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60" r:id="rId6"/>
    <p:sldId id="261" r:id="rId7"/>
    <p:sldId id="263" r:id="rId8"/>
    <p:sldId id="265" r:id="rId9"/>
    <p:sldId id="267" r:id="rId10"/>
    <p:sldId id="266" r:id="rId11"/>
    <p:sldId id="26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8F8F8"/>
    <a:srgbClr val="D8D8D8"/>
    <a:srgbClr val="CDCDCD"/>
    <a:srgbClr val="AEAEAE"/>
    <a:srgbClr val="F2F2F2"/>
    <a:srgbClr val="FFFFFF"/>
    <a:srgbClr val="A6A6A6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86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-72" y="-948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135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052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41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330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56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169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469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820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7588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6920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283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390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515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358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789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333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04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30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953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579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360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rgbClr val="DEDED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35733-1045-4362-B603-F582A453E15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A1025-7F83-4A40-A094-7353C46D7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61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98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audio" Target="../media/media1.mp3"/><Relationship Id="rId26" Type="http://schemas.openxmlformats.org/officeDocument/2006/relationships/tags" Target="../tags/tag24.xml"/><Relationship Id="rId3" Type="http://schemas.openxmlformats.org/officeDocument/2006/relationships/tags" Target="../tags/tag3.xml"/><Relationship Id="rId21" Type="http://schemas.openxmlformats.org/officeDocument/2006/relationships/tags" Target="../tags/tag19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microsoft.com/office/2007/relationships/media" Target="../media/media1.mp3"/><Relationship Id="rId25" Type="http://schemas.openxmlformats.org/officeDocument/2006/relationships/tags" Target="../tags/tag23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18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1.xml"/><Relationship Id="rId28" Type="http://schemas.openxmlformats.org/officeDocument/2006/relationships/tags" Target="../tags/tag26.xml"/><Relationship Id="rId10" Type="http://schemas.openxmlformats.org/officeDocument/2006/relationships/tags" Target="../tags/tag10.xml"/><Relationship Id="rId19" Type="http://schemas.openxmlformats.org/officeDocument/2006/relationships/tags" Target="../tags/tag17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0.xml"/><Relationship Id="rId27" Type="http://schemas.openxmlformats.org/officeDocument/2006/relationships/tags" Target="../tags/tag25.xml"/><Relationship Id="rId30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tags" Target="../tags/tag44.xml"/><Relationship Id="rId26" Type="http://schemas.openxmlformats.org/officeDocument/2006/relationships/tags" Target="../tags/tag52.xml"/><Relationship Id="rId3" Type="http://schemas.openxmlformats.org/officeDocument/2006/relationships/tags" Target="../tags/tag29.xml"/><Relationship Id="rId21" Type="http://schemas.openxmlformats.org/officeDocument/2006/relationships/tags" Target="../tags/tag47.xml"/><Relationship Id="rId34" Type="http://schemas.openxmlformats.org/officeDocument/2006/relationships/tags" Target="../tags/tag60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5" Type="http://schemas.openxmlformats.org/officeDocument/2006/relationships/tags" Target="../tags/tag51.xml"/><Relationship Id="rId33" Type="http://schemas.openxmlformats.org/officeDocument/2006/relationships/tags" Target="../tags/tag59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tags" Target="../tags/tag46.xml"/><Relationship Id="rId29" Type="http://schemas.openxmlformats.org/officeDocument/2006/relationships/tags" Target="../tags/tag55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24" Type="http://schemas.openxmlformats.org/officeDocument/2006/relationships/tags" Target="../tags/tag50.xml"/><Relationship Id="rId32" Type="http://schemas.openxmlformats.org/officeDocument/2006/relationships/tags" Target="../tags/tag58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23" Type="http://schemas.openxmlformats.org/officeDocument/2006/relationships/tags" Target="../tags/tag49.xml"/><Relationship Id="rId28" Type="http://schemas.openxmlformats.org/officeDocument/2006/relationships/tags" Target="../tags/tag54.xml"/><Relationship Id="rId10" Type="http://schemas.openxmlformats.org/officeDocument/2006/relationships/tags" Target="../tags/tag36.xml"/><Relationship Id="rId19" Type="http://schemas.openxmlformats.org/officeDocument/2006/relationships/tags" Target="../tags/tag45.xml"/><Relationship Id="rId31" Type="http://schemas.openxmlformats.org/officeDocument/2006/relationships/tags" Target="../tags/tag57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Relationship Id="rId22" Type="http://schemas.openxmlformats.org/officeDocument/2006/relationships/tags" Target="../tags/tag48.xml"/><Relationship Id="rId27" Type="http://schemas.openxmlformats.org/officeDocument/2006/relationships/tags" Target="../tags/tag53.xml"/><Relationship Id="rId30" Type="http://schemas.openxmlformats.org/officeDocument/2006/relationships/tags" Target="../tags/tag56.xml"/><Relationship Id="rId35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18" Type="http://schemas.openxmlformats.org/officeDocument/2006/relationships/tags" Target="../tags/tag78.xml"/><Relationship Id="rId26" Type="http://schemas.openxmlformats.org/officeDocument/2006/relationships/tags" Target="../tags/tag86.xml"/><Relationship Id="rId3" Type="http://schemas.openxmlformats.org/officeDocument/2006/relationships/tags" Target="../tags/tag63.xml"/><Relationship Id="rId21" Type="http://schemas.openxmlformats.org/officeDocument/2006/relationships/tags" Target="../tags/tag81.xml"/><Relationship Id="rId34" Type="http://schemas.openxmlformats.org/officeDocument/2006/relationships/slideLayout" Target="../slideLayouts/slideLayout2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17" Type="http://schemas.openxmlformats.org/officeDocument/2006/relationships/tags" Target="../tags/tag77.xml"/><Relationship Id="rId25" Type="http://schemas.openxmlformats.org/officeDocument/2006/relationships/tags" Target="../tags/tag85.xml"/><Relationship Id="rId33" Type="http://schemas.openxmlformats.org/officeDocument/2006/relationships/tags" Target="../tags/tag93.xml"/><Relationship Id="rId2" Type="http://schemas.openxmlformats.org/officeDocument/2006/relationships/tags" Target="../tags/tag62.xml"/><Relationship Id="rId16" Type="http://schemas.openxmlformats.org/officeDocument/2006/relationships/tags" Target="../tags/tag76.xml"/><Relationship Id="rId20" Type="http://schemas.openxmlformats.org/officeDocument/2006/relationships/tags" Target="../tags/tag80.xml"/><Relationship Id="rId29" Type="http://schemas.openxmlformats.org/officeDocument/2006/relationships/tags" Target="../tags/tag89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24" Type="http://schemas.openxmlformats.org/officeDocument/2006/relationships/tags" Target="../tags/tag84.xml"/><Relationship Id="rId32" Type="http://schemas.openxmlformats.org/officeDocument/2006/relationships/tags" Target="../tags/tag92.xml"/><Relationship Id="rId5" Type="http://schemas.openxmlformats.org/officeDocument/2006/relationships/tags" Target="../tags/tag65.xml"/><Relationship Id="rId15" Type="http://schemas.openxmlformats.org/officeDocument/2006/relationships/tags" Target="../tags/tag75.xml"/><Relationship Id="rId23" Type="http://schemas.openxmlformats.org/officeDocument/2006/relationships/tags" Target="../tags/tag83.xml"/><Relationship Id="rId28" Type="http://schemas.openxmlformats.org/officeDocument/2006/relationships/tags" Target="../tags/tag88.xml"/><Relationship Id="rId10" Type="http://schemas.openxmlformats.org/officeDocument/2006/relationships/tags" Target="../tags/tag70.xml"/><Relationship Id="rId19" Type="http://schemas.openxmlformats.org/officeDocument/2006/relationships/tags" Target="../tags/tag79.xml"/><Relationship Id="rId31" Type="http://schemas.openxmlformats.org/officeDocument/2006/relationships/tags" Target="../tags/tag91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Relationship Id="rId22" Type="http://schemas.openxmlformats.org/officeDocument/2006/relationships/tags" Target="../tags/tag82.xml"/><Relationship Id="rId27" Type="http://schemas.openxmlformats.org/officeDocument/2006/relationships/tags" Target="../tags/tag87.xml"/><Relationship Id="rId30" Type="http://schemas.openxmlformats.org/officeDocument/2006/relationships/tags" Target="../tags/tag90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tags" Target="../tags/tag119.xml"/><Relationship Id="rId117" Type="http://schemas.openxmlformats.org/officeDocument/2006/relationships/tags" Target="../tags/tag210.xml"/><Relationship Id="rId21" Type="http://schemas.openxmlformats.org/officeDocument/2006/relationships/tags" Target="../tags/tag114.xml"/><Relationship Id="rId42" Type="http://schemas.openxmlformats.org/officeDocument/2006/relationships/tags" Target="../tags/tag135.xml"/><Relationship Id="rId47" Type="http://schemas.openxmlformats.org/officeDocument/2006/relationships/tags" Target="../tags/tag140.xml"/><Relationship Id="rId63" Type="http://schemas.openxmlformats.org/officeDocument/2006/relationships/tags" Target="../tags/tag156.xml"/><Relationship Id="rId68" Type="http://schemas.openxmlformats.org/officeDocument/2006/relationships/tags" Target="../tags/tag161.xml"/><Relationship Id="rId84" Type="http://schemas.openxmlformats.org/officeDocument/2006/relationships/tags" Target="../tags/tag177.xml"/><Relationship Id="rId89" Type="http://schemas.openxmlformats.org/officeDocument/2006/relationships/tags" Target="../tags/tag182.xml"/><Relationship Id="rId112" Type="http://schemas.openxmlformats.org/officeDocument/2006/relationships/tags" Target="../tags/tag205.xml"/><Relationship Id="rId133" Type="http://schemas.openxmlformats.org/officeDocument/2006/relationships/tags" Target="../tags/tag226.xml"/><Relationship Id="rId138" Type="http://schemas.openxmlformats.org/officeDocument/2006/relationships/tags" Target="../tags/tag231.xml"/><Relationship Id="rId154" Type="http://schemas.openxmlformats.org/officeDocument/2006/relationships/tags" Target="../tags/tag247.xml"/><Relationship Id="rId159" Type="http://schemas.openxmlformats.org/officeDocument/2006/relationships/tags" Target="../tags/tag252.xml"/><Relationship Id="rId16" Type="http://schemas.openxmlformats.org/officeDocument/2006/relationships/tags" Target="../tags/tag109.xml"/><Relationship Id="rId107" Type="http://schemas.openxmlformats.org/officeDocument/2006/relationships/tags" Target="../tags/tag200.xml"/><Relationship Id="rId11" Type="http://schemas.openxmlformats.org/officeDocument/2006/relationships/tags" Target="../tags/tag104.xml"/><Relationship Id="rId32" Type="http://schemas.openxmlformats.org/officeDocument/2006/relationships/tags" Target="../tags/tag125.xml"/><Relationship Id="rId37" Type="http://schemas.openxmlformats.org/officeDocument/2006/relationships/tags" Target="../tags/tag130.xml"/><Relationship Id="rId53" Type="http://schemas.openxmlformats.org/officeDocument/2006/relationships/tags" Target="../tags/tag146.xml"/><Relationship Id="rId58" Type="http://schemas.openxmlformats.org/officeDocument/2006/relationships/tags" Target="../tags/tag151.xml"/><Relationship Id="rId74" Type="http://schemas.openxmlformats.org/officeDocument/2006/relationships/tags" Target="../tags/tag167.xml"/><Relationship Id="rId79" Type="http://schemas.openxmlformats.org/officeDocument/2006/relationships/tags" Target="../tags/tag172.xml"/><Relationship Id="rId102" Type="http://schemas.openxmlformats.org/officeDocument/2006/relationships/tags" Target="../tags/tag195.xml"/><Relationship Id="rId123" Type="http://schemas.openxmlformats.org/officeDocument/2006/relationships/tags" Target="../tags/tag216.xml"/><Relationship Id="rId128" Type="http://schemas.openxmlformats.org/officeDocument/2006/relationships/tags" Target="../tags/tag221.xml"/><Relationship Id="rId144" Type="http://schemas.openxmlformats.org/officeDocument/2006/relationships/tags" Target="../tags/tag237.xml"/><Relationship Id="rId149" Type="http://schemas.openxmlformats.org/officeDocument/2006/relationships/tags" Target="../tags/tag242.xml"/><Relationship Id="rId5" Type="http://schemas.openxmlformats.org/officeDocument/2006/relationships/tags" Target="../tags/tag98.xml"/><Relationship Id="rId90" Type="http://schemas.openxmlformats.org/officeDocument/2006/relationships/tags" Target="../tags/tag183.xml"/><Relationship Id="rId95" Type="http://schemas.openxmlformats.org/officeDocument/2006/relationships/tags" Target="../tags/tag188.xml"/><Relationship Id="rId160" Type="http://schemas.openxmlformats.org/officeDocument/2006/relationships/slideLayout" Target="../slideLayouts/slideLayout2.xml"/><Relationship Id="rId22" Type="http://schemas.openxmlformats.org/officeDocument/2006/relationships/tags" Target="../tags/tag115.xml"/><Relationship Id="rId27" Type="http://schemas.openxmlformats.org/officeDocument/2006/relationships/tags" Target="../tags/tag120.xml"/><Relationship Id="rId43" Type="http://schemas.openxmlformats.org/officeDocument/2006/relationships/tags" Target="../tags/tag136.xml"/><Relationship Id="rId48" Type="http://schemas.openxmlformats.org/officeDocument/2006/relationships/tags" Target="../tags/tag141.xml"/><Relationship Id="rId64" Type="http://schemas.openxmlformats.org/officeDocument/2006/relationships/tags" Target="../tags/tag157.xml"/><Relationship Id="rId69" Type="http://schemas.openxmlformats.org/officeDocument/2006/relationships/tags" Target="../tags/tag162.xml"/><Relationship Id="rId113" Type="http://schemas.openxmlformats.org/officeDocument/2006/relationships/tags" Target="../tags/tag206.xml"/><Relationship Id="rId118" Type="http://schemas.openxmlformats.org/officeDocument/2006/relationships/tags" Target="../tags/tag211.xml"/><Relationship Id="rId134" Type="http://schemas.openxmlformats.org/officeDocument/2006/relationships/tags" Target="../tags/tag227.xml"/><Relationship Id="rId139" Type="http://schemas.openxmlformats.org/officeDocument/2006/relationships/tags" Target="../tags/tag232.xml"/><Relationship Id="rId80" Type="http://schemas.openxmlformats.org/officeDocument/2006/relationships/tags" Target="../tags/tag173.xml"/><Relationship Id="rId85" Type="http://schemas.openxmlformats.org/officeDocument/2006/relationships/tags" Target="../tags/tag178.xml"/><Relationship Id="rId150" Type="http://schemas.openxmlformats.org/officeDocument/2006/relationships/tags" Target="../tags/tag243.xml"/><Relationship Id="rId155" Type="http://schemas.openxmlformats.org/officeDocument/2006/relationships/tags" Target="../tags/tag248.xml"/><Relationship Id="rId12" Type="http://schemas.openxmlformats.org/officeDocument/2006/relationships/tags" Target="../tags/tag105.xml"/><Relationship Id="rId17" Type="http://schemas.openxmlformats.org/officeDocument/2006/relationships/tags" Target="../tags/tag110.xml"/><Relationship Id="rId33" Type="http://schemas.openxmlformats.org/officeDocument/2006/relationships/tags" Target="../tags/tag126.xml"/><Relationship Id="rId38" Type="http://schemas.openxmlformats.org/officeDocument/2006/relationships/tags" Target="../tags/tag131.xml"/><Relationship Id="rId59" Type="http://schemas.openxmlformats.org/officeDocument/2006/relationships/tags" Target="../tags/tag152.xml"/><Relationship Id="rId103" Type="http://schemas.openxmlformats.org/officeDocument/2006/relationships/tags" Target="../tags/tag196.xml"/><Relationship Id="rId108" Type="http://schemas.openxmlformats.org/officeDocument/2006/relationships/tags" Target="../tags/tag201.xml"/><Relationship Id="rId124" Type="http://schemas.openxmlformats.org/officeDocument/2006/relationships/tags" Target="../tags/tag217.xml"/><Relationship Id="rId129" Type="http://schemas.openxmlformats.org/officeDocument/2006/relationships/tags" Target="../tags/tag222.xml"/><Relationship Id="rId20" Type="http://schemas.openxmlformats.org/officeDocument/2006/relationships/tags" Target="../tags/tag113.xml"/><Relationship Id="rId41" Type="http://schemas.openxmlformats.org/officeDocument/2006/relationships/tags" Target="../tags/tag134.xml"/><Relationship Id="rId54" Type="http://schemas.openxmlformats.org/officeDocument/2006/relationships/tags" Target="../tags/tag147.xml"/><Relationship Id="rId62" Type="http://schemas.openxmlformats.org/officeDocument/2006/relationships/tags" Target="../tags/tag155.xml"/><Relationship Id="rId70" Type="http://schemas.openxmlformats.org/officeDocument/2006/relationships/tags" Target="../tags/tag163.xml"/><Relationship Id="rId75" Type="http://schemas.openxmlformats.org/officeDocument/2006/relationships/tags" Target="../tags/tag168.xml"/><Relationship Id="rId83" Type="http://schemas.openxmlformats.org/officeDocument/2006/relationships/tags" Target="../tags/tag176.xml"/><Relationship Id="rId88" Type="http://schemas.openxmlformats.org/officeDocument/2006/relationships/tags" Target="../tags/tag181.xml"/><Relationship Id="rId91" Type="http://schemas.openxmlformats.org/officeDocument/2006/relationships/tags" Target="../tags/tag184.xml"/><Relationship Id="rId96" Type="http://schemas.openxmlformats.org/officeDocument/2006/relationships/tags" Target="../tags/tag189.xml"/><Relationship Id="rId111" Type="http://schemas.openxmlformats.org/officeDocument/2006/relationships/tags" Target="../tags/tag204.xml"/><Relationship Id="rId132" Type="http://schemas.openxmlformats.org/officeDocument/2006/relationships/tags" Target="../tags/tag225.xml"/><Relationship Id="rId140" Type="http://schemas.openxmlformats.org/officeDocument/2006/relationships/tags" Target="../tags/tag233.xml"/><Relationship Id="rId145" Type="http://schemas.openxmlformats.org/officeDocument/2006/relationships/tags" Target="../tags/tag238.xml"/><Relationship Id="rId153" Type="http://schemas.openxmlformats.org/officeDocument/2006/relationships/tags" Target="../tags/tag246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5" Type="http://schemas.openxmlformats.org/officeDocument/2006/relationships/tags" Target="../tags/tag108.xml"/><Relationship Id="rId23" Type="http://schemas.openxmlformats.org/officeDocument/2006/relationships/tags" Target="../tags/tag116.xml"/><Relationship Id="rId28" Type="http://schemas.openxmlformats.org/officeDocument/2006/relationships/tags" Target="../tags/tag121.xml"/><Relationship Id="rId36" Type="http://schemas.openxmlformats.org/officeDocument/2006/relationships/tags" Target="../tags/tag129.xml"/><Relationship Id="rId49" Type="http://schemas.openxmlformats.org/officeDocument/2006/relationships/tags" Target="../tags/tag142.xml"/><Relationship Id="rId57" Type="http://schemas.openxmlformats.org/officeDocument/2006/relationships/tags" Target="../tags/tag150.xml"/><Relationship Id="rId106" Type="http://schemas.openxmlformats.org/officeDocument/2006/relationships/tags" Target="../tags/tag199.xml"/><Relationship Id="rId114" Type="http://schemas.openxmlformats.org/officeDocument/2006/relationships/tags" Target="../tags/tag207.xml"/><Relationship Id="rId119" Type="http://schemas.openxmlformats.org/officeDocument/2006/relationships/tags" Target="../tags/tag212.xml"/><Relationship Id="rId127" Type="http://schemas.openxmlformats.org/officeDocument/2006/relationships/tags" Target="../tags/tag220.xml"/><Relationship Id="rId10" Type="http://schemas.openxmlformats.org/officeDocument/2006/relationships/tags" Target="../tags/tag103.xml"/><Relationship Id="rId31" Type="http://schemas.openxmlformats.org/officeDocument/2006/relationships/tags" Target="../tags/tag124.xml"/><Relationship Id="rId44" Type="http://schemas.openxmlformats.org/officeDocument/2006/relationships/tags" Target="../tags/tag137.xml"/><Relationship Id="rId52" Type="http://schemas.openxmlformats.org/officeDocument/2006/relationships/tags" Target="../tags/tag145.xml"/><Relationship Id="rId60" Type="http://schemas.openxmlformats.org/officeDocument/2006/relationships/tags" Target="../tags/tag153.xml"/><Relationship Id="rId65" Type="http://schemas.openxmlformats.org/officeDocument/2006/relationships/tags" Target="../tags/tag158.xml"/><Relationship Id="rId73" Type="http://schemas.openxmlformats.org/officeDocument/2006/relationships/tags" Target="../tags/tag166.xml"/><Relationship Id="rId78" Type="http://schemas.openxmlformats.org/officeDocument/2006/relationships/tags" Target="../tags/tag171.xml"/><Relationship Id="rId81" Type="http://schemas.openxmlformats.org/officeDocument/2006/relationships/tags" Target="../tags/tag174.xml"/><Relationship Id="rId86" Type="http://schemas.openxmlformats.org/officeDocument/2006/relationships/tags" Target="../tags/tag179.xml"/><Relationship Id="rId94" Type="http://schemas.openxmlformats.org/officeDocument/2006/relationships/tags" Target="../tags/tag187.xml"/><Relationship Id="rId99" Type="http://schemas.openxmlformats.org/officeDocument/2006/relationships/tags" Target="../tags/tag192.xml"/><Relationship Id="rId101" Type="http://schemas.openxmlformats.org/officeDocument/2006/relationships/tags" Target="../tags/tag194.xml"/><Relationship Id="rId122" Type="http://schemas.openxmlformats.org/officeDocument/2006/relationships/tags" Target="../tags/tag215.xml"/><Relationship Id="rId130" Type="http://schemas.openxmlformats.org/officeDocument/2006/relationships/tags" Target="../tags/tag223.xml"/><Relationship Id="rId135" Type="http://schemas.openxmlformats.org/officeDocument/2006/relationships/tags" Target="../tags/tag228.xml"/><Relationship Id="rId143" Type="http://schemas.openxmlformats.org/officeDocument/2006/relationships/tags" Target="../tags/tag236.xml"/><Relationship Id="rId148" Type="http://schemas.openxmlformats.org/officeDocument/2006/relationships/tags" Target="../tags/tag241.xml"/><Relationship Id="rId151" Type="http://schemas.openxmlformats.org/officeDocument/2006/relationships/tags" Target="../tags/tag244.xml"/><Relationship Id="rId156" Type="http://schemas.openxmlformats.org/officeDocument/2006/relationships/tags" Target="../tags/tag249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3" Type="http://schemas.openxmlformats.org/officeDocument/2006/relationships/tags" Target="../tags/tag106.xml"/><Relationship Id="rId18" Type="http://schemas.openxmlformats.org/officeDocument/2006/relationships/tags" Target="../tags/tag111.xml"/><Relationship Id="rId39" Type="http://schemas.openxmlformats.org/officeDocument/2006/relationships/tags" Target="../tags/tag132.xml"/><Relationship Id="rId109" Type="http://schemas.openxmlformats.org/officeDocument/2006/relationships/tags" Target="../tags/tag202.xml"/><Relationship Id="rId34" Type="http://schemas.openxmlformats.org/officeDocument/2006/relationships/tags" Target="../tags/tag127.xml"/><Relationship Id="rId50" Type="http://schemas.openxmlformats.org/officeDocument/2006/relationships/tags" Target="../tags/tag143.xml"/><Relationship Id="rId55" Type="http://schemas.openxmlformats.org/officeDocument/2006/relationships/tags" Target="../tags/tag148.xml"/><Relationship Id="rId76" Type="http://schemas.openxmlformats.org/officeDocument/2006/relationships/tags" Target="../tags/tag169.xml"/><Relationship Id="rId97" Type="http://schemas.openxmlformats.org/officeDocument/2006/relationships/tags" Target="../tags/tag190.xml"/><Relationship Id="rId104" Type="http://schemas.openxmlformats.org/officeDocument/2006/relationships/tags" Target="../tags/tag197.xml"/><Relationship Id="rId120" Type="http://schemas.openxmlformats.org/officeDocument/2006/relationships/tags" Target="../tags/tag213.xml"/><Relationship Id="rId125" Type="http://schemas.openxmlformats.org/officeDocument/2006/relationships/tags" Target="../tags/tag218.xml"/><Relationship Id="rId141" Type="http://schemas.openxmlformats.org/officeDocument/2006/relationships/tags" Target="../tags/tag234.xml"/><Relationship Id="rId146" Type="http://schemas.openxmlformats.org/officeDocument/2006/relationships/tags" Target="../tags/tag239.xml"/><Relationship Id="rId7" Type="http://schemas.openxmlformats.org/officeDocument/2006/relationships/tags" Target="../tags/tag100.xml"/><Relationship Id="rId71" Type="http://schemas.openxmlformats.org/officeDocument/2006/relationships/tags" Target="../tags/tag164.xml"/><Relationship Id="rId92" Type="http://schemas.openxmlformats.org/officeDocument/2006/relationships/tags" Target="../tags/tag185.xml"/><Relationship Id="rId2" Type="http://schemas.openxmlformats.org/officeDocument/2006/relationships/tags" Target="../tags/tag95.xml"/><Relationship Id="rId29" Type="http://schemas.openxmlformats.org/officeDocument/2006/relationships/tags" Target="../tags/tag122.xml"/><Relationship Id="rId24" Type="http://schemas.openxmlformats.org/officeDocument/2006/relationships/tags" Target="../tags/tag117.xml"/><Relationship Id="rId40" Type="http://schemas.openxmlformats.org/officeDocument/2006/relationships/tags" Target="../tags/tag133.xml"/><Relationship Id="rId45" Type="http://schemas.openxmlformats.org/officeDocument/2006/relationships/tags" Target="../tags/tag138.xml"/><Relationship Id="rId66" Type="http://schemas.openxmlformats.org/officeDocument/2006/relationships/tags" Target="../tags/tag159.xml"/><Relationship Id="rId87" Type="http://schemas.openxmlformats.org/officeDocument/2006/relationships/tags" Target="../tags/tag180.xml"/><Relationship Id="rId110" Type="http://schemas.openxmlformats.org/officeDocument/2006/relationships/tags" Target="../tags/tag203.xml"/><Relationship Id="rId115" Type="http://schemas.openxmlformats.org/officeDocument/2006/relationships/tags" Target="../tags/tag208.xml"/><Relationship Id="rId131" Type="http://schemas.openxmlformats.org/officeDocument/2006/relationships/tags" Target="../tags/tag224.xml"/><Relationship Id="rId136" Type="http://schemas.openxmlformats.org/officeDocument/2006/relationships/tags" Target="../tags/tag229.xml"/><Relationship Id="rId157" Type="http://schemas.openxmlformats.org/officeDocument/2006/relationships/tags" Target="../tags/tag250.xml"/><Relationship Id="rId61" Type="http://schemas.openxmlformats.org/officeDocument/2006/relationships/tags" Target="../tags/tag154.xml"/><Relationship Id="rId82" Type="http://schemas.openxmlformats.org/officeDocument/2006/relationships/tags" Target="../tags/tag175.xml"/><Relationship Id="rId152" Type="http://schemas.openxmlformats.org/officeDocument/2006/relationships/tags" Target="../tags/tag245.xml"/><Relationship Id="rId19" Type="http://schemas.openxmlformats.org/officeDocument/2006/relationships/tags" Target="../tags/tag112.xml"/><Relationship Id="rId14" Type="http://schemas.openxmlformats.org/officeDocument/2006/relationships/tags" Target="../tags/tag107.xml"/><Relationship Id="rId30" Type="http://schemas.openxmlformats.org/officeDocument/2006/relationships/tags" Target="../tags/tag123.xml"/><Relationship Id="rId35" Type="http://schemas.openxmlformats.org/officeDocument/2006/relationships/tags" Target="../tags/tag128.xml"/><Relationship Id="rId56" Type="http://schemas.openxmlformats.org/officeDocument/2006/relationships/tags" Target="../tags/tag149.xml"/><Relationship Id="rId77" Type="http://schemas.openxmlformats.org/officeDocument/2006/relationships/tags" Target="../tags/tag170.xml"/><Relationship Id="rId100" Type="http://schemas.openxmlformats.org/officeDocument/2006/relationships/tags" Target="../tags/tag193.xml"/><Relationship Id="rId105" Type="http://schemas.openxmlformats.org/officeDocument/2006/relationships/tags" Target="../tags/tag198.xml"/><Relationship Id="rId126" Type="http://schemas.openxmlformats.org/officeDocument/2006/relationships/tags" Target="../tags/tag219.xml"/><Relationship Id="rId147" Type="http://schemas.openxmlformats.org/officeDocument/2006/relationships/tags" Target="../tags/tag240.xml"/><Relationship Id="rId8" Type="http://schemas.openxmlformats.org/officeDocument/2006/relationships/tags" Target="../tags/tag101.xml"/><Relationship Id="rId51" Type="http://schemas.openxmlformats.org/officeDocument/2006/relationships/tags" Target="../tags/tag144.xml"/><Relationship Id="rId72" Type="http://schemas.openxmlformats.org/officeDocument/2006/relationships/tags" Target="../tags/tag165.xml"/><Relationship Id="rId93" Type="http://schemas.openxmlformats.org/officeDocument/2006/relationships/tags" Target="../tags/tag186.xml"/><Relationship Id="rId98" Type="http://schemas.openxmlformats.org/officeDocument/2006/relationships/tags" Target="../tags/tag191.xml"/><Relationship Id="rId121" Type="http://schemas.openxmlformats.org/officeDocument/2006/relationships/tags" Target="../tags/tag214.xml"/><Relationship Id="rId142" Type="http://schemas.openxmlformats.org/officeDocument/2006/relationships/tags" Target="../tags/tag235.xml"/><Relationship Id="rId3" Type="http://schemas.openxmlformats.org/officeDocument/2006/relationships/tags" Target="../tags/tag96.xml"/><Relationship Id="rId25" Type="http://schemas.openxmlformats.org/officeDocument/2006/relationships/tags" Target="../tags/tag118.xml"/><Relationship Id="rId46" Type="http://schemas.openxmlformats.org/officeDocument/2006/relationships/tags" Target="../tags/tag139.xml"/><Relationship Id="rId67" Type="http://schemas.openxmlformats.org/officeDocument/2006/relationships/tags" Target="../tags/tag160.xml"/><Relationship Id="rId116" Type="http://schemas.openxmlformats.org/officeDocument/2006/relationships/tags" Target="../tags/tag209.xml"/><Relationship Id="rId137" Type="http://schemas.openxmlformats.org/officeDocument/2006/relationships/tags" Target="../tags/tag230.xml"/><Relationship Id="rId158" Type="http://schemas.openxmlformats.org/officeDocument/2006/relationships/tags" Target="../tags/tag251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tags" Target="../tags/tag278.xml"/><Relationship Id="rId117" Type="http://schemas.openxmlformats.org/officeDocument/2006/relationships/tags" Target="../tags/tag369.xml"/><Relationship Id="rId21" Type="http://schemas.openxmlformats.org/officeDocument/2006/relationships/tags" Target="../tags/tag273.xml"/><Relationship Id="rId42" Type="http://schemas.openxmlformats.org/officeDocument/2006/relationships/tags" Target="../tags/tag294.xml"/><Relationship Id="rId47" Type="http://schemas.openxmlformats.org/officeDocument/2006/relationships/tags" Target="../tags/tag299.xml"/><Relationship Id="rId63" Type="http://schemas.openxmlformats.org/officeDocument/2006/relationships/tags" Target="../tags/tag315.xml"/><Relationship Id="rId68" Type="http://schemas.openxmlformats.org/officeDocument/2006/relationships/tags" Target="../tags/tag320.xml"/><Relationship Id="rId84" Type="http://schemas.openxmlformats.org/officeDocument/2006/relationships/tags" Target="../tags/tag336.xml"/><Relationship Id="rId89" Type="http://schemas.openxmlformats.org/officeDocument/2006/relationships/tags" Target="../tags/tag341.xml"/><Relationship Id="rId112" Type="http://schemas.openxmlformats.org/officeDocument/2006/relationships/tags" Target="../tags/tag364.xml"/><Relationship Id="rId16" Type="http://schemas.openxmlformats.org/officeDocument/2006/relationships/tags" Target="../tags/tag268.xml"/><Relationship Id="rId107" Type="http://schemas.openxmlformats.org/officeDocument/2006/relationships/tags" Target="../tags/tag359.xml"/><Relationship Id="rId11" Type="http://schemas.openxmlformats.org/officeDocument/2006/relationships/tags" Target="../tags/tag263.xml"/><Relationship Id="rId32" Type="http://schemas.openxmlformats.org/officeDocument/2006/relationships/tags" Target="../tags/tag284.xml"/><Relationship Id="rId37" Type="http://schemas.openxmlformats.org/officeDocument/2006/relationships/tags" Target="../tags/tag289.xml"/><Relationship Id="rId53" Type="http://schemas.openxmlformats.org/officeDocument/2006/relationships/tags" Target="../tags/tag305.xml"/><Relationship Id="rId58" Type="http://schemas.openxmlformats.org/officeDocument/2006/relationships/tags" Target="../tags/tag310.xml"/><Relationship Id="rId74" Type="http://schemas.openxmlformats.org/officeDocument/2006/relationships/tags" Target="../tags/tag326.xml"/><Relationship Id="rId79" Type="http://schemas.openxmlformats.org/officeDocument/2006/relationships/tags" Target="../tags/tag331.xml"/><Relationship Id="rId102" Type="http://schemas.openxmlformats.org/officeDocument/2006/relationships/tags" Target="../tags/tag354.xml"/><Relationship Id="rId5" Type="http://schemas.openxmlformats.org/officeDocument/2006/relationships/tags" Target="../tags/tag257.xml"/><Relationship Id="rId61" Type="http://schemas.openxmlformats.org/officeDocument/2006/relationships/tags" Target="../tags/tag313.xml"/><Relationship Id="rId82" Type="http://schemas.openxmlformats.org/officeDocument/2006/relationships/tags" Target="../tags/tag334.xml"/><Relationship Id="rId90" Type="http://schemas.openxmlformats.org/officeDocument/2006/relationships/tags" Target="../tags/tag342.xml"/><Relationship Id="rId95" Type="http://schemas.openxmlformats.org/officeDocument/2006/relationships/tags" Target="../tags/tag347.xml"/><Relationship Id="rId19" Type="http://schemas.openxmlformats.org/officeDocument/2006/relationships/tags" Target="../tags/tag271.xml"/><Relationship Id="rId14" Type="http://schemas.openxmlformats.org/officeDocument/2006/relationships/tags" Target="../tags/tag266.xml"/><Relationship Id="rId22" Type="http://schemas.openxmlformats.org/officeDocument/2006/relationships/tags" Target="../tags/tag274.xml"/><Relationship Id="rId27" Type="http://schemas.openxmlformats.org/officeDocument/2006/relationships/tags" Target="../tags/tag279.xml"/><Relationship Id="rId30" Type="http://schemas.openxmlformats.org/officeDocument/2006/relationships/tags" Target="../tags/tag282.xml"/><Relationship Id="rId35" Type="http://schemas.openxmlformats.org/officeDocument/2006/relationships/tags" Target="../tags/tag287.xml"/><Relationship Id="rId43" Type="http://schemas.openxmlformats.org/officeDocument/2006/relationships/tags" Target="../tags/tag295.xml"/><Relationship Id="rId48" Type="http://schemas.openxmlformats.org/officeDocument/2006/relationships/tags" Target="../tags/tag300.xml"/><Relationship Id="rId56" Type="http://schemas.openxmlformats.org/officeDocument/2006/relationships/tags" Target="../tags/tag308.xml"/><Relationship Id="rId64" Type="http://schemas.openxmlformats.org/officeDocument/2006/relationships/tags" Target="../tags/tag316.xml"/><Relationship Id="rId69" Type="http://schemas.openxmlformats.org/officeDocument/2006/relationships/tags" Target="../tags/tag321.xml"/><Relationship Id="rId77" Type="http://schemas.openxmlformats.org/officeDocument/2006/relationships/tags" Target="../tags/tag329.xml"/><Relationship Id="rId100" Type="http://schemas.openxmlformats.org/officeDocument/2006/relationships/tags" Target="../tags/tag352.xml"/><Relationship Id="rId105" Type="http://schemas.openxmlformats.org/officeDocument/2006/relationships/tags" Target="../tags/tag357.xml"/><Relationship Id="rId113" Type="http://schemas.openxmlformats.org/officeDocument/2006/relationships/tags" Target="../tags/tag365.xml"/><Relationship Id="rId118" Type="http://schemas.openxmlformats.org/officeDocument/2006/relationships/tags" Target="../tags/tag370.xml"/><Relationship Id="rId8" Type="http://schemas.openxmlformats.org/officeDocument/2006/relationships/tags" Target="../tags/tag260.xml"/><Relationship Id="rId51" Type="http://schemas.openxmlformats.org/officeDocument/2006/relationships/tags" Target="../tags/tag303.xml"/><Relationship Id="rId72" Type="http://schemas.openxmlformats.org/officeDocument/2006/relationships/tags" Target="../tags/tag324.xml"/><Relationship Id="rId80" Type="http://schemas.openxmlformats.org/officeDocument/2006/relationships/tags" Target="../tags/tag332.xml"/><Relationship Id="rId85" Type="http://schemas.openxmlformats.org/officeDocument/2006/relationships/tags" Target="../tags/tag337.xml"/><Relationship Id="rId93" Type="http://schemas.openxmlformats.org/officeDocument/2006/relationships/tags" Target="../tags/tag345.xml"/><Relationship Id="rId98" Type="http://schemas.openxmlformats.org/officeDocument/2006/relationships/tags" Target="../tags/tag350.xml"/><Relationship Id="rId121" Type="http://schemas.openxmlformats.org/officeDocument/2006/relationships/slideLayout" Target="../slideLayouts/slideLayout2.xml"/><Relationship Id="rId3" Type="http://schemas.openxmlformats.org/officeDocument/2006/relationships/tags" Target="../tags/tag255.xml"/><Relationship Id="rId12" Type="http://schemas.openxmlformats.org/officeDocument/2006/relationships/tags" Target="../tags/tag264.xml"/><Relationship Id="rId17" Type="http://schemas.openxmlformats.org/officeDocument/2006/relationships/tags" Target="../tags/tag269.xml"/><Relationship Id="rId25" Type="http://schemas.openxmlformats.org/officeDocument/2006/relationships/tags" Target="../tags/tag277.xml"/><Relationship Id="rId33" Type="http://schemas.openxmlformats.org/officeDocument/2006/relationships/tags" Target="../tags/tag285.xml"/><Relationship Id="rId38" Type="http://schemas.openxmlformats.org/officeDocument/2006/relationships/tags" Target="../tags/tag290.xml"/><Relationship Id="rId46" Type="http://schemas.openxmlformats.org/officeDocument/2006/relationships/tags" Target="../tags/tag298.xml"/><Relationship Id="rId59" Type="http://schemas.openxmlformats.org/officeDocument/2006/relationships/tags" Target="../tags/tag311.xml"/><Relationship Id="rId67" Type="http://schemas.openxmlformats.org/officeDocument/2006/relationships/tags" Target="../tags/tag319.xml"/><Relationship Id="rId103" Type="http://schemas.openxmlformats.org/officeDocument/2006/relationships/tags" Target="../tags/tag355.xml"/><Relationship Id="rId108" Type="http://schemas.openxmlformats.org/officeDocument/2006/relationships/tags" Target="../tags/tag360.xml"/><Relationship Id="rId116" Type="http://schemas.openxmlformats.org/officeDocument/2006/relationships/tags" Target="../tags/tag368.xml"/><Relationship Id="rId20" Type="http://schemas.openxmlformats.org/officeDocument/2006/relationships/tags" Target="../tags/tag272.xml"/><Relationship Id="rId41" Type="http://schemas.openxmlformats.org/officeDocument/2006/relationships/tags" Target="../tags/tag293.xml"/><Relationship Id="rId54" Type="http://schemas.openxmlformats.org/officeDocument/2006/relationships/tags" Target="../tags/tag306.xml"/><Relationship Id="rId62" Type="http://schemas.openxmlformats.org/officeDocument/2006/relationships/tags" Target="../tags/tag314.xml"/><Relationship Id="rId70" Type="http://schemas.openxmlformats.org/officeDocument/2006/relationships/tags" Target="../tags/tag322.xml"/><Relationship Id="rId75" Type="http://schemas.openxmlformats.org/officeDocument/2006/relationships/tags" Target="../tags/tag327.xml"/><Relationship Id="rId83" Type="http://schemas.openxmlformats.org/officeDocument/2006/relationships/tags" Target="../tags/tag335.xml"/><Relationship Id="rId88" Type="http://schemas.openxmlformats.org/officeDocument/2006/relationships/tags" Target="../tags/tag340.xml"/><Relationship Id="rId91" Type="http://schemas.openxmlformats.org/officeDocument/2006/relationships/tags" Target="../tags/tag343.xml"/><Relationship Id="rId96" Type="http://schemas.openxmlformats.org/officeDocument/2006/relationships/tags" Target="../tags/tag348.xml"/><Relationship Id="rId111" Type="http://schemas.openxmlformats.org/officeDocument/2006/relationships/tags" Target="../tags/tag363.xml"/><Relationship Id="rId1" Type="http://schemas.openxmlformats.org/officeDocument/2006/relationships/tags" Target="../tags/tag253.xml"/><Relationship Id="rId6" Type="http://schemas.openxmlformats.org/officeDocument/2006/relationships/tags" Target="../tags/tag258.xml"/><Relationship Id="rId15" Type="http://schemas.openxmlformats.org/officeDocument/2006/relationships/tags" Target="../tags/tag267.xml"/><Relationship Id="rId23" Type="http://schemas.openxmlformats.org/officeDocument/2006/relationships/tags" Target="../tags/tag275.xml"/><Relationship Id="rId28" Type="http://schemas.openxmlformats.org/officeDocument/2006/relationships/tags" Target="../tags/tag280.xml"/><Relationship Id="rId36" Type="http://schemas.openxmlformats.org/officeDocument/2006/relationships/tags" Target="../tags/tag288.xml"/><Relationship Id="rId49" Type="http://schemas.openxmlformats.org/officeDocument/2006/relationships/tags" Target="../tags/tag301.xml"/><Relationship Id="rId57" Type="http://schemas.openxmlformats.org/officeDocument/2006/relationships/tags" Target="../tags/tag309.xml"/><Relationship Id="rId106" Type="http://schemas.openxmlformats.org/officeDocument/2006/relationships/tags" Target="../tags/tag358.xml"/><Relationship Id="rId114" Type="http://schemas.openxmlformats.org/officeDocument/2006/relationships/tags" Target="../tags/tag366.xml"/><Relationship Id="rId119" Type="http://schemas.openxmlformats.org/officeDocument/2006/relationships/tags" Target="../tags/tag371.xml"/><Relationship Id="rId10" Type="http://schemas.openxmlformats.org/officeDocument/2006/relationships/tags" Target="../tags/tag262.xml"/><Relationship Id="rId31" Type="http://schemas.openxmlformats.org/officeDocument/2006/relationships/tags" Target="../tags/tag283.xml"/><Relationship Id="rId44" Type="http://schemas.openxmlformats.org/officeDocument/2006/relationships/tags" Target="../tags/tag296.xml"/><Relationship Id="rId52" Type="http://schemas.openxmlformats.org/officeDocument/2006/relationships/tags" Target="../tags/tag304.xml"/><Relationship Id="rId60" Type="http://schemas.openxmlformats.org/officeDocument/2006/relationships/tags" Target="../tags/tag312.xml"/><Relationship Id="rId65" Type="http://schemas.openxmlformats.org/officeDocument/2006/relationships/tags" Target="../tags/tag317.xml"/><Relationship Id="rId73" Type="http://schemas.openxmlformats.org/officeDocument/2006/relationships/tags" Target="../tags/tag325.xml"/><Relationship Id="rId78" Type="http://schemas.openxmlformats.org/officeDocument/2006/relationships/tags" Target="../tags/tag330.xml"/><Relationship Id="rId81" Type="http://schemas.openxmlformats.org/officeDocument/2006/relationships/tags" Target="../tags/tag333.xml"/><Relationship Id="rId86" Type="http://schemas.openxmlformats.org/officeDocument/2006/relationships/tags" Target="../tags/tag338.xml"/><Relationship Id="rId94" Type="http://schemas.openxmlformats.org/officeDocument/2006/relationships/tags" Target="../tags/tag346.xml"/><Relationship Id="rId99" Type="http://schemas.openxmlformats.org/officeDocument/2006/relationships/tags" Target="../tags/tag351.xml"/><Relationship Id="rId101" Type="http://schemas.openxmlformats.org/officeDocument/2006/relationships/tags" Target="../tags/tag353.xml"/><Relationship Id="rId4" Type="http://schemas.openxmlformats.org/officeDocument/2006/relationships/tags" Target="../tags/tag256.xml"/><Relationship Id="rId9" Type="http://schemas.openxmlformats.org/officeDocument/2006/relationships/tags" Target="../tags/tag261.xml"/><Relationship Id="rId13" Type="http://schemas.openxmlformats.org/officeDocument/2006/relationships/tags" Target="../tags/tag265.xml"/><Relationship Id="rId18" Type="http://schemas.openxmlformats.org/officeDocument/2006/relationships/tags" Target="../tags/tag270.xml"/><Relationship Id="rId39" Type="http://schemas.openxmlformats.org/officeDocument/2006/relationships/tags" Target="../tags/tag291.xml"/><Relationship Id="rId109" Type="http://schemas.openxmlformats.org/officeDocument/2006/relationships/tags" Target="../tags/tag361.xml"/><Relationship Id="rId34" Type="http://schemas.openxmlformats.org/officeDocument/2006/relationships/tags" Target="../tags/tag286.xml"/><Relationship Id="rId50" Type="http://schemas.openxmlformats.org/officeDocument/2006/relationships/tags" Target="../tags/tag302.xml"/><Relationship Id="rId55" Type="http://schemas.openxmlformats.org/officeDocument/2006/relationships/tags" Target="../tags/tag307.xml"/><Relationship Id="rId76" Type="http://schemas.openxmlformats.org/officeDocument/2006/relationships/tags" Target="../tags/tag328.xml"/><Relationship Id="rId97" Type="http://schemas.openxmlformats.org/officeDocument/2006/relationships/tags" Target="../tags/tag349.xml"/><Relationship Id="rId104" Type="http://schemas.openxmlformats.org/officeDocument/2006/relationships/tags" Target="../tags/tag356.xml"/><Relationship Id="rId120" Type="http://schemas.openxmlformats.org/officeDocument/2006/relationships/tags" Target="../tags/tag372.xml"/><Relationship Id="rId7" Type="http://schemas.openxmlformats.org/officeDocument/2006/relationships/tags" Target="../tags/tag259.xml"/><Relationship Id="rId71" Type="http://schemas.openxmlformats.org/officeDocument/2006/relationships/tags" Target="../tags/tag323.xml"/><Relationship Id="rId92" Type="http://schemas.openxmlformats.org/officeDocument/2006/relationships/tags" Target="../tags/tag344.xml"/><Relationship Id="rId2" Type="http://schemas.openxmlformats.org/officeDocument/2006/relationships/tags" Target="../tags/tag254.xml"/><Relationship Id="rId29" Type="http://schemas.openxmlformats.org/officeDocument/2006/relationships/tags" Target="../tags/tag281.xml"/><Relationship Id="rId24" Type="http://schemas.openxmlformats.org/officeDocument/2006/relationships/tags" Target="../tags/tag276.xml"/><Relationship Id="rId40" Type="http://schemas.openxmlformats.org/officeDocument/2006/relationships/tags" Target="../tags/tag292.xml"/><Relationship Id="rId45" Type="http://schemas.openxmlformats.org/officeDocument/2006/relationships/tags" Target="../tags/tag297.xml"/><Relationship Id="rId66" Type="http://schemas.openxmlformats.org/officeDocument/2006/relationships/tags" Target="../tags/tag318.xml"/><Relationship Id="rId87" Type="http://schemas.openxmlformats.org/officeDocument/2006/relationships/tags" Target="../tags/tag339.xml"/><Relationship Id="rId110" Type="http://schemas.openxmlformats.org/officeDocument/2006/relationships/tags" Target="../tags/tag362.xml"/><Relationship Id="rId115" Type="http://schemas.openxmlformats.org/officeDocument/2006/relationships/tags" Target="../tags/tag367.xml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tags" Target="../tags/tag398.xml"/><Relationship Id="rId117" Type="http://schemas.openxmlformats.org/officeDocument/2006/relationships/tags" Target="../tags/tag489.xml"/><Relationship Id="rId21" Type="http://schemas.openxmlformats.org/officeDocument/2006/relationships/tags" Target="../tags/tag393.xml"/><Relationship Id="rId42" Type="http://schemas.openxmlformats.org/officeDocument/2006/relationships/tags" Target="../tags/tag414.xml"/><Relationship Id="rId47" Type="http://schemas.openxmlformats.org/officeDocument/2006/relationships/tags" Target="../tags/tag419.xml"/><Relationship Id="rId63" Type="http://schemas.openxmlformats.org/officeDocument/2006/relationships/tags" Target="../tags/tag435.xml"/><Relationship Id="rId68" Type="http://schemas.openxmlformats.org/officeDocument/2006/relationships/tags" Target="../tags/tag440.xml"/><Relationship Id="rId84" Type="http://schemas.openxmlformats.org/officeDocument/2006/relationships/tags" Target="../tags/tag456.xml"/><Relationship Id="rId89" Type="http://schemas.openxmlformats.org/officeDocument/2006/relationships/tags" Target="../tags/tag461.xml"/><Relationship Id="rId112" Type="http://schemas.openxmlformats.org/officeDocument/2006/relationships/tags" Target="../tags/tag484.xml"/><Relationship Id="rId133" Type="http://schemas.openxmlformats.org/officeDocument/2006/relationships/tags" Target="../tags/tag505.xml"/><Relationship Id="rId138" Type="http://schemas.openxmlformats.org/officeDocument/2006/relationships/tags" Target="../tags/tag510.xml"/><Relationship Id="rId154" Type="http://schemas.openxmlformats.org/officeDocument/2006/relationships/tags" Target="../tags/tag526.xml"/><Relationship Id="rId159" Type="http://schemas.openxmlformats.org/officeDocument/2006/relationships/tags" Target="../tags/tag531.xml"/><Relationship Id="rId16" Type="http://schemas.openxmlformats.org/officeDocument/2006/relationships/tags" Target="../tags/tag388.xml"/><Relationship Id="rId107" Type="http://schemas.openxmlformats.org/officeDocument/2006/relationships/tags" Target="../tags/tag479.xml"/><Relationship Id="rId11" Type="http://schemas.openxmlformats.org/officeDocument/2006/relationships/tags" Target="../tags/tag383.xml"/><Relationship Id="rId32" Type="http://schemas.openxmlformats.org/officeDocument/2006/relationships/tags" Target="../tags/tag404.xml"/><Relationship Id="rId37" Type="http://schemas.openxmlformats.org/officeDocument/2006/relationships/tags" Target="../tags/tag409.xml"/><Relationship Id="rId53" Type="http://schemas.openxmlformats.org/officeDocument/2006/relationships/tags" Target="../tags/tag425.xml"/><Relationship Id="rId58" Type="http://schemas.openxmlformats.org/officeDocument/2006/relationships/tags" Target="../tags/tag430.xml"/><Relationship Id="rId74" Type="http://schemas.openxmlformats.org/officeDocument/2006/relationships/tags" Target="../tags/tag446.xml"/><Relationship Id="rId79" Type="http://schemas.openxmlformats.org/officeDocument/2006/relationships/tags" Target="../tags/tag451.xml"/><Relationship Id="rId102" Type="http://schemas.openxmlformats.org/officeDocument/2006/relationships/tags" Target="../tags/tag474.xml"/><Relationship Id="rId123" Type="http://schemas.openxmlformats.org/officeDocument/2006/relationships/tags" Target="../tags/tag495.xml"/><Relationship Id="rId128" Type="http://schemas.openxmlformats.org/officeDocument/2006/relationships/tags" Target="../tags/tag500.xml"/><Relationship Id="rId144" Type="http://schemas.openxmlformats.org/officeDocument/2006/relationships/tags" Target="../tags/tag516.xml"/><Relationship Id="rId149" Type="http://schemas.openxmlformats.org/officeDocument/2006/relationships/tags" Target="../tags/tag521.xml"/><Relationship Id="rId5" Type="http://schemas.openxmlformats.org/officeDocument/2006/relationships/tags" Target="../tags/tag377.xml"/><Relationship Id="rId90" Type="http://schemas.openxmlformats.org/officeDocument/2006/relationships/tags" Target="../tags/tag462.xml"/><Relationship Id="rId95" Type="http://schemas.openxmlformats.org/officeDocument/2006/relationships/tags" Target="../tags/tag467.xml"/><Relationship Id="rId160" Type="http://schemas.openxmlformats.org/officeDocument/2006/relationships/tags" Target="../tags/tag532.xml"/><Relationship Id="rId165" Type="http://schemas.openxmlformats.org/officeDocument/2006/relationships/tags" Target="../tags/tag537.xml"/><Relationship Id="rId22" Type="http://schemas.openxmlformats.org/officeDocument/2006/relationships/tags" Target="../tags/tag394.xml"/><Relationship Id="rId27" Type="http://schemas.openxmlformats.org/officeDocument/2006/relationships/tags" Target="../tags/tag399.xml"/><Relationship Id="rId43" Type="http://schemas.openxmlformats.org/officeDocument/2006/relationships/tags" Target="../tags/tag415.xml"/><Relationship Id="rId48" Type="http://schemas.openxmlformats.org/officeDocument/2006/relationships/tags" Target="../tags/tag420.xml"/><Relationship Id="rId64" Type="http://schemas.openxmlformats.org/officeDocument/2006/relationships/tags" Target="../tags/tag436.xml"/><Relationship Id="rId69" Type="http://schemas.openxmlformats.org/officeDocument/2006/relationships/tags" Target="../tags/tag441.xml"/><Relationship Id="rId113" Type="http://schemas.openxmlformats.org/officeDocument/2006/relationships/tags" Target="../tags/tag485.xml"/><Relationship Id="rId118" Type="http://schemas.openxmlformats.org/officeDocument/2006/relationships/tags" Target="../tags/tag490.xml"/><Relationship Id="rId134" Type="http://schemas.openxmlformats.org/officeDocument/2006/relationships/tags" Target="../tags/tag506.xml"/><Relationship Id="rId139" Type="http://schemas.openxmlformats.org/officeDocument/2006/relationships/tags" Target="../tags/tag511.xml"/><Relationship Id="rId80" Type="http://schemas.openxmlformats.org/officeDocument/2006/relationships/tags" Target="../tags/tag452.xml"/><Relationship Id="rId85" Type="http://schemas.openxmlformats.org/officeDocument/2006/relationships/tags" Target="../tags/tag457.xml"/><Relationship Id="rId150" Type="http://schemas.openxmlformats.org/officeDocument/2006/relationships/tags" Target="../tags/tag522.xml"/><Relationship Id="rId155" Type="http://schemas.openxmlformats.org/officeDocument/2006/relationships/tags" Target="../tags/tag527.xml"/><Relationship Id="rId12" Type="http://schemas.openxmlformats.org/officeDocument/2006/relationships/tags" Target="../tags/tag384.xml"/><Relationship Id="rId17" Type="http://schemas.openxmlformats.org/officeDocument/2006/relationships/tags" Target="../tags/tag389.xml"/><Relationship Id="rId33" Type="http://schemas.openxmlformats.org/officeDocument/2006/relationships/tags" Target="../tags/tag405.xml"/><Relationship Id="rId38" Type="http://schemas.openxmlformats.org/officeDocument/2006/relationships/tags" Target="../tags/tag410.xml"/><Relationship Id="rId59" Type="http://schemas.openxmlformats.org/officeDocument/2006/relationships/tags" Target="../tags/tag431.xml"/><Relationship Id="rId103" Type="http://schemas.openxmlformats.org/officeDocument/2006/relationships/tags" Target="../tags/tag475.xml"/><Relationship Id="rId108" Type="http://schemas.openxmlformats.org/officeDocument/2006/relationships/tags" Target="../tags/tag480.xml"/><Relationship Id="rId124" Type="http://schemas.openxmlformats.org/officeDocument/2006/relationships/tags" Target="../tags/tag496.xml"/><Relationship Id="rId129" Type="http://schemas.openxmlformats.org/officeDocument/2006/relationships/tags" Target="../tags/tag501.xml"/><Relationship Id="rId54" Type="http://schemas.openxmlformats.org/officeDocument/2006/relationships/tags" Target="../tags/tag426.xml"/><Relationship Id="rId70" Type="http://schemas.openxmlformats.org/officeDocument/2006/relationships/tags" Target="../tags/tag442.xml"/><Relationship Id="rId75" Type="http://schemas.openxmlformats.org/officeDocument/2006/relationships/tags" Target="../tags/tag447.xml"/><Relationship Id="rId91" Type="http://schemas.openxmlformats.org/officeDocument/2006/relationships/tags" Target="../tags/tag463.xml"/><Relationship Id="rId96" Type="http://schemas.openxmlformats.org/officeDocument/2006/relationships/tags" Target="../tags/tag468.xml"/><Relationship Id="rId140" Type="http://schemas.openxmlformats.org/officeDocument/2006/relationships/tags" Target="../tags/tag512.xml"/><Relationship Id="rId145" Type="http://schemas.openxmlformats.org/officeDocument/2006/relationships/tags" Target="../tags/tag517.xml"/><Relationship Id="rId161" Type="http://schemas.openxmlformats.org/officeDocument/2006/relationships/tags" Target="../tags/tag533.xml"/><Relationship Id="rId166" Type="http://schemas.openxmlformats.org/officeDocument/2006/relationships/slideLayout" Target="../slideLayouts/slideLayout2.xml"/><Relationship Id="rId1" Type="http://schemas.openxmlformats.org/officeDocument/2006/relationships/tags" Target="../tags/tag373.xml"/><Relationship Id="rId6" Type="http://schemas.openxmlformats.org/officeDocument/2006/relationships/tags" Target="../tags/tag378.xml"/><Relationship Id="rId15" Type="http://schemas.openxmlformats.org/officeDocument/2006/relationships/tags" Target="../tags/tag387.xml"/><Relationship Id="rId23" Type="http://schemas.openxmlformats.org/officeDocument/2006/relationships/tags" Target="../tags/tag395.xml"/><Relationship Id="rId28" Type="http://schemas.openxmlformats.org/officeDocument/2006/relationships/tags" Target="../tags/tag400.xml"/><Relationship Id="rId36" Type="http://schemas.openxmlformats.org/officeDocument/2006/relationships/tags" Target="../tags/tag408.xml"/><Relationship Id="rId49" Type="http://schemas.openxmlformats.org/officeDocument/2006/relationships/tags" Target="../tags/tag421.xml"/><Relationship Id="rId57" Type="http://schemas.openxmlformats.org/officeDocument/2006/relationships/tags" Target="../tags/tag429.xml"/><Relationship Id="rId106" Type="http://schemas.openxmlformats.org/officeDocument/2006/relationships/tags" Target="../tags/tag478.xml"/><Relationship Id="rId114" Type="http://schemas.openxmlformats.org/officeDocument/2006/relationships/tags" Target="../tags/tag486.xml"/><Relationship Id="rId119" Type="http://schemas.openxmlformats.org/officeDocument/2006/relationships/tags" Target="../tags/tag491.xml"/><Relationship Id="rId127" Type="http://schemas.openxmlformats.org/officeDocument/2006/relationships/tags" Target="../tags/tag499.xml"/><Relationship Id="rId10" Type="http://schemas.openxmlformats.org/officeDocument/2006/relationships/tags" Target="../tags/tag382.xml"/><Relationship Id="rId31" Type="http://schemas.openxmlformats.org/officeDocument/2006/relationships/tags" Target="../tags/tag403.xml"/><Relationship Id="rId44" Type="http://schemas.openxmlformats.org/officeDocument/2006/relationships/tags" Target="../tags/tag416.xml"/><Relationship Id="rId52" Type="http://schemas.openxmlformats.org/officeDocument/2006/relationships/tags" Target="../tags/tag424.xml"/><Relationship Id="rId60" Type="http://schemas.openxmlformats.org/officeDocument/2006/relationships/tags" Target="../tags/tag432.xml"/><Relationship Id="rId65" Type="http://schemas.openxmlformats.org/officeDocument/2006/relationships/tags" Target="../tags/tag437.xml"/><Relationship Id="rId73" Type="http://schemas.openxmlformats.org/officeDocument/2006/relationships/tags" Target="../tags/tag445.xml"/><Relationship Id="rId78" Type="http://schemas.openxmlformats.org/officeDocument/2006/relationships/tags" Target="../tags/tag450.xml"/><Relationship Id="rId81" Type="http://schemas.openxmlformats.org/officeDocument/2006/relationships/tags" Target="../tags/tag453.xml"/><Relationship Id="rId86" Type="http://schemas.openxmlformats.org/officeDocument/2006/relationships/tags" Target="../tags/tag458.xml"/><Relationship Id="rId94" Type="http://schemas.openxmlformats.org/officeDocument/2006/relationships/tags" Target="../tags/tag466.xml"/><Relationship Id="rId99" Type="http://schemas.openxmlformats.org/officeDocument/2006/relationships/tags" Target="../tags/tag471.xml"/><Relationship Id="rId101" Type="http://schemas.openxmlformats.org/officeDocument/2006/relationships/tags" Target="../tags/tag473.xml"/><Relationship Id="rId122" Type="http://schemas.openxmlformats.org/officeDocument/2006/relationships/tags" Target="../tags/tag494.xml"/><Relationship Id="rId130" Type="http://schemas.openxmlformats.org/officeDocument/2006/relationships/tags" Target="../tags/tag502.xml"/><Relationship Id="rId135" Type="http://schemas.openxmlformats.org/officeDocument/2006/relationships/tags" Target="../tags/tag507.xml"/><Relationship Id="rId143" Type="http://schemas.openxmlformats.org/officeDocument/2006/relationships/tags" Target="../tags/tag515.xml"/><Relationship Id="rId148" Type="http://schemas.openxmlformats.org/officeDocument/2006/relationships/tags" Target="../tags/tag520.xml"/><Relationship Id="rId151" Type="http://schemas.openxmlformats.org/officeDocument/2006/relationships/tags" Target="../tags/tag523.xml"/><Relationship Id="rId156" Type="http://schemas.openxmlformats.org/officeDocument/2006/relationships/tags" Target="../tags/tag528.xml"/><Relationship Id="rId164" Type="http://schemas.openxmlformats.org/officeDocument/2006/relationships/tags" Target="../tags/tag536.xml"/><Relationship Id="rId4" Type="http://schemas.openxmlformats.org/officeDocument/2006/relationships/tags" Target="../tags/tag376.xml"/><Relationship Id="rId9" Type="http://schemas.openxmlformats.org/officeDocument/2006/relationships/tags" Target="../tags/tag381.xml"/><Relationship Id="rId13" Type="http://schemas.openxmlformats.org/officeDocument/2006/relationships/tags" Target="../tags/tag385.xml"/><Relationship Id="rId18" Type="http://schemas.openxmlformats.org/officeDocument/2006/relationships/tags" Target="../tags/tag390.xml"/><Relationship Id="rId39" Type="http://schemas.openxmlformats.org/officeDocument/2006/relationships/tags" Target="../tags/tag411.xml"/><Relationship Id="rId109" Type="http://schemas.openxmlformats.org/officeDocument/2006/relationships/tags" Target="../tags/tag481.xml"/><Relationship Id="rId34" Type="http://schemas.openxmlformats.org/officeDocument/2006/relationships/tags" Target="../tags/tag406.xml"/><Relationship Id="rId50" Type="http://schemas.openxmlformats.org/officeDocument/2006/relationships/tags" Target="../tags/tag422.xml"/><Relationship Id="rId55" Type="http://schemas.openxmlformats.org/officeDocument/2006/relationships/tags" Target="../tags/tag427.xml"/><Relationship Id="rId76" Type="http://schemas.openxmlformats.org/officeDocument/2006/relationships/tags" Target="../tags/tag448.xml"/><Relationship Id="rId97" Type="http://schemas.openxmlformats.org/officeDocument/2006/relationships/tags" Target="../tags/tag469.xml"/><Relationship Id="rId104" Type="http://schemas.openxmlformats.org/officeDocument/2006/relationships/tags" Target="../tags/tag476.xml"/><Relationship Id="rId120" Type="http://schemas.openxmlformats.org/officeDocument/2006/relationships/tags" Target="../tags/tag492.xml"/><Relationship Id="rId125" Type="http://schemas.openxmlformats.org/officeDocument/2006/relationships/tags" Target="../tags/tag497.xml"/><Relationship Id="rId141" Type="http://schemas.openxmlformats.org/officeDocument/2006/relationships/tags" Target="../tags/tag513.xml"/><Relationship Id="rId146" Type="http://schemas.openxmlformats.org/officeDocument/2006/relationships/tags" Target="../tags/tag518.xml"/><Relationship Id="rId7" Type="http://schemas.openxmlformats.org/officeDocument/2006/relationships/tags" Target="../tags/tag379.xml"/><Relationship Id="rId71" Type="http://schemas.openxmlformats.org/officeDocument/2006/relationships/tags" Target="../tags/tag443.xml"/><Relationship Id="rId92" Type="http://schemas.openxmlformats.org/officeDocument/2006/relationships/tags" Target="../tags/tag464.xml"/><Relationship Id="rId162" Type="http://schemas.openxmlformats.org/officeDocument/2006/relationships/tags" Target="../tags/tag534.xml"/><Relationship Id="rId2" Type="http://schemas.openxmlformats.org/officeDocument/2006/relationships/tags" Target="../tags/tag374.xml"/><Relationship Id="rId29" Type="http://schemas.openxmlformats.org/officeDocument/2006/relationships/tags" Target="../tags/tag401.xml"/><Relationship Id="rId24" Type="http://schemas.openxmlformats.org/officeDocument/2006/relationships/tags" Target="../tags/tag396.xml"/><Relationship Id="rId40" Type="http://schemas.openxmlformats.org/officeDocument/2006/relationships/tags" Target="../tags/tag412.xml"/><Relationship Id="rId45" Type="http://schemas.openxmlformats.org/officeDocument/2006/relationships/tags" Target="../tags/tag417.xml"/><Relationship Id="rId66" Type="http://schemas.openxmlformats.org/officeDocument/2006/relationships/tags" Target="../tags/tag438.xml"/><Relationship Id="rId87" Type="http://schemas.openxmlformats.org/officeDocument/2006/relationships/tags" Target="../tags/tag459.xml"/><Relationship Id="rId110" Type="http://schemas.openxmlformats.org/officeDocument/2006/relationships/tags" Target="../tags/tag482.xml"/><Relationship Id="rId115" Type="http://schemas.openxmlformats.org/officeDocument/2006/relationships/tags" Target="../tags/tag487.xml"/><Relationship Id="rId131" Type="http://schemas.openxmlformats.org/officeDocument/2006/relationships/tags" Target="../tags/tag503.xml"/><Relationship Id="rId136" Type="http://schemas.openxmlformats.org/officeDocument/2006/relationships/tags" Target="../tags/tag508.xml"/><Relationship Id="rId157" Type="http://schemas.openxmlformats.org/officeDocument/2006/relationships/tags" Target="../tags/tag529.xml"/><Relationship Id="rId61" Type="http://schemas.openxmlformats.org/officeDocument/2006/relationships/tags" Target="../tags/tag433.xml"/><Relationship Id="rId82" Type="http://schemas.openxmlformats.org/officeDocument/2006/relationships/tags" Target="../tags/tag454.xml"/><Relationship Id="rId152" Type="http://schemas.openxmlformats.org/officeDocument/2006/relationships/tags" Target="../tags/tag524.xml"/><Relationship Id="rId19" Type="http://schemas.openxmlformats.org/officeDocument/2006/relationships/tags" Target="../tags/tag391.xml"/><Relationship Id="rId14" Type="http://schemas.openxmlformats.org/officeDocument/2006/relationships/tags" Target="../tags/tag386.xml"/><Relationship Id="rId30" Type="http://schemas.openxmlformats.org/officeDocument/2006/relationships/tags" Target="../tags/tag402.xml"/><Relationship Id="rId35" Type="http://schemas.openxmlformats.org/officeDocument/2006/relationships/tags" Target="../tags/tag407.xml"/><Relationship Id="rId56" Type="http://schemas.openxmlformats.org/officeDocument/2006/relationships/tags" Target="../tags/tag428.xml"/><Relationship Id="rId77" Type="http://schemas.openxmlformats.org/officeDocument/2006/relationships/tags" Target="../tags/tag449.xml"/><Relationship Id="rId100" Type="http://schemas.openxmlformats.org/officeDocument/2006/relationships/tags" Target="../tags/tag472.xml"/><Relationship Id="rId105" Type="http://schemas.openxmlformats.org/officeDocument/2006/relationships/tags" Target="../tags/tag477.xml"/><Relationship Id="rId126" Type="http://schemas.openxmlformats.org/officeDocument/2006/relationships/tags" Target="../tags/tag498.xml"/><Relationship Id="rId147" Type="http://schemas.openxmlformats.org/officeDocument/2006/relationships/tags" Target="../tags/tag519.xml"/><Relationship Id="rId8" Type="http://schemas.openxmlformats.org/officeDocument/2006/relationships/tags" Target="../tags/tag380.xml"/><Relationship Id="rId51" Type="http://schemas.openxmlformats.org/officeDocument/2006/relationships/tags" Target="../tags/tag423.xml"/><Relationship Id="rId72" Type="http://schemas.openxmlformats.org/officeDocument/2006/relationships/tags" Target="../tags/tag444.xml"/><Relationship Id="rId93" Type="http://schemas.openxmlformats.org/officeDocument/2006/relationships/tags" Target="../tags/tag465.xml"/><Relationship Id="rId98" Type="http://schemas.openxmlformats.org/officeDocument/2006/relationships/tags" Target="../tags/tag470.xml"/><Relationship Id="rId121" Type="http://schemas.openxmlformats.org/officeDocument/2006/relationships/tags" Target="../tags/tag493.xml"/><Relationship Id="rId142" Type="http://schemas.openxmlformats.org/officeDocument/2006/relationships/tags" Target="../tags/tag514.xml"/><Relationship Id="rId163" Type="http://schemas.openxmlformats.org/officeDocument/2006/relationships/tags" Target="../tags/tag535.xml"/><Relationship Id="rId3" Type="http://schemas.openxmlformats.org/officeDocument/2006/relationships/tags" Target="../tags/tag375.xml"/><Relationship Id="rId25" Type="http://schemas.openxmlformats.org/officeDocument/2006/relationships/tags" Target="../tags/tag397.xml"/><Relationship Id="rId46" Type="http://schemas.openxmlformats.org/officeDocument/2006/relationships/tags" Target="../tags/tag418.xml"/><Relationship Id="rId67" Type="http://schemas.openxmlformats.org/officeDocument/2006/relationships/tags" Target="../tags/tag439.xml"/><Relationship Id="rId116" Type="http://schemas.openxmlformats.org/officeDocument/2006/relationships/tags" Target="../tags/tag488.xml"/><Relationship Id="rId137" Type="http://schemas.openxmlformats.org/officeDocument/2006/relationships/tags" Target="../tags/tag509.xml"/><Relationship Id="rId158" Type="http://schemas.openxmlformats.org/officeDocument/2006/relationships/tags" Target="../tags/tag530.xml"/><Relationship Id="rId20" Type="http://schemas.openxmlformats.org/officeDocument/2006/relationships/tags" Target="../tags/tag392.xml"/><Relationship Id="rId41" Type="http://schemas.openxmlformats.org/officeDocument/2006/relationships/tags" Target="../tags/tag413.xml"/><Relationship Id="rId62" Type="http://schemas.openxmlformats.org/officeDocument/2006/relationships/tags" Target="../tags/tag434.xml"/><Relationship Id="rId83" Type="http://schemas.openxmlformats.org/officeDocument/2006/relationships/tags" Target="../tags/tag455.xml"/><Relationship Id="rId88" Type="http://schemas.openxmlformats.org/officeDocument/2006/relationships/tags" Target="../tags/tag460.xml"/><Relationship Id="rId111" Type="http://schemas.openxmlformats.org/officeDocument/2006/relationships/tags" Target="../tags/tag483.xml"/><Relationship Id="rId132" Type="http://schemas.openxmlformats.org/officeDocument/2006/relationships/tags" Target="../tags/tag504.xml"/><Relationship Id="rId153" Type="http://schemas.openxmlformats.org/officeDocument/2006/relationships/tags" Target="../tags/tag525.xml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tags" Target="../tags/tag654.xml"/><Relationship Id="rId21" Type="http://schemas.openxmlformats.org/officeDocument/2006/relationships/tags" Target="../tags/tag558.xml"/><Relationship Id="rId42" Type="http://schemas.openxmlformats.org/officeDocument/2006/relationships/tags" Target="../tags/tag579.xml"/><Relationship Id="rId63" Type="http://schemas.openxmlformats.org/officeDocument/2006/relationships/tags" Target="../tags/tag600.xml"/><Relationship Id="rId84" Type="http://schemas.openxmlformats.org/officeDocument/2006/relationships/tags" Target="../tags/tag621.xml"/><Relationship Id="rId138" Type="http://schemas.openxmlformats.org/officeDocument/2006/relationships/tags" Target="../tags/tag675.xml"/><Relationship Id="rId159" Type="http://schemas.openxmlformats.org/officeDocument/2006/relationships/tags" Target="../tags/tag696.xml"/><Relationship Id="rId170" Type="http://schemas.openxmlformats.org/officeDocument/2006/relationships/tags" Target="../tags/tag707.xml"/><Relationship Id="rId191" Type="http://schemas.openxmlformats.org/officeDocument/2006/relationships/tags" Target="../tags/tag728.xml"/><Relationship Id="rId205" Type="http://schemas.openxmlformats.org/officeDocument/2006/relationships/tags" Target="../tags/tag742.xml"/><Relationship Id="rId16" Type="http://schemas.openxmlformats.org/officeDocument/2006/relationships/tags" Target="../tags/tag553.xml"/><Relationship Id="rId107" Type="http://schemas.openxmlformats.org/officeDocument/2006/relationships/tags" Target="../tags/tag644.xml"/><Relationship Id="rId11" Type="http://schemas.openxmlformats.org/officeDocument/2006/relationships/tags" Target="../tags/tag548.xml"/><Relationship Id="rId32" Type="http://schemas.openxmlformats.org/officeDocument/2006/relationships/tags" Target="../tags/tag569.xml"/><Relationship Id="rId37" Type="http://schemas.openxmlformats.org/officeDocument/2006/relationships/tags" Target="../tags/tag574.xml"/><Relationship Id="rId53" Type="http://schemas.openxmlformats.org/officeDocument/2006/relationships/tags" Target="../tags/tag590.xml"/><Relationship Id="rId58" Type="http://schemas.openxmlformats.org/officeDocument/2006/relationships/tags" Target="../tags/tag595.xml"/><Relationship Id="rId74" Type="http://schemas.openxmlformats.org/officeDocument/2006/relationships/tags" Target="../tags/tag611.xml"/><Relationship Id="rId79" Type="http://schemas.openxmlformats.org/officeDocument/2006/relationships/tags" Target="../tags/tag616.xml"/><Relationship Id="rId102" Type="http://schemas.openxmlformats.org/officeDocument/2006/relationships/tags" Target="../tags/tag639.xml"/><Relationship Id="rId123" Type="http://schemas.openxmlformats.org/officeDocument/2006/relationships/tags" Target="../tags/tag660.xml"/><Relationship Id="rId128" Type="http://schemas.openxmlformats.org/officeDocument/2006/relationships/tags" Target="../tags/tag665.xml"/><Relationship Id="rId144" Type="http://schemas.openxmlformats.org/officeDocument/2006/relationships/tags" Target="../tags/tag681.xml"/><Relationship Id="rId149" Type="http://schemas.openxmlformats.org/officeDocument/2006/relationships/tags" Target="../tags/tag686.xml"/><Relationship Id="rId5" Type="http://schemas.openxmlformats.org/officeDocument/2006/relationships/tags" Target="../tags/tag542.xml"/><Relationship Id="rId90" Type="http://schemas.openxmlformats.org/officeDocument/2006/relationships/tags" Target="../tags/tag627.xml"/><Relationship Id="rId95" Type="http://schemas.openxmlformats.org/officeDocument/2006/relationships/tags" Target="../tags/tag632.xml"/><Relationship Id="rId160" Type="http://schemas.openxmlformats.org/officeDocument/2006/relationships/tags" Target="../tags/tag697.xml"/><Relationship Id="rId165" Type="http://schemas.openxmlformats.org/officeDocument/2006/relationships/tags" Target="../tags/tag702.xml"/><Relationship Id="rId181" Type="http://schemas.openxmlformats.org/officeDocument/2006/relationships/tags" Target="../tags/tag718.xml"/><Relationship Id="rId186" Type="http://schemas.openxmlformats.org/officeDocument/2006/relationships/tags" Target="../tags/tag723.xml"/><Relationship Id="rId22" Type="http://schemas.openxmlformats.org/officeDocument/2006/relationships/tags" Target="../tags/tag559.xml"/><Relationship Id="rId27" Type="http://schemas.openxmlformats.org/officeDocument/2006/relationships/tags" Target="../tags/tag564.xml"/><Relationship Id="rId43" Type="http://schemas.openxmlformats.org/officeDocument/2006/relationships/tags" Target="../tags/tag580.xml"/><Relationship Id="rId48" Type="http://schemas.openxmlformats.org/officeDocument/2006/relationships/tags" Target="../tags/tag585.xml"/><Relationship Id="rId64" Type="http://schemas.openxmlformats.org/officeDocument/2006/relationships/tags" Target="../tags/tag601.xml"/><Relationship Id="rId69" Type="http://schemas.openxmlformats.org/officeDocument/2006/relationships/tags" Target="../tags/tag606.xml"/><Relationship Id="rId113" Type="http://schemas.openxmlformats.org/officeDocument/2006/relationships/tags" Target="../tags/tag650.xml"/><Relationship Id="rId118" Type="http://schemas.openxmlformats.org/officeDocument/2006/relationships/tags" Target="../tags/tag655.xml"/><Relationship Id="rId134" Type="http://schemas.openxmlformats.org/officeDocument/2006/relationships/tags" Target="../tags/tag671.xml"/><Relationship Id="rId139" Type="http://schemas.openxmlformats.org/officeDocument/2006/relationships/tags" Target="../tags/tag676.xml"/><Relationship Id="rId80" Type="http://schemas.openxmlformats.org/officeDocument/2006/relationships/tags" Target="../tags/tag617.xml"/><Relationship Id="rId85" Type="http://schemas.openxmlformats.org/officeDocument/2006/relationships/tags" Target="../tags/tag622.xml"/><Relationship Id="rId150" Type="http://schemas.openxmlformats.org/officeDocument/2006/relationships/tags" Target="../tags/tag687.xml"/><Relationship Id="rId155" Type="http://schemas.openxmlformats.org/officeDocument/2006/relationships/tags" Target="../tags/tag692.xml"/><Relationship Id="rId171" Type="http://schemas.openxmlformats.org/officeDocument/2006/relationships/tags" Target="../tags/tag708.xml"/><Relationship Id="rId176" Type="http://schemas.openxmlformats.org/officeDocument/2006/relationships/tags" Target="../tags/tag713.xml"/><Relationship Id="rId192" Type="http://schemas.openxmlformats.org/officeDocument/2006/relationships/tags" Target="../tags/tag729.xml"/><Relationship Id="rId197" Type="http://schemas.openxmlformats.org/officeDocument/2006/relationships/tags" Target="../tags/tag734.xml"/><Relationship Id="rId206" Type="http://schemas.openxmlformats.org/officeDocument/2006/relationships/slideLayout" Target="../slideLayouts/slideLayout2.xml"/><Relationship Id="rId201" Type="http://schemas.openxmlformats.org/officeDocument/2006/relationships/tags" Target="../tags/tag738.xml"/><Relationship Id="rId12" Type="http://schemas.openxmlformats.org/officeDocument/2006/relationships/tags" Target="../tags/tag549.xml"/><Relationship Id="rId17" Type="http://schemas.openxmlformats.org/officeDocument/2006/relationships/tags" Target="../tags/tag554.xml"/><Relationship Id="rId33" Type="http://schemas.openxmlformats.org/officeDocument/2006/relationships/tags" Target="../tags/tag570.xml"/><Relationship Id="rId38" Type="http://schemas.openxmlformats.org/officeDocument/2006/relationships/tags" Target="../tags/tag575.xml"/><Relationship Id="rId59" Type="http://schemas.openxmlformats.org/officeDocument/2006/relationships/tags" Target="../tags/tag596.xml"/><Relationship Id="rId103" Type="http://schemas.openxmlformats.org/officeDocument/2006/relationships/tags" Target="../tags/tag640.xml"/><Relationship Id="rId108" Type="http://schemas.openxmlformats.org/officeDocument/2006/relationships/tags" Target="../tags/tag645.xml"/><Relationship Id="rId124" Type="http://schemas.openxmlformats.org/officeDocument/2006/relationships/tags" Target="../tags/tag661.xml"/><Relationship Id="rId129" Type="http://schemas.openxmlformats.org/officeDocument/2006/relationships/tags" Target="../tags/tag666.xml"/><Relationship Id="rId54" Type="http://schemas.openxmlformats.org/officeDocument/2006/relationships/tags" Target="../tags/tag591.xml"/><Relationship Id="rId70" Type="http://schemas.openxmlformats.org/officeDocument/2006/relationships/tags" Target="../tags/tag607.xml"/><Relationship Id="rId75" Type="http://schemas.openxmlformats.org/officeDocument/2006/relationships/tags" Target="../tags/tag612.xml"/><Relationship Id="rId91" Type="http://schemas.openxmlformats.org/officeDocument/2006/relationships/tags" Target="../tags/tag628.xml"/><Relationship Id="rId96" Type="http://schemas.openxmlformats.org/officeDocument/2006/relationships/tags" Target="../tags/tag633.xml"/><Relationship Id="rId140" Type="http://schemas.openxmlformats.org/officeDocument/2006/relationships/tags" Target="../tags/tag677.xml"/><Relationship Id="rId145" Type="http://schemas.openxmlformats.org/officeDocument/2006/relationships/tags" Target="../tags/tag682.xml"/><Relationship Id="rId161" Type="http://schemas.openxmlformats.org/officeDocument/2006/relationships/tags" Target="../tags/tag698.xml"/><Relationship Id="rId166" Type="http://schemas.openxmlformats.org/officeDocument/2006/relationships/tags" Target="../tags/tag703.xml"/><Relationship Id="rId182" Type="http://schemas.openxmlformats.org/officeDocument/2006/relationships/tags" Target="../tags/tag719.xml"/><Relationship Id="rId187" Type="http://schemas.openxmlformats.org/officeDocument/2006/relationships/tags" Target="../tags/tag724.xml"/><Relationship Id="rId1" Type="http://schemas.openxmlformats.org/officeDocument/2006/relationships/tags" Target="../tags/tag538.xml"/><Relationship Id="rId6" Type="http://schemas.openxmlformats.org/officeDocument/2006/relationships/tags" Target="../tags/tag543.xml"/><Relationship Id="rId23" Type="http://schemas.openxmlformats.org/officeDocument/2006/relationships/tags" Target="../tags/tag560.xml"/><Relationship Id="rId28" Type="http://schemas.openxmlformats.org/officeDocument/2006/relationships/tags" Target="../tags/tag565.xml"/><Relationship Id="rId49" Type="http://schemas.openxmlformats.org/officeDocument/2006/relationships/tags" Target="../tags/tag586.xml"/><Relationship Id="rId114" Type="http://schemas.openxmlformats.org/officeDocument/2006/relationships/tags" Target="../tags/tag651.xml"/><Relationship Id="rId119" Type="http://schemas.openxmlformats.org/officeDocument/2006/relationships/tags" Target="../tags/tag656.xml"/><Relationship Id="rId44" Type="http://schemas.openxmlformats.org/officeDocument/2006/relationships/tags" Target="../tags/tag581.xml"/><Relationship Id="rId60" Type="http://schemas.openxmlformats.org/officeDocument/2006/relationships/tags" Target="../tags/tag597.xml"/><Relationship Id="rId65" Type="http://schemas.openxmlformats.org/officeDocument/2006/relationships/tags" Target="../tags/tag602.xml"/><Relationship Id="rId81" Type="http://schemas.openxmlformats.org/officeDocument/2006/relationships/tags" Target="../tags/tag618.xml"/><Relationship Id="rId86" Type="http://schemas.openxmlformats.org/officeDocument/2006/relationships/tags" Target="../tags/tag623.xml"/><Relationship Id="rId130" Type="http://schemas.openxmlformats.org/officeDocument/2006/relationships/tags" Target="../tags/tag667.xml"/><Relationship Id="rId135" Type="http://schemas.openxmlformats.org/officeDocument/2006/relationships/tags" Target="../tags/tag672.xml"/><Relationship Id="rId151" Type="http://schemas.openxmlformats.org/officeDocument/2006/relationships/tags" Target="../tags/tag688.xml"/><Relationship Id="rId156" Type="http://schemas.openxmlformats.org/officeDocument/2006/relationships/tags" Target="../tags/tag693.xml"/><Relationship Id="rId177" Type="http://schemas.openxmlformats.org/officeDocument/2006/relationships/tags" Target="../tags/tag714.xml"/><Relationship Id="rId198" Type="http://schemas.openxmlformats.org/officeDocument/2006/relationships/tags" Target="../tags/tag735.xml"/><Relationship Id="rId172" Type="http://schemas.openxmlformats.org/officeDocument/2006/relationships/tags" Target="../tags/tag709.xml"/><Relationship Id="rId193" Type="http://schemas.openxmlformats.org/officeDocument/2006/relationships/tags" Target="../tags/tag730.xml"/><Relationship Id="rId202" Type="http://schemas.openxmlformats.org/officeDocument/2006/relationships/tags" Target="../tags/tag739.xml"/><Relationship Id="rId13" Type="http://schemas.openxmlformats.org/officeDocument/2006/relationships/tags" Target="../tags/tag550.xml"/><Relationship Id="rId18" Type="http://schemas.openxmlformats.org/officeDocument/2006/relationships/tags" Target="../tags/tag555.xml"/><Relationship Id="rId39" Type="http://schemas.openxmlformats.org/officeDocument/2006/relationships/tags" Target="../tags/tag576.xml"/><Relationship Id="rId109" Type="http://schemas.openxmlformats.org/officeDocument/2006/relationships/tags" Target="../tags/tag646.xml"/><Relationship Id="rId34" Type="http://schemas.openxmlformats.org/officeDocument/2006/relationships/tags" Target="../tags/tag571.xml"/><Relationship Id="rId50" Type="http://schemas.openxmlformats.org/officeDocument/2006/relationships/tags" Target="../tags/tag587.xml"/><Relationship Id="rId55" Type="http://schemas.openxmlformats.org/officeDocument/2006/relationships/tags" Target="../tags/tag592.xml"/><Relationship Id="rId76" Type="http://schemas.openxmlformats.org/officeDocument/2006/relationships/tags" Target="../tags/tag613.xml"/><Relationship Id="rId97" Type="http://schemas.openxmlformats.org/officeDocument/2006/relationships/tags" Target="../tags/tag634.xml"/><Relationship Id="rId104" Type="http://schemas.openxmlformats.org/officeDocument/2006/relationships/tags" Target="../tags/tag641.xml"/><Relationship Id="rId120" Type="http://schemas.openxmlformats.org/officeDocument/2006/relationships/tags" Target="../tags/tag657.xml"/><Relationship Id="rId125" Type="http://schemas.openxmlformats.org/officeDocument/2006/relationships/tags" Target="../tags/tag662.xml"/><Relationship Id="rId141" Type="http://schemas.openxmlformats.org/officeDocument/2006/relationships/tags" Target="../tags/tag678.xml"/><Relationship Id="rId146" Type="http://schemas.openxmlformats.org/officeDocument/2006/relationships/tags" Target="../tags/tag683.xml"/><Relationship Id="rId167" Type="http://schemas.openxmlformats.org/officeDocument/2006/relationships/tags" Target="../tags/tag704.xml"/><Relationship Id="rId188" Type="http://schemas.openxmlformats.org/officeDocument/2006/relationships/tags" Target="../tags/tag725.xml"/><Relationship Id="rId7" Type="http://schemas.openxmlformats.org/officeDocument/2006/relationships/tags" Target="../tags/tag544.xml"/><Relationship Id="rId71" Type="http://schemas.openxmlformats.org/officeDocument/2006/relationships/tags" Target="../tags/tag608.xml"/><Relationship Id="rId92" Type="http://schemas.openxmlformats.org/officeDocument/2006/relationships/tags" Target="../tags/tag629.xml"/><Relationship Id="rId162" Type="http://schemas.openxmlformats.org/officeDocument/2006/relationships/tags" Target="../tags/tag699.xml"/><Relationship Id="rId183" Type="http://schemas.openxmlformats.org/officeDocument/2006/relationships/tags" Target="../tags/tag720.xml"/><Relationship Id="rId2" Type="http://schemas.openxmlformats.org/officeDocument/2006/relationships/tags" Target="../tags/tag539.xml"/><Relationship Id="rId29" Type="http://schemas.openxmlformats.org/officeDocument/2006/relationships/tags" Target="../tags/tag566.xml"/><Relationship Id="rId24" Type="http://schemas.openxmlformats.org/officeDocument/2006/relationships/tags" Target="../tags/tag561.xml"/><Relationship Id="rId40" Type="http://schemas.openxmlformats.org/officeDocument/2006/relationships/tags" Target="../tags/tag577.xml"/><Relationship Id="rId45" Type="http://schemas.openxmlformats.org/officeDocument/2006/relationships/tags" Target="../tags/tag582.xml"/><Relationship Id="rId66" Type="http://schemas.openxmlformats.org/officeDocument/2006/relationships/tags" Target="../tags/tag603.xml"/><Relationship Id="rId87" Type="http://schemas.openxmlformats.org/officeDocument/2006/relationships/tags" Target="../tags/tag624.xml"/><Relationship Id="rId110" Type="http://schemas.openxmlformats.org/officeDocument/2006/relationships/tags" Target="../tags/tag647.xml"/><Relationship Id="rId115" Type="http://schemas.openxmlformats.org/officeDocument/2006/relationships/tags" Target="../tags/tag652.xml"/><Relationship Id="rId131" Type="http://schemas.openxmlformats.org/officeDocument/2006/relationships/tags" Target="../tags/tag668.xml"/><Relationship Id="rId136" Type="http://schemas.openxmlformats.org/officeDocument/2006/relationships/tags" Target="../tags/tag673.xml"/><Relationship Id="rId157" Type="http://schemas.openxmlformats.org/officeDocument/2006/relationships/tags" Target="../tags/tag694.xml"/><Relationship Id="rId178" Type="http://schemas.openxmlformats.org/officeDocument/2006/relationships/tags" Target="../tags/tag715.xml"/><Relationship Id="rId61" Type="http://schemas.openxmlformats.org/officeDocument/2006/relationships/tags" Target="../tags/tag598.xml"/><Relationship Id="rId82" Type="http://schemas.openxmlformats.org/officeDocument/2006/relationships/tags" Target="../tags/tag619.xml"/><Relationship Id="rId152" Type="http://schemas.openxmlformats.org/officeDocument/2006/relationships/tags" Target="../tags/tag689.xml"/><Relationship Id="rId173" Type="http://schemas.openxmlformats.org/officeDocument/2006/relationships/tags" Target="../tags/tag710.xml"/><Relationship Id="rId194" Type="http://schemas.openxmlformats.org/officeDocument/2006/relationships/tags" Target="../tags/tag731.xml"/><Relationship Id="rId199" Type="http://schemas.openxmlformats.org/officeDocument/2006/relationships/tags" Target="../tags/tag736.xml"/><Relationship Id="rId203" Type="http://schemas.openxmlformats.org/officeDocument/2006/relationships/tags" Target="../tags/tag740.xml"/><Relationship Id="rId19" Type="http://schemas.openxmlformats.org/officeDocument/2006/relationships/tags" Target="../tags/tag556.xml"/><Relationship Id="rId14" Type="http://schemas.openxmlformats.org/officeDocument/2006/relationships/tags" Target="../tags/tag551.xml"/><Relationship Id="rId30" Type="http://schemas.openxmlformats.org/officeDocument/2006/relationships/tags" Target="../tags/tag567.xml"/><Relationship Id="rId35" Type="http://schemas.openxmlformats.org/officeDocument/2006/relationships/tags" Target="../tags/tag572.xml"/><Relationship Id="rId56" Type="http://schemas.openxmlformats.org/officeDocument/2006/relationships/tags" Target="../tags/tag593.xml"/><Relationship Id="rId77" Type="http://schemas.openxmlformats.org/officeDocument/2006/relationships/tags" Target="../tags/tag614.xml"/><Relationship Id="rId100" Type="http://schemas.openxmlformats.org/officeDocument/2006/relationships/tags" Target="../tags/tag637.xml"/><Relationship Id="rId105" Type="http://schemas.openxmlformats.org/officeDocument/2006/relationships/tags" Target="../tags/tag642.xml"/><Relationship Id="rId126" Type="http://schemas.openxmlformats.org/officeDocument/2006/relationships/tags" Target="../tags/tag663.xml"/><Relationship Id="rId147" Type="http://schemas.openxmlformats.org/officeDocument/2006/relationships/tags" Target="../tags/tag684.xml"/><Relationship Id="rId168" Type="http://schemas.openxmlformats.org/officeDocument/2006/relationships/tags" Target="../tags/tag705.xml"/><Relationship Id="rId8" Type="http://schemas.openxmlformats.org/officeDocument/2006/relationships/tags" Target="../tags/tag545.xml"/><Relationship Id="rId51" Type="http://schemas.openxmlformats.org/officeDocument/2006/relationships/tags" Target="../tags/tag588.xml"/><Relationship Id="rId72" Type="http://schemas.openxmlformats.org/officeDocument/2006/relationships/tags" Target="../tags/tag609.xml"/><Relationship Id="rId93" Type="http://schemas.openxmlformats.org/officeDocument/2006/relationships/tags" Target="../tags/tag630.xml"/><Relationship Id="rId98" Type="http://schemas.openxmlformats.org/officeDocument/2006/relationships/tags" Target="../tags/tag635.xml"/><Relationship Id="rId121" Type="http://schemas.openxmlformats.org/officeDocument/2006/relationships/tags" Target="../tags/tag658.xml"/><Relationship Id="rId142" Type="http://schemas.openxmlformats.org/officeDocument/2006/relationships/tags" Target="../tags/tag679.xml"/><Relationship Id="rId163" Type="http://schemas.openxmlformats.org/officeDocument/2006/relationships/tags" Target="../tags/tag700.xml"/><Relationship Id="rId184" Type="http://schemas.openxmlformats.org/officeDocument/2006/relationships/tags" Target="../tags/tag721.xml"/><Relationship Id="rId189" Type="http://schemas.openxmlformats.org/officeDocument/2006/relationships/tags" Target="../tags/tag726.xml"/><Relationship Id="rId3" Type="http://schemas.openxmlformats.org/officeDocument/2006/relationships/tags" Target="../tags/tag540.xml"/><Relationship Id="rId25" Type="http://schemas.openxmlformats.org/officeDocument/2006/relationships/tags" Target="../tags/tag562.xml"/><Relationship Id="rId46" Type="http://schemas.openxmlformats.org/officeDocument/2006/relationships/tags" Target="../tags/tag583.xml"/><Relationship Id="rId67" Type="http://schemas.openxmlformats.org/officeDocument/2006/relationships/tags" Target="../tags/tag604.xml"/><Relationship Id="rId116" Type="http://schemas.openxmlformats.org/officeDocument/2006/relationships/tags" Target="../tags/tag653.xml"/><Relationship Id="rId137" Type="http://schemas.openxmlformats.org/officeDocument/2006/relationships/tags" Target="../tags/tag674.xml"/><Relationship Id="rId158" Type="http://schemas.openxmlformats.org/officeDocument/2006/relationships/tags" Target="../tags/tag695.xml"/><Relationship Id="rId20" Type="http://schemas.openxmlformats.org/officeDocument/2006/relationships/tags" Target="../tags/tag557.xml"/><Relationship Id="rId41" Type="http://schemas.openxmlformats.org/officeDocument/2006/relationships/tags" Target="../tags/tag578.xml"/><Relationship Id="rId62" Type="http://schemas.openxmlformats.org/officeDocument/2006/relationships/tags" Target="../tags/tag599.xml"/><Relationship Id="rId83" Type="http://schemas.openxmlformats.org/officeDocument/2006/relationships/tags" Target="../tags/tag620.xml"/><Relationship Id="rId88" Type="http://schemas.openxmlformats.org/officeDocument/2006/relationships/tags" Target="../tags/tag625.xml"/><Relationship Id="rId111" Type="http://schemas.openxmlformats.org/officeDocument/2006/relationships/tags" Target="../tags/tag648.xml"/><Relationship Id="rId132" Type="http://schemas.openxmlformats.org/officeDocument/2006/relationships/tags" Target="../tags/tag669.xml"/><Relationship Id="rId153" Type="http://schemas.openxmlformats.org/officeDocument/2006/relationships/tags" Target="../tags/tag690.xml"/><Relationship Id="rId174" Type="http://schemas.openxmlformats.org/officeDocument/2006/relationships/tags" Target="../tags/tag711.xml"/><Relationship Id="rId179" Type="http://schemas.openxmlformats.org/officeDocument/2006/relationships/tags" Target="../tags/tag716.xml"/><Relationship Id="rId195" Type="http://schemas.openxmlformats.org/officeDocument/2006/relationships/tags" Target="../tags/tag732.xml"/><Relationship Id="rId190" Type="http://schemas.openxmlformats.org/officeDocument/2006/relationships/tags" Target="../tags/tag727.xml"/><Relationship Id="rId204" Type="http://schemas.openxmlformats.org/officeDocument/2006/relationships/tags" Target="../tags/tag741.xml"/><Relationship Id="rId15" Type="http://schemas.openxmlformats.org/officeDocument/2006/relationships/tags" Target="../tags/tag552.xml"/><Relationship Id="rId36" Type="http://schemas.openxmlformats.org/officeDocument/2006/relationships/tags" Target="../tags/tag573.xml"/><Relationship Id="rId57" Type="http://schemas.openxmlformats.org/officeDocument/2006/relationships/tags" Target="../tags/tag594.xml"/><Relationship Id="rId106" Type="http://schemas.openxmlformats.org/officeDocument/2006/relationships/tags" Target="../tags/tag643.xml"/><Relationship Id="rId127" Type="http://schemas.openxmlformats.org/officeDocument/2006/relationships/tags" Target="../tags/tag664.xml"/><Relationship Id="rId10" Type="http://schemas.openxmlformats.org/officeDocument/2006/relationships/tags" Target="../tags/tag547.xml"/><Relationship Id="rId31" Type="http://schemas.openxmlformats.org/officeDocument/2006/relationships/tags" Target="../tags/tag568.xml"/><Relationship Id="rId52" Type="http://schemas.openxmlformats.org/officeDocument/2006/relationships/tags" Target="../tags/tag589.xml"/><Relationship Id="rId73" Type="http://schemas.openxmlformats.org/officeDocument/2006/relationships/tags" Target="../tags/tag610.xml"/><Relationship Id="rId78" Type="http://schemas.openxmlformats.org/officeDocument/2006/relationships/tags" Target="../tags/tag615.xml"/><Relationship Id="rId94" Type="http://schemas.openxmlformats.org/officeDocument/2006/relationships/tags" Target="../tags/tag631.xml"/><Relationship Id="rId99" Type="http://schemas.openxmlformats.org/officeDocument/2006/relationships/tags" Target="../tags/tag636.xml"/><Relationship Id="rId101" Type="http://schemas.openxmlformats.org/officeDocument/2006/relationships/tags" Target="../tags/tag638.xml"/><Relationship Id="rId122" Type="http://schemas.openxmlformats.org/officeDocument/2006/relationships/tags" Target="../tags/tag659.xml"/><Relationship Id="rId143" Type="http://schemas.openxmlformats.org/officeDocument/2006/relationships/tags" Target="../tags/tag680.xml"/><Relationship Id="rId148" Type="http://schemas.openxmlformats.org/officeDocument/2006/relationships/tags" Target="../tags/tag685.xml"/><Relationship Id="rId164" Type="http://schemas.openxmlformats.org/officeDocument/2006/relationships/tags" Target="../tags/tag701.xml"/><Relationship Id="rId169" Type="http://schemas.openxmlformats.org/officeDocument/2006/relationships/tags" Target="../tags/tag706.xml"/><Relationship Id="rId185" Type="http://schemas.openxmlformats.org/officeDocument/2006/relationships/tags" Target="../tags/tag722.xml"/><Relationship Id="rId4" Type="http://schemas.openxmlformats.org/officeDocument/2006/relationships/tags" Target="../tags/tag541.xml"/><Relationship Id="rId9" Type="http://schemas.openxmlformats.org/officeDocument/2006/relationships/tags" Target="../tags/tag546.xml"/><Relationship Id="rId180" Type="http://schemas.openxmlformats.org/officeDocument/2006/relationships/tags" Target="../tags/tag717.xml"/><Relationship Id="rId26" Type="http://schemas.openxmlformats.org/officeDocument/2006/relationships/tags" Target="../tags/tag563.xml"/><Relationship Id="rId47" Type="http://schemas.openxmlformats.org/officeDocument/2006/relationships/tags" Target="../tags/tag584.xml"/><Relationship Id="rId68" Type="http://schemas.openxmlformats.org/officeDocument/2006/relationships/tags" Target="../tags/tag605.xml"/><Relationship Id="rId89" Type="http://schemas.openxmlformats.org/officeDocument/2006/relationships/tags" Target="../tags/tag626.xml"/><Relationship Id="rId112" Type="http://schemas.openxmlformats.org/officeDocument/2006/relationships/tags" Target="../tags/tag649.xml"/><Relationship Id="rId133" Type="http://schemas.openxmlformats.org/officeDocument/2006/relationships/tags" Target="../tags/tag670.xml"/><Relationship Id="rId154" Type="http://schemas.openxmlformats.org/officeDocument/2006/relationships/tags" Target="../tags/tag691.xml"/><Relationship Id="rId175" Type="http://schemas.openxmlformats.org/officeDocument/2006/relationships/tags" Target="../tags/tag712.xml"/><Relationship Id="rId196" Type="http://schemas.openxmlformats.org/officeDocument/2006/relationships/tags" Target="../tags/tag733.xml"/><Relationship Id="rId200" Type="http://schemas.openxmlformats.org/officeDocument/2006/relationships/tags" Target="../tags/tag737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755.xml"/><Relationship Id="rId18" Type="http://schemas.openxmlformats.org/officeDocument/2006/relationships/tags" Target="../tags/tag760.xml"/><Relationship Id="rId26" Type="http://schemas.openxmlformats.org/officeDocument/2006/relationships/tags" Target="../tags/tag768.xml"/><Relationship Id="rId39" Type="http://schemas.openxmlformats.org/officeDocument/2006/relationships/tags" Target="../tags/tag781.xml"/><Relationship Id="rId21" Type="http://schemas.openxmlformats.org/officeDocument/2006/relationships/tags" Target="../tags/tag763.xml"/><Relationship Id="rId34" Type="http://schemas.openxmlformats.org/officeDocument/2006/relationships/tags" Target="../tags/tag776.xml"/><Relationship Id="rId42" Type="http://schemas.openxmlformats.org/officeDocument/2006/relationships/tags" Target="../tags/tag784.xml"/><Relationship Id="rId47" Type="http://schemas.openxmlformats.org/officeDocument/2006/relationships/tags" Target="../tags/tag789.xml"/><Relationship Id="rId50" Type="http://schemas.openxmlformats.org/officeDocument/2006/relationships/tags" Target="../tags/tag792.xml"/><Relationship Id="rId55" Type="http://schemas.openxmlformats.org/officeDocument/2006/relationships/tags" Target="../tags/tag797.xml"/><Relationship Id="rId63" Type="http://schemas.openxmlformats.org/officeDocument/2006/relationships/tags" Target="../tags/tag805.xml"/><Relationship Id="rId68" Type="http://schemas.openxmlformats.org/officeDocument/2006/relationships/tags" Target="../tags/tag810.xml"/><Relationship Id="rId76" Type="http://schemas.openxmlformats.org/officeDocument/2006/relationships/tags" Target="../tags/tag818.xml"/><Relationship Id="rId84" Type="http://schemas.openxmlformats.org/officeDocument/2006/relationships/tags" Target="../tags/tag826.xml"/><Relationship Id="rId89" Type="http://schemas.openxmlformats.org/officeDocument/2006/relationships/slideLayout" Target="../slideLayouts/slideLayout2.xml"/><Relationship Id="rId7" Type="http://schemas.openxmlformats.org/officeDocument/2006/relationships/tags" Target="../tags/tag749.xml"/><Relationship Id="rId71" Type="http://schemas.openxmlformats.org/officeDocument/2006/relationships/tags" Target="../tags/tag813.xml"/><Relationship Id="rId2" Type="http://schemas.openxmlformats.org/officeDocument/2006/relationships/tags" Target="../tags/tag744.xml"/><Relationship Id="rId16" Type="http://schemas.openxmlformats.org/officeDocument/2006/relationships/tags" Target="../tags/tag758.xml"/><Relationship Id="rId29" Type="http://schemas.openxmlformats.org/officeDocument/2006/relationships/tags" Target="../tags/tag771.xml"/><Relationship Id="rId11" Type="http://schemas.openxmlformats.org/officeDocument/2006/relationships/tags" Target="../tags/tag753.xml"/><Relationship Id="rId24" Type="http://schemas.openxmlformats.org/officeDocument/2006/relationships/tags" Target="../tags/tag766.xml"/><Relationship Id="rId32" Type="http://schemas.openxmlformats.org/officeDocument/2006/relationships/tags" Target="../tags/tag774.xml"/><Relationship Id="rId37" Type="http://schemas.openxmlformats.org/officeDocument/2006/relationships/tags" Target="../tags/tag779.xml"/><Relationship Id="rId40" Type="http://schemas.openxmlformats.org/officeDocument/2006/relationships/tags" Target="../tags/tag782.xml"/><Relationship Id="rId45" Type="http://schemas.openxmlformats.org/officeDocument/2006/relationships/tags" Target="../tags/tag787.xml"/><Relationship Id="rId53" Type="http://schemas.openxmlformats.org/officeDocument/2006/relationships/tags" Target="../tags/tag795.xml"/><Relationship Id="rId58" Type="http://schemas.openxmlformats.org/officeDocument/2006/relationships/tags" Target="../tags/tag800.xml"/><Relationship Id="rId66" Type="http://schemas.openxmlformats.org/officeDocument/2006/relationships/tags" Target="../tags/tag808.xml"/><Relationship Id="rId74" Type="http://schemas.openxmlformats.org/officeDocument/2006/relationships/tags" Target="../tags/tag816.xml"/><Relationship Id="rId79" Type="http://schemas.openxmlformats.org/officeDocument/2006/relationships/tags" Target="../tags/tag821.xml"/><Relationship Id="rId87" Type="http://schemas.openxmlformats.org/officeDocument/2006/relationships/tags" Target="../tags/tag829.xml"/><Relationship Id="rId5" Type="http://schemas.openxmlformats.org/officeDocument/2006/relationships/tags" Target="../tags/tag747.xml"/><Relationship Id="rId61" Type="http://schemas.openxmlformats.org/officeDocument/2006/relationships/tags" Target="../tags/tag803.xml"/><Relationship Id="rId82" Type="http://schemas.openxmlformats.org/officeDocument/2006/relationships/tags" Target="../tags/tag824.xml"/><Relationship Id="rId19" Type="http://schemas.openxmlformats.org/officeDocument/2006/relationships/tags" Target="../tags/tag761.xml"/><Relationship Id="rId4" Type="http://schemas.openxmlformats.org/officeDocument/2006/relationships/tags" Target="../tags/tag746.xml"/><Relationship Id="rId9" Type="http://schemas.openxmlformats.org/officeDocument/2006/relationships/tags" Target="../tags/tag751.xml"/><Relationship Id="rId14" Type="http://schemas.openxmlformats.org/officeDocument/2006/relationships/tags" Target="../tags/tag756.xml"/><Relationship Id="rId22" Type="http://schemas.openxmlformats.org/officeDocument/2006/relationships/tags" Target="../tags/tag764.xml"/><Relationship Id="rId27" Type="http://schemas.openxmlformats.org/officeDocument/2006/relationships/tags" Target="../tags/tag769.xml"/><Relationship Id="rId30" Type="http://schemas.openxmlformats.org/officeDocument/2006/relationships/tags" Target="../tags/tag772.xml"/><Relationship Id="rId35" Type="http://schemas.openxmlformats.org/officeDocument/2006/relationships/tags" Target="../tags/tag777.xml"/><Relationship Id="rId43" Type="http://schemas.openxmlformats.org/officeDocument/2006/relationships/tags" Target="../tags/tag785.xml"/><Relationship Id="rId48" Type="http://schemas.openxmlformats.org/officeDocument/2006/relationships/tags" Target="../tags/tag790.xml"/><Relationship Id="rId56" Type="http://schemas.openxmlformats.org/officeDocument/2006/relationships/tags" Target="../tags/tag798.xml"/><Relationship Id="rId64" Type="http://schemas.openxmlformats.org/officeDocument/2006/relationships/tags" Target="../tags/tag806.xml"/><Relationship Id="rId69" Type="http://schemas.openxmlformats.org/officeDocument/2006/relationships/tags" Target="../tags/tag811.xml"/><Relationship Id="rId77" Type="http://schemas.openxmlformats.org/officeDocument/2006/relationships/tags" Target="../tags/tag819.xml"/><Relationship Id="rId8" Type="http://schemas.openxmlformats.org/officeDocument/2006/relationships/tags" Target="../tags/tag750.xml"/><Relationship Id="rId51" Type="http://schemas.openxmlformats.org/officeDocument/2006/relationships/tags" Target="../tags/tag793.xml"/><Relationship Id="rId72" Type="http://schemas.openxmlformats.org/officeDocument/2006/relationships/tags" Target="../tags/tag814.xml"/><Relationship Id="rId80" Type="http://schemas.openxmlformats.org/officeDocument/2006/relationships/tags" Target="../tags/tag822.xml"/><Relationship Id="rId85" Type="http://schemas.openxmlformats.org/officeDocument/2006/relationships/tags" Target="../tags/tag827.xml"/><Relationship Id="rId3" Type="http://schemas.openxmlformats.org/officeDocument/2006/relationships/tags" Target="../tags/tag745.xml"/><Relationship Id="rId12" Type="http://schemas.openxmlformats.org/officeDocument/2006/relationships/tags" Target="../tags/tag754.xml"/><Relationship Id="rId17" Type="http://schemas.openxmlformats.org/officeDocument/2006/relationships/tags" Target="../tags/tag759.xml"/><Relationship Id="rId25" Type="http://schemas.openxmlformats.org/officeDocument/2006/relationships/tags" Target="../tags/tag767.xml"/><Relationship Id="rId33" Type="http://schemas.openxmlformats.org/officeDocument/2006/relationships/tags" Target="../tags/tag775.xml"/><Relationship Id="rId38" Type="http://schemas.openxmlformats.org/officeDocument/2006/relationships/tags" Target="../tags/tag780.xml"/><Relationship Id="rId46" Type="http://schemas.openxmlformats.org/officeDocument/2006/relationships/tags" Target="../tags/tag788.xml"/><Relationship Id="rId59" Type="http://schemas.openxmlformats.org/officeDocument/2006/relationships/tags" Target="../tags/tag801.xml"/><Relationship Id="rId67" Type="http://schemas.openxmlformats.org/officeDocument/2006/relationships/tags" Target="../tags/tag809.xml"/><Relationship Id="rId20" Type="http://schemas.openxmlformats.org/officeDocument/2006/relationships/tags" Target="../tags/tag762.xml"/><Relationship Id="rId41" Type="http://schemas.openxmlformats.org/officeDocument/2006/relationships/tags" Target="../tags/tag783.xml"/><Relationship Id="rId54" Type="http://schemas.openxmlformats.org/officeDocument/2006/relationships/tags" Target="../tags/tag796.xml"/><Relationship Id="rId62" Type="http://schemas.openxmlformats.org/officeDocument/2006/relationships/tags" Target="../tags/tag804.xml"/><Relationship Id="rId70" Type="http://schemas.openxmlformats.org/officeDocument/2006/relationships/tags" Target="../tags/tag812.xml"/><Relationship Id="rId75" Type="http://schemas.openxmlformats.org/officeDocument/2006/relationships/tags" Target="../tags/tag817.xml"/><Relationship Id="rId83" Type="http://schemas.openxmlformats.org/officeDocument/2006/relationships/tags" Target="../tags/tag825.xml"/><Relationship Id="rId88" Type="http://schemas.openxmlformats.org/officeDocument/2006/relationships/tags" Target="../tags/tag830.xml"/><Relationship Id="rId1" Type="http://schemas.openxmlformats.org/officeDocument/2006/relationships/tags" Target="../tags/tag743.xml"/><Relationship Id="rId6" Type="http://schemas.openxmlformats.org/officeDocument/2006/relationships/tags" Target="../tags/tag748.xml"/><Relationship Id="rId15" Type="http://schemas.openxmlformats.org/officeDocument/2006/relationships/tags" Target="../tags/tag757.xml"/><Relationship Id="rId23" Type="http://schemas.openxmlformats.org/officeDocument/2006/relationships/tags" Target="../tags/tag765.xml"/><Relationship Id="rId28" Type="http://schemas.openxmlformats.org/officeDocument/2006/relationships/tags" Target="../tags/tag770.xml"/><Relationship Id="rId36" Type="http://schemas.openxmlformats.org/officeDocument/2006/relationships/tags" Target="../tags/tag778.xml"/><Relationship Id="rId49" Type="http://schemas.openxmlformats.org/officeDocument/2006/relationships/tags" Target="../tags/tag791.xml"/><Relationship Id="rId57" Type="http://schemas.openxmlformats.org/officeDocument/2006/relationships/tags" Target="../tags/tag799.xml"/><Relationship Id="rId10" Type="http://schemas.openxmlformats.org/officeDocument/2006/relationships/tags" Target="../tags/tag752.xml"/><Relationship Id="rId31" Type="http://schemas.openxmlformats.org/officeDocument/2006/relationships/tags" Target="../tags/tag773.xml"/><Relationship Id="rId44" Type="http://schemas.openxmlformats.org/officeDocument/2006/relationships/tags" Target="../tags/tag786.xml"/><Relationship Id="rId52" Type="http://schemas.openxmlformats.org/officeDocument/2006/relationships/tags" Target="../tags/tag794.xml"/><Relationship Id="rId60" Type="http://schemas.openxmlformats.org/officeDocument/2006/relationships/tags" Target="../tags/tag802.xml"/><Relationship Id="rId65" Type="http://schemas.openxmlformats.org/officeDocument/2006/relationships/tags" Target="../tags/tag807.xml"/><Relationship Id="rId73" Type="http://schemas.openxmlformats.org/officeDocument/2006/relationships/tags" Target="../tags/tag815.xml"/><Relationship Id="rId78" Type="http://schemas.openxmlformats.org/officeDocument/2006/relationships/tags" Target="../tags/tag820.xml"/><Relationship Id="rId81" Type="http://schemas.openxmlformats.org/officeDocument/2006/relationships/tags" Target="../tags/tag823.xml"/><Relationship Id="rId86" Type="http://schemas.openxmlformats.org/officeDocument/2006/relationships/tags" Target="../tags/tag828.xml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tags" Target="../tags/tag947.xml"/><Relationship Id="rId21" Type="http://schemas.openxmlformats.org/officeDocument/2006/relationships/tags" Target="../tags/tag851.xml"/><Relationship Id="rId42" Type="http://schemas.openxmlformats.org/officeDocument/2006/relationships/tags" Target="../tags/tag872.xml"/><Relationship Id="rId63" Type="http://schemas.openxmlformats.org/officeDocument/2006/relationships/tags" Target="../tags/tag893.xml"/><Relationship Id="rId84" Type="http://schemas.openxmlformats.org/officeDocument/2006/relationships/tags" Target="../tags/tag914.xml"/><Relationship Id="rId138" Type="http://schemas.openxmlformats.org/officeDocument/2006/relationships/tags" Target="../tags/tag968.xml"/><Relationship Id="rId159" Type="http://schemas.openxmlformats.org/officeDocument/2006/relationships/tags" Target="../tags/tag989.xml"/><Relationship Id="rId170" Type="http://schemas.openxmlformats.org/officeDocument/2006/relationships/tags" Target="../tags/tag1000.xml"/><Relationship Id="rId191" Type="http://schemas.openxmlformats.org/officeDocument/2006/relationships/tags" Target="../tags/tag1021.xml"/><Relationship Id="rId205" Type="http://schemas.openxmlformats.org/officeDocument/2006/relationships/tags" Target="../tags/tag1035.xml"/><Relationship Id="rId16" Type="http://schemas.openxmlformats.org/officeDocument/2006/relationships/tags" Target="../tags/tag846.xml"/><Relationship Id="rId107" Type="http://schemas.openxmlformats.org/officeDocument/2006/relationships/tags" Target="../tags/tag937.xml"/><Relationship Id="rId11" Type="http://schemas.openxmlformats.org/officeDocument/2006/relationships/tags" Target="../tags/tag841.xml"/><Relationship Id="rId32" Type="http://schemas.openxmlformats.org/officeDocument/2006/relationships/tags" Target="../tags/tag862.xml"/><Relationship Id="rId37" Type="http://schemas.openxmlformats.org/officeDocument/2006/relationships/tags" Target="../tags/tag867.xml"/><Relationship Id="rId53" Type="http://schemas.openxmlformats.org/officeDocument/2006/relationships/tags" Target="../tags/tag883.xml"/><Relationship Id="rId58" Type="http://schemas.openxmlformats.org/officeDocument/2006/relationships/tags" Target="../tags/tag888.xml"/><Relationship Id="rId74" Type="http://schemas.openxmlformats.org/officeDocument/2006/relationships/tags" Target="../tags/tag904.xml"/><Relationship Id="rId79" Type="http://schemas.openxmlformats.org/officeDocument/2006/relationships/tags" Target="../tags/tag909.xml"/><Relationship Id="rId102" Type="http://schemas.openxmlformats.org/officeDocument/2006/relationships/tags" Target="../tags/tag932.xml"/><Relationship Id="rId123" Type="http://schemas.openxmlformats.org/officeDocument/2006/relationships/tags" Target="../tags/tag953.xml"/><Relationship Id="rId128" Type="http://schemas.openxmlformats.org/officeDocument/2006/relationships/tags" Target="../tags/tag958.xml"/><Relationship Id="rId144" Type="http://schemas.openxmlformats.org/officeDocument/2006/relationships/tags" Target="../tags/tag974.xml"/><Relationship Id="rId149" Type="http://schemas.openxmlformats.org/officeDocument/2006/relationships/tags" Target="../tags/tag979.xml"/><Relationship Id="rId5" Type="http://schemas.openxmlformats.org/officeDocument/2006/relationships/tags" Target="../tags/tag835.xml"/><Relationship Id="rId90" Type="http://schemas.openxmlformats.org/officeDocument/2006/relationships/tags" Target="../tags/tag920.xml"/><Relationship Id="rId95" Type="http://schemas.openxmlformats.org/officeDocument/2006/relationships/tags" Target="../tags/tag925.xml"/><Relationship Id="rId160" Type="http://schemas.openxmlformats.org/officeDocument/2006/relationships/tags" Target="../tags/tag990.xml"/><Relationship Id="rId165" Type="http://schemas.openxmlformats.org/officeDocument/2006/relationships/tags" Target="../tags/tag995.xml"/><Relationship Id="rId181" Type="http://schemas.openxmlformats.org/officeDocument/2006/relationships/tags" Target="../tags/tag1011.xml"/><Relationship Id="rId186" Type="http://schemas.openxmlformats.org/officeDocument/2006/relationships/tags" Target="../tags/tag1016.xml"/><Relationship Id="rId22" Type="http://schemas.openxmlformats.org/officeDocument/2006/relationships/tags" Target="../tags/tag852.xml"/><Relationship Id="rId27" Type="http://schemas.openxmlformats.org/officeDocument/2006/relationships/tags" Target="../tags/tag857.xml"/><Relationship Id="rId43" Type="http://schemas.openxmlformats.org/officeDocument/2006/relationships/tags" Target="../tags/tag873.xml"/><Relationship Id="rId48" Type="http://schemas.openxmlformats.org/officeDocument/2006/relationships/tags" Target="../tags/tag878.xml"/><Relationship Id="rId64" Type="http://schemas.openxmlformats.org/officeDocument/2006/relationships/tags" Target="../tags/tag894.xml"/><Relationship Id="rId69" Type="http://schemas.openxmlformats.org/officeDocument/2006/relationships/tags" Target="../tags/tag899.xml"/><Relationship Id="rId113" Type="http://schemas.openxmlformats.org/officeDocument/2006/relationships/tags" Target="../tags/tag943.xml"/><Relationship Id="rId118" Type="http://schemas.openxmlformats.org/officeDocument/2006/relationships/tags" Target="../tags/tag948.xml"/><Relationship Id="rId134" Type="http://schemas.openxmlformats.org/officeDocument/2006/relationships/tags" Target="../tags/tag964.xml"/><Relationship Id="rId139" Type="http://schemas.openxmlformats.org/officeDocument/2006/relationships/tags" Target="../tags/tag969.xml"/><Relationship Id="rId80" Type="http://schemas.openxmlformats.org/officeDocument/2006/relationships/tags" Target="../tags/tag910.xml"/><Relationship Id="rId85" Type="http://schemas.openxmlformats.org/officeDocument/2006/relationships/tags" Target="../tags/tag915.xml"/><Relationship Id="rId150" Type="http://schemas.openxmlformats.org/officeDocument/2006/relationships/tags" Target="../tags/tag980.xml"/><Relationship Id="rId155" Type="http://schemas.openxmlformats.org/officeDocument/2006/relationships/tags" Target="../tags/tag985.xml"/><Relationship Id="rId171" Type="http://schemas.openxmlformats.org/officeDocument/2006/relationships/tags" Target="../tags/tag1001.xml"/><Relationship Id="rId176" Type="http://schemas.openxmlformats.org/officeDocument/2006/relationships/tags" Target="../tags/tag1006.xml"/><Relationship Id="rId192" Type="http://schemas.openxmlformats.org/officeDocument/2006/relationships/tags" Target="../tags/tag1022.xml"/><Relationship Id="rId197" Type="http://schemas.openxmlformats.org/officeDocument/2006/relationships/tags" Target="../tags/tag1027.xml"/><Relationship Id="rId206" Type="http://schemas.openxmlformats.org/officeDocument/2006/relationships/slideLayout" Target="../slideLayouts/slideLayout2.xml"/><Relationship Id="rId201" Type="http://schemas.openxmlformats.org/officeDocument/2006/relationships/tags" Target="../tags/tag1031.xml"/><Relationship Id="rId12" Type="http://schemas.openxmlformats.org/officeDocument/2006/relationships/tags" Target="../tags/tag842.xml"/><Relationship Id="rId17" Type="http://schemas.openxmlformats.org/officeDocument/2006/relationships/tags" Target="../tags/tag847.xml"/><Relationship Id="rId33" Type="http://schemas.openxmlformats.org/officeDocument/2006/relationships/tags" Target="../tags/tag863.xml"/><Relationship Id="rId38" Type="http://schemas.openxmlformats.org/officeDocument/2006/relationships/tags" Target="../tags/tag868.xml"/><Relationship Id="rId59" Type="http://schemas.openxmlformats.org/officeDocument/2006/relationships/tags" Target="../tags/tag889.xml"/><Relationship Id="rId103" Type="http://schemas.openxmlformats.org/officeDocument/2006/relationships/tags" Target="../tags/tag933.xml"/><Relationship Id="rId108" Type="http://schemas.openxmlformats.org/officeDocument/2006/relationships/tags" Target="../tags/tag938.xml"/><Relationship Id="rId124" Type="http://schemas.openxmlformats.org/officeDocument/2006/relationships/tags" Target="../tags/tag954.xml"/><Relationship Id="rId129" Type="http://schemas.openxmlformats.org/officeDocument/2006/relationships/tags" Target="../tags/tag959.xml"/><Relationship Id="rId54" Type="http://schemas.openxmlformats.org/officeDocument/2006/relationships/tags" Target="../tags/tag884.xml"/><Relationship Id="rId70" Type="http://schemas.openxmlformats.org/officeDocument/2006/relationships/tags" Target="../tags/tag900.xml"/><Relationship Id="rId75" Type="http://schemas.openxmlformats.org/officeDocument/2006/relationships/tags" Target="../tags/tag905.xml"/><Relationship Id="rId91" Type="http://schemas.openxmlformats.org/officeDocument/2006/relationships/tags" Target="../tags/tag921.xml"/><Relationship Id="rId96" Type="http://schemas.openxmlformats.org/officeDocument/2006/relationships/tags" Target="../tags/tag926.xml"/><Relationship Id="rId140" Type="http://schemas.openxmlformats.org/officeDocument/2006/relationships/tags" Target="../tags/tag970.xml"/><Relationship Id="rId145" Type="http://schemas.openxmlformats.org/officeDocument/2006/relationships/tags" Target="../tags/tag975.xml"/><Relationship Id="rId161" Type="http://schemas.openxmlformats.org/officeDocument/2006/relationships/tags" Target="../tags/tag991.xml"/><Relationship Id="rId166" Type="http://schemas.openxmlformats.org/officeDocument/2006/relationships/tags" Target="../tags/tag996.xml"/><Relationship Id="rId182" Type="http://schemas.openxmlformats.org/officeDocument/2006/relationships/tags" Target="../tags/tag1012.xml"/><Relationship Id="rId187" Type="http://schemas.openxmlformats.org/officeDocument/2006/relationships/tags" Target="../tags/tag1017.xml"/><Relationship Id="rId1" Type="http://schemas.openxmlformats.org/officeDocument/2006/relationships/tags" Target="../tags/tag831.xml"/><Relationship Id="rId6" Type="http://schemas.openxmlformats.org/officeDocument/2006/relationships/tags" Target="../tags/tag836.xml"/><Relationship Id="rId23" Type="http://schemas.openxmlformats.org/officeDocument/2006/relationships/tags" Target="../tags/tag853.xml"/><Relationship Id="rId28" Type="http://schemas.openxmlformats.org/officeDocument/2006/relationships/tags" Target="../tags/tag858.xml"/><Relationship Id="rId49" Type="http://schemas.openxmlformats.org/officeDocument/2006/relationships/tags" Target="../tags/tag879.xml"/><Relationship Id="rId114" Type="http://schemas.openxmlformats.org/officeDocument/2006/relationships/tags" Target="../tags/tag944.xml"/><Relationship Id="rId119" Type="http://schemas.openxmlformats.org/officeDocument/2006/relationships/tags" Target="../tags/tag949.xml"/><Relationship Id="rId44" Type="http://schemas.openxmlformats.org/officeDocument/2006/relationships/tags" Target="../tags/tag874.xml"/><Relationship Id="rId60" Type="http://schemas.openxmlformats.org/officeDocument/2006/relationships/tags" Target="../tags/tag890.xml"/><Relationship Id="rId65" Type="http://schemas.openxmlformats.org/officeDocument/2006/relationships/tags" Target="../tags/tag895.xml"/><Relationship Id="rId81" Type="http://schemas.openxmlformats.org/officeDocument/2006/relationships/tags" Target="../tags/tag911.xml"/><Relationship Id="rId86" Type="http://schemas.openxmlformats.org/officeDocument/2006/relationships/tags" Target="../tags/tag916.xml"/><Relationship Id="rId130" Type="http://schemas.openxmlformats.org/officeDocument/2006/relationships/tags" Target="../tags/tag960.xml"/><Relationship Id="rId135" Type="http://schemas.openxmlformats.org/officeDocument/2006/relationships/tags" Target="../tags/tag965.xml"/><Relationship Id="rId151" Type="http://schemas.openxmlformats.org/officeDocument/2006/relationships/tags" Target="../tags/tag981.xml"/><Relationship Id="rId156" Type="http://schemas.openxmlformats.org/officeDocument/2006/relationships/tags" Target="../tags/tag986.xml"/><Relationship Id="rId177" Type="http://schemas.openxmlformats.org/officeDocument/2006/relationships/tags" Target="../tags/tag1007.xml"/><Relationship Id="rId198" Type="http://schemas.openxmlformats.org/officeDocument/2006/relationships/tags" Target="../tags/tag1028.xml"/><Relationship Id="rId172" Type="http://schemas.openxmlformats.org/officeDocument/2006/relationships/tags" Target="../tags/tag1002.xml"/><Relationship Id="rId193" Type="http://schemas.openxmlformats.org/officeDocument/2006/relationships/tags" Target="../tags/tag1023.xml"/><Relationship Id="rId202" Type="http://schemas.openxmlformats.org/officeDocument/2006/relationships/tags" Target="../tags/tag1032.xml"/><Relationship Id="rId207" Type="http://schemas.openxmlformats.org/officeDocument/2006/relationships/image" Target="../media/image2.gif"/><Relationship Id="rId13" Type="http://schemas.openxmlformats.org/officeDocument/2006/relationships/tags" Target="../tags/tag843.xml"/><Relationship Id="rId18" Type="http://schemas.openxmlformats.org/officeDocument/2006/relationships/tags" Target="../tags/tag848.xml"/><Relationship Id="rId39" Type="http://schemas.openxmlformats.org/officeDocument/2006/relationships/tags" Target="../tags/tag869.xml"/><Relationship Id="rId109" Type="http://schemas.openxmlformats.org/officeDocument/2006/relationships/tags" Target="../tags/tag939.xml"/><Relationship Id="rId34" Type="http://schemas.openxmlformats.org/officeDocument/2006/relationships/tags" Target="../tags/tag864.xml"/><Relationship Id="rId50" Type="http://schemas.openxmlformats.org/officeDocument/2006/relationships/tags" Target="../tags/tag880.xml"/><Relationship Id="rId55" Type="http://schemas.openxmlformats.org/officeDocument/2006/relationships/tags" Target="../tags/tag885.xml"/><Relationship Id="rId76" Type="http://schemas.openxmlformats.org/officeDocument/2006/relationships/tags" Target="../tags/tag906.xml"/><Relationship Id="rId97" Type="http://schemas.openxmlformats.org/officeDocument/2006/relationships/tags" Target="../tags/tag927.xml"/><Relationship Id="rId104" Type="http://schemas.openxmlformats.org/officeDocument/2006/relationships/tags" Target="../tags/tag934.xml"/><Relationship Id="rId120" Type="http://schemas.openxmlformats.org/officeDocument/2006/relationships/tags" Target="../tags/tag950.xml"/><Relationship Id="rId125" Type="http://schemas.openxmlformats.org/officeDocument/2006/relationships/tags" Target="../tags/tag955.xml"/><Relationship Id="rId141" Type="http://schemas.openxmlformats.org/officeDocument/2006/relationships/tags" Target="../tags/tag971.xml"/><Relationship Id="rId146" Type="http://schemas.openxmlformats.org/officeDocument/2006/relationships/tags" Target="../tags/tag976.xml"/><Relationship Id="rId167" Type="http://schemas.openxmlformats.org/officeDocument/2006/relationships/tags" Target="../tags/tag997.xml"/><Relationship Id="rId188" Type="http://schemas.openxmlformats.org/officeDocument/2006/relationships/tags" Target="../tags/tag1018.xml"/><Relationship Id="rId7" Type="http://schemas.openxmlformats.org/officeDocument/2006/relationships/tags" Target="../tags/tag837.xml"/><Relationship Id="rId71" Type="http://schemas.openxmlformats.org/officeDocument/2006/relationships/tags" Target="../tags/tag901.xml"/><Relationship Id="rId92" Type="http://schemas.openxmlformats.org/officeDocument/2006/relationships/tags" Target="../tags/tag922.xml"/><Relationship Id="rId162" Type="http://schemas.openxmlformats.org/officeDocument/2006/relationships/tags" Target="../tags/tag992.xml"/><Relationship Id="rId183" Type="http://schemas.openxmlformats.org/officeDocument/2006/relationships/tags" Target="../tags/tag1013.xml"/><Relationship Id="rId2" Type="http://schemas.openxmlformats.org/officeDocument/2006/relationships/tags" Target="../tags/tag832.xml"/><Relationship Id="rId29" Type="http://schemas.openxmlformats.org/officeDocument/2006/relationships/tags" Target="../tags/tag859.xml"/><Relationship Id="rId24" Type="http://schemas.openxmlformats.org/officeDocument/2006/relationships/tags" Target="../tags/tag854.xml"/><Relationship Id="rId40" Type="http://schemas.openxmlformats.org/officeDocument/2006/relationships/tags" Target="../tags/tag870.xml"/><Relationship Id="rId45" Type="http://schemas.openxmlformats.org/officeDocument/2006/relationships/tags" Target="../tags/tag875.xml"/><Relationship Id="rId66" Type="http://schemas.openxmlformats.org/officeDocument/2006/relationships/tags" Target="../tags/tag896.xml"/><Relationship Id="rId87" Type="http://schemas.openxmlformats.org/officeDocument/2006/relationships/tags" Target="../tags/tag917.xml"/><Relationship Id="rId110" Type="http://schemas.openxmlformats.org/officeDocument/2006/relationships/tags" Target="../tags/tag940.xml"/><Relationship Id="rId115" Type="http://schemas.openxmlformats.org/officeDocument/2006/relationships/tags" Target="../tags/tag945.xml"/><Relationship Id="rId131" Type="http://schemas.openxmlformats.org/officeDocument/2006/relationships/tags" Target="../tags/tag961.xml"/><Relationship Id="rId136" Type="http://schemas.openxmlformats.org/officeDocument/2006/relationships/tags" Target="../tags/tag966.xml"/><Relationship Id="rId157" Type="http://schemas.openxmlformats.org/officeDocument/2006/relationships/tags" Target="../tags/tag987.xml"/><Relationship Id="rId178" Type="http://schemas.openxmlformats.org/officeDocument/2006/relationships/tags" Target="../tags/tag1008.xml"/><Relationship Id="rId61" Type="http://schemas.openxmlformats.org/officeDocument/2006/relationships/tags" Target="../tags/tag891.xml"/><Relationship Id="rId82" Type="http://schemas.openxmlformats.org/officeDocument/2006/relationships/tags" Target="../tags/tag912.xml"/><Relationship Id="rId152" Type="http://schemas.openxmlformats.org/officeDocument/2006/relationships/tags" Target="../tags/tag982.xml"/><Relationship Id="rId173" Type="http://schemas.openxmlformats.org/officeDocument/2006/relationships/tags" Target="../tags/tag1003.xml"/><Relationship Id="rId194" Type="http://schemas.openxmlformats.org/officeDocument/2006/relationships/tags" Target="../tags/tag1024.xml"/><Relationship Id="rId199" Type="http://schemas.openxmlformats.org/officeDocument/2006/relationships/tags" Target="../tags/tag1029.xml"/><Relationship Id="rId203" Type="http://schemas.openxmlformats.org/officeDocument/2006/relationships/tags" Target="../tags/tag1033.xml"/><Relationship Id="rId208" Type="http://schemas.openxmlformats.org/officeDocument/2006/relationships/image" Target="../media/image3.png"/><Relationship Id="rId19" Type="http://schemas.openxmlformats.org/officeDocument/2006/relationships/tags" Target="../tags/tag849.xml"/><Relationship Id="rId14" Type="http://schemas.openxmlformats.org/officeDocument/2006/relationships/tags" Target="../tags/tag844.xml"/><Relationship Id="rId30" Type="http://schemas.openxmlformats.org/officeDocument/2006/relationships/tags" Target="../tags/tag860.xml"/><Relationship Id="rId35" Type="http://schemas.openxmlformats.org/officeDocument/2006/relationships/tags" Target="../tags/tag865.xml"/><Relationship Id="rId56" Type="http://schemas.openxmlformats.org/officeDocument/2006/relationships/tags" Target="../tags/tag886.xml"/><Relationship Id="rId77" Type="http://schemas.openxmlformats.org/officeDocument/2006/relationships/tags" Target="../tags/tag907.xml"/><Relationship Id="rId100" Type="http://schemas.openxmlformats.org/officeDocument/2006/relationships/tags" Target="../tags/tag930.xml"/><Relationship Id="rId105" Type="http://schemas.openxmlformats.org/officeDocument/2006/relationships/tags" Target="../tags/tag935.xml"/><Relationship Id="rId126" Type="http://schemas.openxmlformats.org/officeDocument/2006/relationships/tags" Target="../tags/tag956.xml"/><Relationship Id="rId147" Type="http://schemas.openxmlformats.org/officeDocument/2006/relationships/tags" Target="../tags/tag977.xml"/><Relationship Id="rId168" Type="http://schemas.openxmlformats.org/officeDocument/2006/relationships/tags" Target="../tags/tag998.xml"/><Relationship Id="rId8" Type="http://schemas.openxmlformats.org/officeDocument/2006/relationships/tags" Target="../tags/tag838.xml"/><Relationship Id="rId51" Type="http://schemas.openxmlformats.org/officeDocument/2006/relationships/tags" Target="../tags/tag881.xml"/><Relationship Id="rId72" Type="http://schemas.openxmlformats.org/officeDocument/2006/relationships/tags" Target="../tags/tag902.xml"/><Relationship Id="rId93" Type="http://schemas.openxmlformats.org/officeDocument/2006/relationships/tags" Target="../tags/tag923.xml"/><Relationship Id="rId98" Type="http://schemas.openxmlformats.org/officeDocument/2006/relationships/tags" Target="../tags/tag928.xml"/><Relationship Id="rId121" Type="http://schemas.openxmlformats.org/officeDocument/2006/relationships/tags" Target="../tags/tag951.xml"/><Relationship Id="rId142" Type="http://schemas.openxmlformats.org/officeDocument/2006/relationships/tags" Target="../tags/tag972.xml"/><Relationship Id="rId163" Type="http://schemas.openxmlformats.org/officeDocument/2006/relationships/tags" Target="../tags/tag993.xml"/><Relationship Id="rId184" Type="http://schemas.openxmlformats.org/officeDocument/2006/relationships/tags" Target="../tags/tag1014.xml"/><Relationship Id="rId189" Type="http://schemas.openxmlformats.org/officeDocument/2006/relationships/tags" Target="../tags/tag1019.xml"/><Relationship Id="rId3" Type="http://schemas.openxmlformats.org/officeDocument/2006/relationships/tags" Target="../tags/tag833.xml"/><Relationship Id="rId25" Type="http://schemas.openxmlformats.org/officeDocument/2006/relationships/tags" Target="../tags/tag855.xml"/><Relationship Id="rId46" Type="http://schemas.openxmlformats.org/officeDocument/2006/relationships/tags" Target="../tags/tag876.xml"/><Relationship Id="rId67" Type="http://schemas.openxmlformats.org/officeDocument/2006/relationships/tags" Target="../tags/tag897.xml"/><Relationship Id="rId116" Type="http://schemas.openxmlformats.org/officeDocument/2006/relationships/tags" Target="../tags/tag946.xml"/><Relationship Id="rId137" Type="http://schemas.openxmlformats.org/officeDocument/2006/relationships/tags" Target="../tags/tag967.xml"/><Relationship Id="rId158" Type="http://schemas.openxmlformats.org/officeDocument/2006/relationships/tags" Target="../tags/tag988.xml"/><Relationship Id="rId20" Type="http://schemas.openxmlformats.org/officeDocument/2006/relationships/tags" Target="../tags/tag850.xml"/><Relationship Id="rId41" Type="http://schemas.openxmlformats.org/officeDocument/2006/relationships/tags" Target="../tags/tag871.xml"/><Relationship Id="rId62" Type="http://schemas.openxmlformats.org/officeDocument/2006/relationships/tags" Target="../tags/tag892.xml"/><Relationship Id="rId83" Type="http://schemas.openxmlformats.org/officeDocument/2006/relationships/tags" Target="../tags/tag913.xml"/><Relationship Id="rId88" Type="http://schemas.openxmlformats.org/officeDocument/2006/relationships/tags" Target="../tags/tag918.xml"/><Relationship Id="rId111" Type="http://schemas.openxmlformats.org/officeDocument/2006/relationships/tags" Target="../tags/tag941.xml"/><Relationship Id="rId132" Type="http://schemas.openxmlformats.org/officeDocument/2006/relationships/tags" Target="../tags/tag962.xml"/><Relationship Id="rId153" Type="http://schemas.openxmlformats.org/officeDocument/2006/relationships/tags" Target="../tags/tag983.xml"/><Relationship Id="rId174" Type="http://schemas.openxmlformats.org/officeDocument/2006/relationships/tags" Target="../tags/tag1004.xml"/><Relationship Id="rId179" Type="http://schemas.openxmlformats.org/officeDocument/2006/relationships/tags" Target="../tags/tag1009.xml"/><Relationship Id="rId195" Type="http://schemas.openxmlformats.org/officeDocument/2006/relationships/tags" Target="../tags/tag1025.xml"/><Relationship Id="rId209" Type="http://schemas.openxmlformats.org/officeDocument/2006/relationships/image" Target="../media/image4.png"/><Relationship Id="rId190" Type="http://schemas.openxmlformats.org/officeDocument/2006/relationships/tags" Target="../tags/tag1020.xml"/><Relationship Id="rId204" Type="http://schemas.openxmlformats.org/officeDocument/2006/relationships/tags" Target="../tags/tag1034.xml"/><Relationship Id="rId15" Type="http://schemas.openxmlformats.org/officeDocument/2006/relationships/tags" Target="../tags/tag845.xml"/><Relationship Id="rId36" Type="http://schemas.openxmlformats.org/officeDocument/2006/relationships/tags" Target="../tags/tag866.xml"/><Relationship Id="rId57" Type="http://schemas.openxmlformats.org/officeDocument/2006/relationships/tags" Target="../tags/tag887.xml"/><Relationship Id="rId106" Type="http://schemas.openxmlformats.org/officeDocument/2006/relationships/tags" Target="../tags/tag936.xml"/><Relationship Id="rId127" Type="http://schemas.openxmlformats.org/officeDocument/2006/relationships/tags" Target="../tags/tag957.xml"/><Relationship Id="rId10" Type="http://schemas.openxmlformats.org/officeDocument/2006/relationships/tags" Target="../tags/tag840.xml"/><Relationship Id="rId31" Type="http://schemas.openxmlformats.org/officeDocument/2006/relationships/tags" Target="../tags/tag861.xml"/><Relationship Id="rId52" Type="http://schemas.openxmlformats.org/officeDocument/2006/relationships/tags" Target="../tags/tag882.xml"/><Relationship Id="rId73" Type="http://schemas.openxmlformats.org/officeDocument/2006/relationships/tags" Target="../tags/tag903.xml"/><Relationship Id="rId78" Type="http://schemas.openxmlformats.org/officeDocument/2006/relationships/tags" Target="../tags/tag908.xml"/><Relationship Id="rId94" Type="http://schemas.openxmlformats.org/officeDocument/2006/relationships/tags" Target="../tags/tag924.xml"/><Relationship Id="rId99" Type="http://schemas.openxmlformats.org/officeDocument/2006/relationships/tags" Target="../tags/tag929.xml"/><Relationship Id="rId101" Type="http://schemas.openxmlformats.org/officeDocument/2006/relationships/tags" Target="../tags/tag931.xml"/><Relationship Id="rId122" Type="http://schemas.openxmlformats.org/officeDocument/2006/relationships/tags" Target="../tags/tag952.xml"/><Relationship Id="rId143" Type="http://schemas.openxmlformats.org/officeDocument/2006/relationships/tags" Target="../tags/tag973.xml"/><Relationship Id="rId148" Type="http://schemas.openxmlformats.org/officeDocument/2006/relationships/tags" Target="../tags/tag978.xml"/><Relationship Id="rId164" Type="http://schemas.openxmlformats.org/officeDocument/2006/relationships/tags" Target="../tags/tag994.xml"/><Relationship Id="rId169" Type="http://schemas.openxmlformats.org/officeDocument/2006/relationships/tags" Target="../tags/tag999.xml"/><Relationship Id="rId185" Type="http://schemas.openxmlformats.org/officeDocument/2006/relationships/tags" Target="../tags/tag1015.xml"/><Relationship Id="rId4" Type="http://schemas.openxmlformats.org/officeDocument/2006/relationships/tags" Target="../tags/tag834.xml"/><Relationship Id="rId9" Type="http://schemas.openxmlformats.org/officeDocument/2006/relationships/tags" Target="../tags/tag839.xml"/><Relationship Id="rId180" Type="http://schemas.openxmlformats.org/officeDocument/2006/relationships/tags" Target="../tags/tag1010.xml"/><Relationship Id="rId26" Type="http://schemas.openxmlformats.org/officeDocument/2006/relationships/tags" Target="../tags/tag856.xml"/><Relationship Id="rId47" Type="http://schemas.openxmlformats.org/officeDocument/2006/relationships/tags" Target="../tags/tag877.xml"/><Relationship Id="rId68" Type="http://schemas.openxmlformats.org/officeDocument/2006/relationships/tags" Target="../tags/tag898.xml"/><Relationship Id="rId89" Type="http://schemas.openxmlformats.org/officeDocument/2006/relationships/tags" Target="../tags/tag919.xml"/><Relationship Id="rId112" Type="http://schemas.openxmlformats.org/officeDocument/2006/relationships/tags" Target="../tags/tag942.xml"/><Relationship Id="rId133" Type="http://schemas.openxmlformats.org/officeDocument/2006/relationships/tags" Target="../tags/tag963.xml"/><Relationship Id="rId154" Type="http://schemas.openxmlformats.org/officeDocument/2006/relationships/tags" Target="../tags/tag984.xml"/><Relationship Id="rId175" Type="http://schemas.openxmlformats.org/officeDocument/2006/relationships/tags" Target="../tags/tag1005.xml"/><Relationship Id="rId196" Type="http://schemas.openxmlformats.org/officeDocument/2006/relationships/tags" Target="../tags/tag1026.xml"/><Relationship Id="rId200" Type="http://schemas.openxmlformats.org/officeDocument/2006/relationships/tags" Target="../tags/tag10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3"/>
          <p:cNvSpPr txBox="1"/>
          <p:nvPr>
            <p:custDataLst>
              <p:tags r:id="rId1"/>
            </p:custDataLst>
          </p:nvPr>
        </p:nvSpPr>
        <p:spPr>
          <a:xfrm>
            <a:off x="3967744" y="3637425"/>
            <a:ext cx="4304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什么是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MG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动画？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6" name="PA_椭圆 5"/>
          <p:cNvSpPr/>
          <p:nvPr>
            <p:custDataLst>
              <p:tags r:id="rId2"/>
            </p:custDataLst>
          </p:nvPr>
        </p:nvSpPr>
        <p:spPr>
          <a:xfrm>
            <a:off x="5906745" y="-505050"/>
            <a:ext cx="289703" cy="28970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PA_矩形 8"/>
          <p:cNvSpPr/>
          <p:nvPr>
            <p:custDataLst>
              <p:tags r:id="rId3"/>
            </p:custDataLst>
          </p:nvPr>
        </p:nvSpPr>
        <p:spPr>
          <a:xfrm>
            <a:off x="3943314" y="3684684"/>
            <a:ext cx="4259740" cy="1605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4"/>
            </p:custDataLst>
          </p:nvPr>
        </p:nvCxnSpPr>
        <p:spPr>
          <a:xfrm>
            <a:off x="3943930" y="3690610"/>
            <a:ext cx="4215335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PA_组合 24"/>
          <p:cNvGrpSpPr/>
          <p:nvPr>
            <p:custDataLst>
              <p:tags r:id="rId5"/>
            </p:custDataLst>
          </p:nvPr>
        </p:nvGrpSpPr>
        <p:grpSpPr>
          <a:xfrm>
            <a:off x="3943928" y="3690612"/>
            <a:ext cx="4215336" cy="135823"/>
            <a:chOff x="3799074" y="4252585"/>
            <a:chExt cx="4215336" cy="135823"/>
          </a:xfrm>
        </p:grpSpPr>
        <p:sp>
          <p:nvSpPr>
            <p:cNvPr id="20" name="PA_矩形 19"/>
            <p:cNvSpPr/>
            <p:nvPr>
              <p:custDataLst>
                <p:tags r:id="rId28"/>
              </p:custDataLst>
            </p:nvPr>
          </p:nvSpPr>
          <p:spPr>
            <a:xfrm>
              <a:off x="3799075" y="4252585"/>
              <a:ext cx="4215335" cy="67911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91440 w 914400"/>
                <a:gd name="connsiteY4" fmla="*/ 9144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0" fmla="*/ 914400 w 914400"/>
                <a:gd name="connsiteY0" fmla="*/ 0 h 914400"/>
                <a:gd name="connsiteX1" fmla="*/ 914400 w 914400"/>
                <a:gd name="connsiteY1" fmla="*/ 914400 h 914400"/>
                <a:gd name="connsiteX2" fmla="*/ 0 w 914400"/>
                <a:gd name="connsiteY2" fmla="*/ 914400 h 914400"/>
                <a:gd name="connsiteX0" fmla="*/ 914400 w 914400"/>
                <a:gd name="connsiteY0" fmla="*/ 0 h 0"/>
                <a:gd name="connsiteX1" fmla="*/ 0 w 914400"/>
                <a:gd name="connsiteY1" fmla="*/ 0 h 0"/>
                <a:gd name="connsiteX0" fmla="*/ 10000 w 10000"/>
                <a:gd name="connsiteY0" fmla="*/ 0 h 7870"/>
                <a:gd name="connsiteX1" fmla="*/ 0 w 10000"/>
                <a:gd name="connsiteY1" fmla="*/ 0 h 7870"/>
                <a:gd name="connsiteX0" fmla="*/ 10000 w 10000"/>
                <a:gd name="connsiteY0" fmla="*/ 0 h 14054"/>
                <a:gd name="connsiteX1" fmla="*/ 0 w 10000"/>
                <a:gd name="connsiteY1" fmla="*/ 0 h 14054"/>
                <a:gd name="connsiteX0" fmla="*/ 10000 w 10000"/>
                <a:gd name="connsiteY0" fmla="*/ 0 h 15699"/>
                <a:gd name="connsiteX1" fmla="*/ 0 w 10000"/>
                <a:gd name="connsiteY1" fmla="*/ 0 h 15699"/>
                <a:gd name="connsiteX0" fmla="*/ 10000 w 10000"/>
                <a:gd name="connsiteY0" fmla="*/ 0 h 18874"/>
                <a:gd name="connsiteX1" fmla="*/ 0 w 10000"/>
                <a:gd name="connsiteY1" fmla="*/ 0 h 1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18874">
                  <a:moveTo>
                    <a:pt x="10000" y="0"/>
                  </a:moveTo>
                  <a:cubicBezTo>
                    <a:pt x="6610" y="26473"/>
                    <a:pt x="3197" y="23825"/>
                    <a:pt x="0" y="0"/>
                  </a:cubicBezTo>
                </a:path>
              </a:pathLst>
            </a:custGeom>
            <a:noFill/>
            <a:ln w="9525"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799074" y="4252585"/>
              <a:ext cx="4215336" cy="135823"/>
            </a:xfrm>
            <a:custGeom>
              <a:avLst/>
              <a:gdLst/>
              <a:ahLst/>
              <a:cxnLst/>
              <a:rect l="0" t="0" r="0" b="0"/>
              <a:pathLst>
                <a:path w="4215336" h="135823">
                  <a:moveTo>
                    <a:pt x="0" y="0"/>
                  </a:moveTo>
                  <a:lnTo>
                    <a:pt x="4215335" y="0"/>
                  </a:lnTo>
                  <a:lnTo>
                    <a:pt x="4215335" y="135822"/>
                  </a:lnTo>
                  <a:lnTo>
                    <a:pt x="0" y="135822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PA_组合 24"/>
          <p:cNvGrpSpPr/>
          <p:nvPr>
            <p:custDataLst>
              <p:tags r:id="rId6"/>
            </p:custDataLst>
          </p:nvPr>
        </p:nvGrpSpPr>
        <p:grpSpPr>
          <a:xfrm>
            <a:off x="3988332" y="3690612"/>
            <a:ext cx="4215336" cy="135823"/>
            <a:chOff x="3799074" y="4252585"/>
            <a:chExt cx="4215336" cy="135823"/>
          </a:xfrm>
        </p:grpSpPr>
        <p:sp>
          <p:nvSpPr>
            <p:cNvPr id="27" name="PA_矩形 19"/>
            <p:cNvSpPr/>
            <p:nvPr>
              <p:custDataLst>
                <p:tags r:id="rId27"/>
              </p:custDataLst>
            </p:nvPr>
          </p:nvSpPr>
          <p:spPr>
            <a:xfrm>
              <a:off x="3799075" y="4252585"/>
              <a:ext cx="4215335" cy="67911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91440 w 914400"/>
                <a:gd name="connsiteY4" fmla="*/ 9144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0" fmla="*/ 914400 w 914400"/>
                <a:gd name="connsiteY0" fmla="*/ 0 h 914400"/>
                <a:gd name="connsiteX1" fmla="*/ 914400 w 914400"/>
                <a:gd name="connsiteY1" fmla="*/ 914400 h 914400"/>
                <a:gd name="connsiteX2" fmla="*/ 0 w 914400"/>
                <a:gd name="connsiteY2" fmla="*/ 914400 h 914400"/>
                <a:gd name="connsiteX0" fmla="*/ 914400 w 914400"/>
                <a:gd name="connsiteY0" fmla="*/ 0 h 0"/>
                <a:gd name="connsiteX1" fmla="*/ 0 w 914400"/>
                <a:gd name="connsiteY1" fmla="*/ 0 h 0"/>
                <a:gd name="connsiteX0" fmla="*/ 10000 w 10000"/>
                <a:gd name="connsiteY0" fmla="*/ 0 h 7870"/>
                <a:gd name="connsiteX1" fmla="*/ 0 w 10000"/>
                <a:gd name="connsiteY1" fmla="*/ 0 h 7870"/>
                <a:gd name="connsiteX0" fmla="*/ 10000 w 10000"/>
                <a:gd name="connsiteY0" fmla="*/ 0 h 14054"/>
                <a:gd name="connsiteX1" fmla="*/ 0 w 10000"/>
                <a:gd name="connsiteY1" fmla="*/ 0 h 14054"/>
                <a:gd name="connsiteX0" fmla="*/ 10000 w 10000"/>
                <a:gd name="connsiteY0" fmla="*/ 0 h 15699"/>
                <a:gd name="connsiteX1" fmla="*/ 0 w 10000"/>
                <a:gd name="connsiteY1" fmla="*/ 0 h 15699"/>
                <a:gd name="connsiteX0" fmla="*/ 10000 w 10000"/>
                <a:gd name="connsiteY0" fmla="*/ 0 h 18874"/>
                <a:gd name="connsiteX1" fmla="*/ 0 w 10000"/>
                <a:gd name="connsiteY1" fmla="*/ 0 h 1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18874">
                  <a:moveTo>
                    <a:pt x="10000" y="0"/>
                  </a:moveTo>
                  <a:cubicBezTo>
                    <a:pt x="6610" y="26473"/>
                    <a:pt x="3197" y="23825"/>
                    <a:pt x="0" y="0"/>
                  </a:cubicBezTo>
                </a:path>
              </a:pathLst>
            </a:custGeom>
            <a:noFill/>
            <a:ln w="9525"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799074" y="4252585"/>
              <a:ext cx="4215336" cy="135823"/>
            </a:xfrm>
            <a:custGeom>
              <a:avLst/>
              <a:gdLst/>
              <a:ahLst/>
              <a:cxnLst/>
              <a:rect l="0" t="0" r="0" b="0"/>
              <a:pathLst>
                <a:path w="4215336" h="135823">
                  <a:moveTo>
                    <a:pt x="0" y="0"/>
                  </a:moveTo>
                  <a:lnTo>
                    <a:pt x="4215335" y="0"/>
                  </a:lnTo>
                  <a:lnTo>
                    <a:pt x="4215335" y="135822"/>
                  </a:lnTo>
                  <a:lnTo>
                    <a:pt x="0" y="135822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PA_组合 24"/>
          <p:cNvGrpSpPr/>
          <p:nvPr>
            <p:custDataLst>
              <p:tags r:id="rId7"/>
            </p:custDataLst>
          </p:nvPr>
        </p:nvGrpSpPr>
        <p:grpSpPr>
          <a:xfrm>
            <a:off x="3988332" y="3690611"/>
            <a:ext cx="4215336" cy="135823"/>
            <a:chOff x="3799074" y="4252585"/>
            <a:chExt cx="4215336" cy="135823"/>
          </a:xfrm>
        </p:grpSpPr>
        <p:sp>
          <p:nvSpPr>
            <p:cNvPr id="30" name="PA_矩形 19"/>
            <p:cNvSpPr/>
            <p:nvPr>
              <p:custDataLst>
                <p:tags r:id="rId26"/>
              </p:custDataLst>
            </p:nvPr>
          </p:nvSpPr>
          <p:spPr>
            <a:xfrm>
              <a:off x="3799075" y="4252585"/>
              <a:ext cx="4215335" cy="67911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91440 w 914400"/>
                <a:gd name="connsiteY4" fmla="*/ 9144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0" fmla="*/ 914400 w 914400"/>
                <a:gd name="connsiteY0" fmla="*/ 0 h 914400"/>
                <a:gd name="connsiteX1" fmla="*/ 914400 w 914400"/>
                <a:gd name="connsiteY1" fmla="*/ 914400 h 914400"/>
                <a:gd name="connsiteX2" fmla="*/ 0 w 914400"/>
                <a:gd name="connsiteY2" fmla="*/ 914400 h 914400"/>
                <a:gd name="connsiteX0" fmla="*/ 914400 w 914400"/>
                <a:gd name="connsiteY0" fmla="*/ 0 h 0"/>
                <a:gd name="connsiteX1" fmla="*/ 0 w 914400"/>
                <a:gd name="connsiteY1" fmla="*/ 0 h 0"/>
                <a:gd name="connsiteX0" fmla="*/ 10000 w 10000"/>
                <a:gd name="connsiteY0" fmla="*/ 0 h 7870"/>
                <a:gd name="connsiteX1" fmla="*/ 0 w 10000"/>
                <a:gd name="connsiteY1" fmla="*/ 0 h 7870"/>
                <a:gd name="connsiteX0" fmla="*/ 10000 w 10000"/>
                <a:gd name="connsiteY0" fmla="*/ 0 h 14054"/>
                <a:gd name="connsiteX1" fmla="*/ 0 w 10000"/>
                <a:gd name="connsiteY1" fmla="*/ 0 h 14054"/>
                <a:gd name="connsiteX0" fmla="*/ 10000 w 10000"/>
                <a:gd name="connsiteY0" fmla="*/ 0 h 15699"/>
                <a:gd name="connsiteX1" fmla="*/ 0 w 10000"/>
                <a:gd name="connsiteY1" fmla="*/ 0 h 15699"/>
                <a:gd name="connsiteX0" fmla="*/ 10000 w 10000"/>
                <a:gd name="connsiteY0" fmla="*/ 0 h 18874"/>
                <a:gd name="connsiteX1" fmla="*/ 0 w 10000"/>
                <a:gd name="connsiteY1" fmla="*/ 0 h 1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18874">
                  <a:moveTo>
                    <a:pt x="10000" y="0"/>
                  </a:moveTo>
                  <a:cubicBezTo>
                    <a:pt x="6610" y="26473"/>
                    <a:pt x="3197" y="23825"/>
                    <a:pt x="0" y="0"/>
                  </a:cubicBezTo>
                </a:path>
              </a:pathLst>
            </a:custGeom>
            <a:noFill/>
            <a:ln w="9525"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799074" y="4252585"/>
              <a:ext cx="4215336" cy="135823"/>
            </a:xfrm>
            <a:custGeom>
              <a:avLst/>
              <a:gdLst/>
              <a:ahLst/>
              <a:cxnLst/>
              <a:rect l="0" t="0" r="0" b="0"/>
              <a:pathLst>
                <a:path w="4215336" h="135823">
                  <a:moveTo>
                    <a:pt x="0" y="0"/>
                  </a:moveTo>
                  <a:lnTo>
                    <a:pt x="4215335" y="0"/>
                  </a:lnTo>
                  <a:lnTo>
                    <a:pt x="4215335" y="135822"/>
                  </a:lnTo>
                  <a:lnTo>
                    <a:pt x="0" y="135822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PA_组合 49"/>
          <p:cNvGrpSpPr/>
          <p:nvPr>
            <p:custDataLst>
              <p:tags r:id="rId8"/>
            </p:custDataLst>
          </p:nvPr>
        </p:nvGrpSpPr>
        <p:grpSpPr>
          <a:xfrm rot="2716162">
            <a:off x="5121323" y="3473826"/>
            <a:ext cx="1854108" cy="297740"/>
            <a:chOff x="6051597" y="3473826"/>
            <a:chExt cx="1854108" cy="297740"/>
          </a:xfrm>
        </p:grpSpPr>
        <p:cxnSp>
          <p:nvCxnSpPr>
            <p:cNvPr id="40" name="PA_直接连接符 39"/>
            <p:cNvCxnSpPr/>
            <p:nvPr>
              <p:custDataLst>
                <p:tags r:id="rId25"/>
              </p:custDataLst>
            </p:nvPr>
          </p:nvCxnSpPr>
          <p:spPr>
            <a:xfrm rot="18883838" flipH="1" flipV="1">
              <a:off x="6618250" y="3472420"/>
              <a:ext cx="297740" cy="30055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任意多边形 48"/>
            <p:cNvSpPr/>
            <p:nvPr/>
          </p:nvSpPr>
          <p:spPr>
            <a:xfrm>
              <a:off x="6051597" y="3622697"/>
              <a:ext cx="1854108" cy="1"/>
            </a:xfrm>
            <a:custGeom>
              <a:avLst/>
              <a:gdLst/>
              <a:ahLst/>
              <a:cxnLst/>
              <a:rect l="0" t="0" r="0" b="0"/>
              <a:pathLst>
                <a:path w="1854108" h="1">
                  <a:moveTo>
                    <a:pt x="0" y="0"/>
                  </a:moveTo>
                  <a:lnTo>
                    <a:pt x="1854107" y="0"/>
                  </a:lnTo>
                  <a:lnTo>
                    <a:pt x="18541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PA_组合 49"/>
          <p:cNvGrpSpPr/>
          <p:nvPr>
            <p:custDataLst>
              <p:tags r:id="rId9"/>
            </p:custDataLst>
          </p:nvPr>
        </p:nvGrpSpPr>
        <p:grpSpPr>
          <a:xfrm rot="5561107">
            <a:off x="5146129" y="3677327"/>
            <a:ext cx="1854108" cy="26560"/>
            <a:chOff x="6051596" y="3609417"/>
            <a:chExt cx="1854108" cy="26560"/>
          </a:xfrm>
        </p:grpSpPr>
        <p:cxnSp>
          <p:nvCxnSpPr>
            <p:cNvPr id="52" name="PA_直接连接符 39"/>
            <p:cNvCxnSpPr/>
            <p:nvPr>
              <p:custDataLst>
                <p:tags r:id="rId24"/>
              </p:custDataLst>
            </p:nvPr>
          </p:nvCxnSpPr>
          <p:spPr>
            <a:xfrm rot="16038893" flipV="1">
              <a:off x="6681897" y="3339535"/>
              <a:ext cx="26560" cy="56632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任意多边形 52"/>
            <p:cNvSpPr/>
            <p:nvPr/>
          </p:nvSpPr>
          <p:spPr>
            <a:xfrm>
              <a:off x="6051596" y="3622696"/>
              <a:ext cx="1854108" cy="1"/>
            </a:xfrm>
            <a:custGeom>
              <a:avLst/>
              <a:gdLst/>
              <a:ahLst/>
              <a:cxnLst/>
              <a:rect l="0" t="0" r="0" b="0"/>
              <a:pathLst>
                <a:path w="1854108" h="1">
                  <a:moveTo>
                    <a:pt x="0" y="0"/>
                  </a:moveTo>
                  <a:lnTo>
                    <a:pt x="1854107" y="0"/>
                  </a:lnTo>
                  <a:lnTo>
                    <a:pt x="18541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PA_组合 49"/>
          <p:cNvGrpSpPr/>
          <p:nvPr>
            <p:custDataLst>
              <p:tags r:id="rId10"/>
            </p:custDataLst>
          </p:nvPr>
        </p:nvGrpSpPr>
        <p:grpSpPr>
          <a:xfrm rot="7664303">
            <a:off x="5176241" y="3466798"/>
            <a:ext cx="1854108" cy="311795"/>
            <a:chOff x="6051596" y="3466798"/>
            <a:chExt cx="1854108" cy="311795"/>
          </a:xfrm>
        </p:grpSpPr>
        <p:cxnSp>
          <p:nvCxnSpPr>
            <p:cNvPr id="55" name="PA_直接连接符 39"/>
            <p:cNvCxnSpPr/>
            <p:nvPr>
              <p:custDataLst>
                <p:tags r:id="rId23"/>
              </p:custDataLst>
            </p:nvPr>
          </p:nvCxnSpPr>
          <p:spPr>
            <a:xfrm rot="13935697" flipV="1">
              <a:off x="6568042" y="3421267"/>
              <a:ext cx="311795" cy="40285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任意多边形 55"/>
            <p:cNvSpPr/>
            <p:nvPr/>
          </p:nvSpPr>
          <p:spPr>
            <a:xfrm>
              <a:off x="6051596" y="3622696"/>
              <a:ext cx="1854108" cy="1"/>
            </a:xfrm>
            <a:custGeom>
              <a:avLst/>
              <a:gdLst/>
              <a:ahLst/>
              <a:cxnLst/>
              <a:rect l="0" t="0" r="0" b="0"/>
              <a:pathLst>
                <a:path w="1854108" h="1">
                  <a:moveTo>
                    <a:pt x="0" y="0"/>
                  </a:moveTo>
                  <a:lnTo>
                    <a:pt x="1854107" y="0"/>
                  </a:lnTo>
                  <a:lnTo>
                    <a:pt x="18541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PA_文本框 3"/>
          <p:cNvSpPr txBox="1"/>
          <p:nvPr>
            <p:custDataLst>
              <p:tags r:id="rId11"/>
            </p:custDataLst>
          </p:nvPr>
        </p:nvSpPr>
        <p:spPr>
          <a:xfrm>
            <a:off x="3988333" y="3217062"/>
            <a:ext cx="4304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什么是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MG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动画？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 useBgFill="1">
        <p:nvSpPr>
          <p:cNvPr id="63" name="PA_矩形 62"/>
          <p:cNvSpPr/>
          <p:nvPr>
            <p:custDataLst>
              <p:tags r:id="rId12"/>
            </p:custDataLst>
          </p:nvPr>
        </p:nvSpPr>
        <p:spPr>
          <a:xfrm>
            <a:off x="2029611" y="3196270"/>
            <a:ext cx="2809875" cy="4619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PA_直接连接符 7"/>
          <p:cNvCxnSpPr/>
          <p:nvPr>
            <p:custDataLst>
              <p:tags r:id="rId13"/>
            </p:custDataLst>
          </p:nvPr>
        </p:nvCxnSpPr>
        <p:spPr>
          <a:xfrm>
            <a:off x="4951982" y="3690609"/>
            <a:ext cx="2296873" cy="6614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PA_组合 49"/>
          <p:cNvGrpSpPr/>
          <p:nvPr>
            <p:custDataLst>
              <p:tags r:id="rId14"/>
            </p:custDataLst>
          </p:nvPr>
        </p:nvGrpSpPr>
        <p:grpSpPr>
          <a:xfrm rot="10800000">
            <a:off x="6225121" y="3475593"/>
            <a:ext cx="1854108" cy="6671"/>
            <a:chOff x="6051597" y="3616027"/>
            <a:chExt cx="1854108" cy="6671"/>
          </a:xfrm>
        </p:grpSpPr>
        <p:cxnSp>
          <p:nvCxnSpPr>
            <p:cNvPr id="70" name="PA_直接连接符 39"/>
            <p:cNvCxnSpPr/>
            <p:nvPr>
              <p:custDataLst>
                <p:tags r:id="rId22"/>
              </p:custDataLst>
            </p:nvPr>
          </p:nvCxnSpPr>
          <p:spPr>
            <a:xfrm rot="10800000">
              <a:off x="6321375" y="3616027"/>
              <a:ext cx="657276" cy="666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任意多边形 70"/>
            <p:cNvSpPr/>
            <p:nvPr/>
          </p:nvSpPr>
          <p:spPr>
            <a:xfrm>
              <a:off x="6051597" y="3622697"/>
              <a:ext cx="1854108" cy="1"/>
            </a:xfrm>
            <a:custGeom>
              <a:avLst/>
              <a:gdLst/>
              <a:ahLst/>
              <a:cxnLst/>
              <a:rect l="0" t="0" r="0" b="0"/>
              <a:pathLst>
                <a:path w="1854108" h="1">
                  <a:moveTo>
                    <a:pt x="0" y="0"/>
                  </a:moveTo>
                  <a:lnTo>
                    <a:pt x="1854107" y="0"/>
                  </a:lnTo>
                  <a:lnTo>
                    <a:pt x="18541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PA_组合 49"/>
          <p:cNvGrpSpPr/>
          <p:nvPr>
            <p:custDataLst>
              <p:tags r:id="rId15"/>
            </p:custDataLst>
          </p:nvPr>
        </p:nvGrpSpPr>
        <p:grpSpPr>
          <a:xfrm rot="10800000">
            <a:off x="6315451" y="3371677"/>
            <a:ext cx="1854108" cy="3004"/>
            <a:chOff x="6051596" y="3619693"/>
            <a:chExt cx="1854108" cy="3004"/>
          </a:xfrm>
        </p:grpSpPr>
        <p:cxnSp>
          <p:nvCxnSpPr>
            <p:cNvPr id="73" name="PA_直接连接符 39"/>
            <p:cNvCxnSpPr/>
            <p:nvPr>
              <p:custDataLst>
                <p:tags r:id="rId21"/>
              </p:custDataLst>
            </p:nvPr>
          </p:nvCxnSpPr>
          <p:spPr>
            <a:xfrm rot="10800000">
              <a:off x="6299529" y="3619693"/>
              <a:ext cx="679121" cy="300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任意多边形 73"/>
            <p:cNvSpPr/>
            <p:nvPr/>
          </p:nvSpPr>
          <p:spPr>
            <a:xfrm>
              <a:off x="6051596" y="3622696"/>
              <a:ext cx="1854108" cy="1"/>
            </a:xfrm>
            <a:custGeom>
              <a:avLst/>
              <a:gdLst/>
              <a:ahLst/>
              <a:cxnLst/>
              <a:rect l="0" t="0" r="0" b="0"/>
              <a:pathLst>
                <a:path w="1854108" h="1">
                  <a:moveTo>
                    <a:pt x="0" y="0"/>
                  </a:moveTo>
                  <a:lnTo>
                    <a:pt x="1854107" y="0"/>
                  </a:lnTo>
                  <a:lnTo>
                    <a:pt x="18541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PA_组合 49"/>
          <p:cNvGrpSpPr/>
          <p:nvPr>
            <p:custDataLst>
              <p:tags r:id="rId16"/>
            </p:custDataLst>
          </p:nvPr>
        </p:nvGrpSpPr>
        <p:grpSpPr>
          <a:xfrm rot="10800000">
            <a:off x="6395730" y="3583141"/>
            <a:ext cx="1854108" cy="1"/>
            <a:chOff x="6051596" y="3622696"/>
            <a:chExt cx="1854108" cy="1"/>
          </a:xfrm>
        </p:grpSpPr>
        <p:cxnSp>
          <p:nvCxnSpPr>
            <p:cNvPr id="76" name="PA_直接连接符 39"/>
            <p:cNvCxnSpPr/>
            <p:nvPr>
              <p:custDataLst>
                <p:tags r:id="rId20"/>
              </p:custDataLst>
            </p:nvPr>
          </p:nvCxnSpPr>
          <p:spPr>
            <a:xfrm rot="10800000" flipV="1">
              <a:off x="6204154" y="3622696"/>
              <a:ext cx="774496" cy="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任意多边形 76"/>
            <p:cNvSpPr/>
            <p:nvPr/>
          </p:nvSpPr>
          <p:spPr>
            <a:xfrm>
              <a:off x="6051596" y="3622696"/>
              <a:ext cx="1854108" cy="1"/>
            </a:xfrm>
            <a:custGeom>
              <a:avLst/>
              <a:gdLst/>
              <a:ahLst/>
              <a:cxnLst/>
              <a:rect l="0" t="0" r="0" b="0"/>
              <a:pathLst>
                <a:path w="1854108" h="1">
                  <a:moveTo>
                    <a:pt x="0" y="0"/>
                  </a:moveTo>
                  <a:lnTo>
                    <a:pt x="1854107" y="0"/>
                  </a:lnTo>
                  <a:lnTo>
                    <a:pt x="18541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PA_未命名混音项目 1_1缩混">
            <a:hlinkClick r:id="" action="ppaction://media"/>
          </p:cNvPr>
          <p:cNvPicPr>
            <a:picLocks noChangeAspect="1"/>
          </p:cNvPicPr>
          <p:nvPr>
            <a:audioFile r:link="rId18"/>
            <p:custDataLst>
              <p:tags r:id="rId19"/>
            </p:custDataLst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8718551" y="-1935163"/>
            <a:ext cx="609600" cy="6096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0178228" y="6252112"/>
            <a:ext cx="1950509" cy="547322"/>
            <a:chOff x="10126472" y="6217607"/>
            <a:chExt cx="1950509" cy="547322"/>
          </a:xfrm>
        </p:grpSpPr>
        <p:sp>
          <p:nvSpPr>
            <p:cNvPr id="38" name="文本框 6"/>
            <p:cNvSpPr txBox="1"/>
            <p:nvPr userDrawn="1"/>
          </p:nvSpPr>
          <p:spPr>
            <a:xfrm>
              <a:off x="10126472" y="6503319"/>
              <a:ext cx="19505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商务联系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QQ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822692144</a:t>
              </a:r>
              <a:endPara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7"/>
            <p:cNvSpPr txBox="1"/>
            <p:nvPr userDrawn="1"/>
          </p:nvSpPr>
          <p:spPr>
            <a:xfrm>
              <a:off x="10126472" y="6217607"/>
              <a:ext cx="19505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免费作品，请勿出售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444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66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33333E-6 L -4.16667E-6 0.56968 " pathEditMode="relative" rAng="0" ptsTypes="AA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284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decel="24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16667E-6 0.56968 L 0.00026 0.229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70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31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xit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40000" fill="hold" grpId="3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.00026 0.2294 L -4.58333E-6 0.56967 " pathEditMode="relative" rAng="0" ptsTypes="AA"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6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xit" presetSubtype="1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6 0.56968 L -0.00078 0.39144 " pathEditMode="relative" rAng="0" ptsTypes="AA">
                                      <p:cBhvr>
                                        <p:cTn id="50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891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4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78 0.39144 L 5E-6 0.27107 " pathEditMode="relative" rAng="0" ptsTypes="AA">
                                      <p:cBhvr>
                                        <p:cTn id="5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588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grpId="5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4.16667E-6 0.27107 L -0.00052 0.70162 " pathEditMode="relative" rAng="0" ptsTypes="AA">
                                      <p:cBhvr>
                                        <p:cTn id="54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2152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75E-6 -7.40741E-7 L -0.02291 -0.04051 " pathEditMode="relative" rAng="0" ptsTypes="AA">
                                      <p:cBhvr>
                                        <p:cTn id="6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-203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91667E-6 -2.96296E-6 L 0.00117 -0.05324 " pathEditMode="relative" rAng="0" ptsTypes="AA">
                                      <p:cBhvr>
                                        <p:cTn id="7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6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04167E-6 -7.40741E-7 L 0.01875 -0.04167 " pathEditMode="relative" rAng="0" ptsTypes="AA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-208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2" presetClass="exit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131 0.00023 L 0.0017 -0.06134 " pathEditMode="relative" rAng="0" ptsTypes="AA">
                                      <p:cBhvr>
                                        <p:cTn id="9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3079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2" nodeType="withEffect">
                                  <p:stCondLst>
                                    <p:cond delay="17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accel="100000" fill="hold" grpId="1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4.07407E-6 L -0.06198 0.00115 " pathEditMode="relative" rAng="0" ptsTypes="AA">
                                      <p:cBhvr>
                                        <p:cTn id="10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9" y="4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7" presetClass="exit" presetSubtype="1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1.45833E-6 4.07407E-6 L 0.03685 4.07407E-6 " pathEditMode="relative" rAng="0" ptsTypes="AA">
                                      <p:cBhvr>
                                        <p:cTn id="112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4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4.16667E-7 1.85185E-6 L 0.0375 1.85185E-6 " pathEditMode="relative" rAng="0" ptsTypes="AA">
                                      <p:cBhvr>
                                        <p:cTn id="121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04167E-6 -3.7037E-6 L 0.03242 -3.7037E-6 " pathEditMode="relative" rAng="0" ptsTypes="AA">
                                      <p:cBhvr>
                                        <p:cTn id="130" dur="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2" presetClass="exit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" grpId="0"/>
      <p:bldP spid="4" grpId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2" grpId="1"/>
      <p:bldP spid="62" grpId="2"/>
      <p:bldP spid="63" grpId="1" animBg="1"/>
    </p:bldLst>
  </p:timing>
  <p:extLst mod="1">
    <p:ext uri="{E180D4A7-C9FB-4DFB-919C-405C955672EB}">
      <p14:showEvtLst xmlns:p14="http://schemas.microsoft.com/office/powerpoint/2010/main">
        <p14:playEvt time="0" objId="1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522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任意多边形 159"/>
          <p:cNvSpPr/>
          <p:nvPr/>
        </p:nvSpPr>
        <p:spPr>
          <a:xfrm>
            <a:off x="-7648196" y="-10396884"/>
            <a:ext cx="27503632" cy="2777048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>
            <a:off x="3152792" y="383281"/>
            <a:ext cx="6000080" cy="605829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2663557">
            <a:off x="-4349034" y="-7168456"/>
            <a:ext cx="21003731" cy="21207512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任意多边形 163"/>
          <p:cNvSpPr/>
          <p:nvPr/>
        </p:nvSpPr>
        <p:spPr>
          <a:xfrm>
            <a:off x="3021422" y="250635"/>
            <a:ext cx="6262823" cy="6323586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239872" y="1520573"/>
            <a:ext cx="3780179" cy="381685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>
            <a:off x="4748990" y="2125980"/>
            <a:ext cx="2702855" cy="2729078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PA_直接连接符 7"/>
          <p:cNvCxnSpPr/>
          <p:nvPr>
            <p:custDataLst>
              <p:tags r:id="rId1"/>
            </p:custDataLst>
          </p:nvPr>
        </p:nvCxnSpPr>
        <p:spPr>
          <a:xfrm>
            <a:off x="4951982" y="3690609"/>
            <a:ext cx="2296873" cy="6614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文本框 3"/>
          <p:cNvSpPr txBox="1"/>
          <p:nvPr>
            <p:custDataLst>
              <p:tags r:id="rId2"/>
            </p:custDataLst>
          </p:nvPr>
        </p:nvSpPr>
        <p:spPr>
          <a:xfrm>
            <a:off x="4892251" y="3219128"/>
            <a:ext cx="2647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MG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动画？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cxnSp>
        <p:nvCxnSpPr>
          <p:cNvPr id="93" name="PA_直接连接符 7"/>
          <p:cNvCxnSpPr/>
          <p:nvPr>
            <p:custDataLst>
              <p:tags r:id="rId3"/>
            </p:custDataLst>
          </p:nvPr>
        </p:nvCxnSpPr>
        <p:spPr>
          <a:xfrm>
            <a:off x="6074744" y="2783019"/>
            <a:ext cx="0" cy="63010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PA_直接连接符 7"/>
          <p:cNvCxnSpPr/>
          <p:nvPr>
            <p:custDataLst>
              <p:tags r:id="rId4"/>
            </p:custDataLst>
          </p:nvPr>
        </p:nvCxnSpPr>
        <p:spPr>
          <a:xfrm flipH="1">
            <a:off x="6152833" y="3482661"/>
            <a:ext cx="629095" cy="85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PA_直接连接符 7"/>
          <p:cNvCxnSpPr/>
          <p:nvPr>
            <p:custDataLst>
              <p:tags r:id="rId5"/>
            </p:custDataLst>
          </p:nvPr>
        </p:nvCxnSpPr>
        <p:spPr>
          <a:xfrm>
            <a:off x="6074744" y="3569307"/>
            <a:ext cx="1" cy="6142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PA_直接连接符 7"/>
          <p:cNvCxnSpPr/>
          <p:nvPr>
            <p:custDataLst>
              <p:tags r:id="rId6"/>
            </p:custDataLst>
          </p:nvPr>
        </p:nvCxnSpPr>
        <p:spPr>
          <a:xfrm flipH="1" flipV="1">
            <a:off x="5367563" y="3491217"/>
            <a:ext cx="629091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PA_直接连接符 7"/>
          <p:cNvCxnSpPr/>
          <p:nvPr>
            <p:custDataLst>
              <p:tags r:id="rId7"/>
            </p:custDataLst>
          </p:nvPr>
        </p:nvCxnSpPr>
        <p:spPr>
          <a:xfrm flipH="1">
            <a:off x="6129962" y="3003652"/>
            <a:ext cx="450844" cy="4323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PA_直接连接符 7"/>
          <p:cNvCxnSpPr/>
          <p:nvPr>
            <p:custDataLst>
              <p:tags r:id="rId8"/>
            </p:custDataLst>
          </p:nvPr>
        </p:nvCxnSpPr>
        <p:spPr>
          <a:xfrm flipH="1" flipV="1">
            <a:off x="6130925" y="3545512"/>
            <a:ext cx="433051" cy="4527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PA_直接连接符 7"/>
          <p:cNvCxnSpPr/>
          <p:nvPr>
            <p:custDataLst>
              <p:tags r:id="rId9"/>
            </p:custDataLst>
          </p:nvPr>
        </p:nvCxnSpPr>
        <p:spPr>
          <a:xfrm flipH="1">
            <a:off x="5568685" y="3546436"/>
            <a:ext cx="450841" cy="4252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A_直接连接符 7"/>
          <p:cNvCxnSpPr/>
          <p:nvPr>
            <p:custDataLst>
              <p:tags r:id="rId10"/>
            </p:custDataLst>
          </p:nvPr>
        </p:nvCxnSpPr>
        <p:spPr>
          <a:xfrm flipH="1" flipV="1">
            <a:off x="5580214" y="2982077"/>
            <a:ext cx="439313" cy="4539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PA_直接连接符 7"/>
          <p:cNvCxnSpPr/>
          <p:nvPr>
            <p:custDataLst>
              <p:tags r:id="rId11"/>
            </p:custDataLst>
          </p:nvPr>
        </p:nvCxnSpPr>
        <p:spPr>
          <a:xfrm>
            <a:off x="6074744" y="2782322"/>
            <a:ext cx="0" cy="63010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PA_直接连接符 7"/>
          <p:cNvCxnSpPr/>
          <p:nvPr>
            <p:custDataLst>
              <p:tags r:id="rId12"/>
            </p:custDataLst>
          </p:nvPr>
        </p:nvCxnSpPr>
        <p:spPr>
          <a:xfrm flipH="1">
            <a:off x="6152833" y="3481964"/>
            <a:ext cx="629095" cy="85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PA_直接连接符 7"/>
          <p:cNvCxnSpPr/>
          <p:nvPr>
            <p:custDataLst>
              <p:tags r:id="rId13"/>
            </p:custDataLst>
          </p:nvPr>
        </p:nvCxnSpPr>
        <p:spPr>
          <a:xfrm>
            <a:off x="6074744" y="3568610"/>
            <a:ext cx="1" cy="6142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PA_直接连接符 7"/>
          <p:cNvCxnSpPr/>
          <p:nvPr>
            <p:custDataLst>
              <p:tags r:id="rId14"/>
            </p:custDataLst>
          </p:nvPr>
        </p:nvCxnSpPr>
        <p:spPr>
          <a:xfrm flipH="1" flipV="1">
            <a:off x="5367563" y="3490519"/>
            <a:ext cx="629091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PA_直接连接符 7"/>
          <p:cNvCxnSpPr/>
          <p:nvPr>
            <p:custDataLst>
              <p:tags r:id="rId15"/>
            </p:custDataLst>
          </p:nvPr>
        </p:nvCxnSpPr>
        <p:spPr>
          <a:xfrm flipH="1">
            <a:off x="6129962" y="3002955"/>
            <a:ext cx="450844" cy="4323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PA_直接连接符 7"/>
          <p:cNvCxnSpPr/>
          <p:nvPr>
            <p:custDataLst>
              <p:tags r:id="rId16"/>
            </p:custDataLst>
          </p:nvPr>
        </p:nvCxnSpPr>
        <p:spPr>
          <a:xfrm flipH="1" flipV="1">
            <a:off x="6130925" y="3544815"/>
            <a:ext cx="433051" cy="4527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PA_直接连接符 7"/>
          <p:cNvCxnSpPr/>
          <p:nvPr>
            <p:custDataLst>
              <p:tags r:id="rId17"/>
            </p:custDataLst>
          </p:nvPr>
        </p:nvCxnSpPr>
        <p:spPr>
          <a:xfrm flipH="1">
            <a:off x="5568685" y="3545738"/>
            <a:ext cx="450841" cy="4252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PA_直接连接符 7"/>
          <p:cNvCxnSpPr/>
          <p:nvPr>
            <p:custDataLst>
              <p:tags r:id="rId18"/>
            </p:custDataLst>
          </p:nvPr>
        </p:nvCxnSpPr>
        <p:spPr>
          <a:xfrm flipH="1" flipV="1">
            <a:off x="5580214" y="2981380"/>
            <a:ext cx="439313" cy="4539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文本框 161"/>
          <p:cNvSpPr txBox="1"/>
          <p:nvPr/>
        </p:nvSpPr>
        <p:spPr>
          <a:xfrm>
            <a:off x="5819928" y="3240894"/>
            <a:ext cx="385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它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cxnSp>
        <p:nvCxnSpPr>
          <p:cNvPr id="27" name="PA_直接连接符 7"/>
          <p:cNvCxnSpPr/>
          <p:nvPr>
            <p:custDataLst>
              <p:tags r:id="rId19"/>
            </p:custDataLst>
          </p:nvPr>
        </p:nvCxnSpPr>
        <p:spPr>
          <a:xfrm flipH="1">
            <a:off x="6142151" y="3470173"/>
            <a:ext cx="629095" cy="85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A_直接连接符 7"/>
          <p:cNvCxnSpPr/>
          <p:nvPr>
            <p:custDataLst>
              <p:tags r:id="rId20"/>
            </p:custDataLst>
          </p:nvPr>
        </p:nvCxnSpPr>
        <p:spPr>
          <a:xfrm>
            <a:off x="6064062" y="3556819"/>
            <a:ext cx="1" cy="6142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A_直接连接符 7"/>
          <p:cNvCxnSpPr/>
          <p:nvPr>
            <p:custDataLst>
              <p:tags r:id="rId21"/>
            </p:custDataLst>
          </p:nvPr>
        </p:nvCxnSpPr>
        <p:spPr>
          <a:xfrm flipH="1" flipV="1">
            <a:off x="5356881" y="3478730"/>
            <a:ext cx="629091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A_直接连接符 7"/>
          <p:cNvCxnSpPr/>
          <p:nvPr>
            <p:custDataLst>
              <p:tags r:id="rId22"/>
            </p:custDataLst>
          </p:nvPr>
        </p:nvCxnSpPr>
        <p:spPr>
          <a:xfrm flipH="1">
            <a:off x="6119281" y="2991164"/>
            <a:ext cx="450844" cy="4323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A_直接连接符 7"/>
          <p:cNvCxnSpPr/>
          <p:nvPr>
            <p:custDataLst>
              <p:tags r:id="rId23"/>
            </p:custDataLst>
          </p:nvPr>
        </p:nvCxnSpPr>
        <p:spPr>
          <a:xfrm flipH="1" flipV="1">
            <a:off x="6120245" y="3533024"/>
            <a:ext cx="433051" cy="4527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A_直接连接符 7"/>
          <p:cNvCxnSpPr/>
          <p:nvPr>
            <p:custDataLst>
              <p:tags r:id="rId24"/>
            </p:custDataLst>
          </p:nvPr>
        </p:nvCxnSpPr>
        <p:spPr>
          <a:xfrm flipH="1">
            <a:off x="5558004" y="3533949"/>
            <a:ext cx="450841" cy="4252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A_直接连接符 7"/>
          <p:cNvCxnSpPr/>
          <p:nvPr>
            <p:custDataLst>
              <p:tags r:id="rId25"/>
            </p:custDataLst>
          </p:nvPr>
        </p:nvCxnSpPr>
        <p:spPr>
          <a:xfrm flipH="1" flipV="1">
            <a:off x="5569533" y="2969589"/>
            <a:ext cx="439313" cy="4539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A_直接连接符 7"/>
          <p:cNvCxnSpPr/>
          <p:nvPr>
            <p:custDataLst>
              <p:tags r:id="rId26"/>
            </p:custDataLst>
          </p:nvPr>
        </p:nvCxnSpPr>
        <p:spPr>
          <a:xfrm flipH="1">
            <a:off x="6064063" y="2683669"/>
            <a:ext cx="10507" cy="71696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5278602" y="2675405"/>
            <a:ext cx="1604799" cy="160479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PA_直接连接符 7"/>
          <p:cNvCxnSpPr/>
          <p:nvPr>
            <p:custDataLst>
              <p:tags r:id="rId27"/>
            </p:custDataLst>
          </p:nvPr>
        </p:nvCxnSpPr>
        <p:spPr>
          <a:xfrm flipH="1">
            <a:off x="6144705" y="3473988"/>
            <a:ext cx="443231" cy="47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A_直接连接符 7"/>
          <p:cNvCxnSpPr/>
          <p:nvPr>
            <p:custDataLst>
              <p:tags r:id="rId28"/>
            </p:custDataLst>
          </p:nvPr>
        </p:nvCxnSpPr>
        <p:spPr>
          <a:xfrm>
            <a:off x="6066613" y="3556818"/>
            <a:ext cx="3" cy="42536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A_直接连接符 7"/>
          <p:cNvCxnSpPr/>
          <p:nvPr>
            <p:custDataLst>
              <p:tags r:id="rId29"/>
            </p:custDataLst>
          </p:nvPr>
        </p:nvCxnSpPr>
        <p:spPr>
          <a:xfrm flipH="1" flipV="1">
            <a:off x="5579173" y="3477803"/>
            <a:ext cx="409353" cy="92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直接连接符 7"/>
          <p:cNvCxnSpPr/>
          <p:nvPr>
            <p:custDataLst>
              <p:tags r:id="rId30"/>
            </p:custDataLst>
          </p:nvPr>
        </p:nvCxnSpPr>
        <p:spPr>
          <a:xfrm flipH="1">
            <a:off x="6121833" y="3121154"/>
            <a:ext cx="304331" cy="30235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A_直接连接符 7"/>
          <p:cNvCxnSpPr/>
          <p:nvPr>
            <p:custDataLst>
              <p:tags r:id="rId31"/>
            </p:custDataLst>
          </p:nvPr>
        </p:nvCxnSpPr>
        <p:spPr>
          <a:xfrm flipH="1" flipV="1">
            <a:off x="6122798" y="3533025"/>
            <a:ext cx="303367" cy="3171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A_直接连接符 7"/>
          <p:cNvCxnSpPr/>
          <p:nvPr>
            <p:custDataLst>
              <p:tags r:id="rId32"/>
            </p:custDataLst>
          </p:nvPr>
        </p:nvCxnSpPr>
        <p:spPr>
          <a:xfrm flipH="1">
            <a:off x="5702110" y="3533946"/>
            <a:ext cx="309287" cy="29171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A_直接连接符 7"/>
          <p:cNvCxnSpPr/>
          <p:nvPr>
            <p:custDataLst>
              <p:tags r:id="rId33"/>
            </p:custDataLst>
          </p:nvPr>
        </p:nvCxnSpPr>
        <p:spPr>
          <a:xfrm flipH="1" flipV="1">
            <a:off x="5726903" y="3121152"/>
            <a:ext cx="284496" cy="3023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A_直接连接符 7"/>
          <p:cNvCxnSpPr/>
          <p:nvPr>
            <p:custDataLst>
              <p:tags r:id="rId34"/>
            </p:custDataLst>
          </p:nvPr>
        </p:nvCxnSpPr>
        <p:spPr>
          <a:xfrm flipH="1">
            <a:off x="6066615" y="2973422"/>
            <a:ext cx="16939" cy="42721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63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xit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0833E-6 -3.7037E-7 L -0.00013 -0.04537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25E-6 -3.33333E-6 L 0.02578 -0.0004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0833E-6 3.7037E-6 L 2.70833E-6 0.0460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375E-6 2.22222E-6 L -0.02579 2.22222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95833E-6 -4.44444E-6 L 0.01849 -0.03101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91667E-6 0 L 0.01784 0.0331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7 1.85185E-6 L -0.01758 0.03102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04167E-6 -4.07407E-6 L -0.01797 -0.0331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0833E-6 -3.7037E-7 L -0.00013 -0.04537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25E-6 -3.33333E-6 L 0.03437 -0.00115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" y="-6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0833E-6 3.7037E-6 L 0.00026 0.05879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94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375E-6 2.22222E-6 L -0.03204 0.00023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95833E-6 -4.44444E-6 L 0.01849 -0.03101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91667E-6 1.48148E-6 L 0.01784 0.0331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7 3.33333E-6 L -0.01758 0.03102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04167E-6 -4.07407E-6 L -0.01797 -0.0331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2" presetClass="exit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0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3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2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7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3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6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9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8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146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6" presetClass="emph" presetSubtype="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2" dur="250" fill="hold"/>
                                        <p:tgtEl>
                                          <p:spTgt spid="16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15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5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8" presetClass="emph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700000">
                                      <p:cBhvr>
                                        <p:cTn id="16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66" dur="5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ntr" presetSubtype="16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76" dur="250" fill="hold"/>
                                        <p:tgtEl>
                                          <p:spTgt spid="1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3" presetClass="exit" presetSubtype="32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6" presetClass="emph" presetSubtype="0" autoRev="1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84" dur="200" fill="hold"/>
                                        <p:tgtEl>
                                          <p:spTgt spid="2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70833E-6 -1.48148E-6 L 0.02578 -0.00046 " pathEditMode="relative" rAng="0" ptsTypes="AA">
                                      <p:cBhvr>
                                        <p:cTn id="2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16667E-6 4.07407E-6 L 4.16667E-6 0.04606 " pathEditMode="relative" rAng="0" ptsTypes="AA">
                                      <p:cBhvr>
                                        <p:cTn id="2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4.16667E-6 4.07407E-6 L -0.02578 4.07407E-6 " pathEditMode="relative" rAng="0" ptsTypes="AA">
                                      <p:cBhvr>
                                        <p:cTn id="2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3.54167E-6 1.48148E-6 L -0.00013 -0.04537 " pathEditMode="relative" rAng="0" ptsTypes="AA">
                                      <p:cBhvr>
                                        <p:cTn id="2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70833E-6 -2.59259E-6 L 0.02565 -0.04143 " pathEditMode="relative" rAng="0" ptsTypes="AA">
                                      <p:cBhvr>
                                        <p:cTn id="2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2083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45833E-6 1.85185E-6 L 0.02396 0.04514 " pathEditMode="relative" rAng="0" ptsTypes="AA">
                                      <p:cBhvr>
                                        <p:cTn id="2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245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1.04167E-6 3.7037E-6 L -0.02292 0.04051 " pathEditMode="relative" rAng="0" ptsTypes="AA">
                                      <p:cBhvr>
                                        <p:cTn id="2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014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16667E-7 -3.7037E-6 L -0.02175 -0.03981 " pathEditMode="relative" rAng="0" ptsTypes="AA">
                                      <p:cBhvr>
                                        <p:cTn id="2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1991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22" presetClass="exit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6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2" presetClass="exit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2" presetClass="exit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2" presetClass="exit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5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2" presetClass="exit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2" presetClass="exit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2" presetClass="exit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2" presetClass="exit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4.58333E-6 -2.96296E-6 L 0.01822 -2.96296E-6 " pathEditMode="relative" rAng="0" ptsTypes="AA">
                                      <p:cBhvr>
                                        <p:cTn id="2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95833E-6 2.96296E-6 L 3.95833E-6 0.03217 " pathEditMode="relative" rAng="0" ptsTypes="AA">
                                      <p:cBhvr>
                                        <p:cTn id="2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1.04167E-6 4.07407E-6 L -0.01719 4.07407E-6 " pathEditMode="relative" rAng="0" ptsTypes="AA">
                                      <p:cBhvr>
                                        <p:cTn id="2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3.33333E-6 -3.33333E-6 L 0.0125 -0.02083 " pathEditMode="relative" rAng="0" ptsTypes="AA">
                                      <p:cBhvr>
                                        <p:cTn id="2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3.33333E-6 -4.44444E-6 L 0.0125 0.02315 " pathEditMode="relative" rAng="0" ptsTypes="AA">
                                      <p:cBhvr>
                                        <p:cTn id="2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1.45833E-6 -4.07407E-6 L -0.01289 0.0213 " pathEditMode="relative" rAng="0" ptsTypes="AA">
                                      <p:cBhvr>
                                        <p:cTn id="2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91667E-6 -3.33333E-6 L 2.91667E-6 -0.0324 " pathEditMode="relative" rAng="0" ptsTypes="AA">
                                      <p:cBhvr>
                                        <p:cTn id="2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2.08333E-7 -3.33333E-6 L -0.01354 -0.02199 " pathEditMode="relative" rAng="0" ptsTypes="AA">
                                      <p:cBhvr>
                                        <p:cTn id="2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22" presetClass="exit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22" presetClass="exit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22" presetClass="exit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22" presetClass="exit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22" presetClass="exit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5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60" grpId="1" animBg="1"/>
      <p:bldP spid="163" grpId="3" animBg="1"/>
      <p:bldP spid="163" grpId="4" animBg="1"/>
      <p:bldP spid="163" grpId="5" animBg="1"/>
      <p:bldP spid="25" grpId="2" animBg="1"/>
      <p:bldP spid="25" grpId="3" animBg="1"/>
      <p:bldP spid="164" grpId="0" animBg="1"/>
      <p:bldP spid="164" grpId="1" animBg="1"/>
      <p:bldP spid="164" grpId="2" animBg="1"/>
      <p:bldP spid="26" grpId="0" animBg="1"/>
      <p:bldP spid="26" grpId="1" animBg="1"/>
      <p:bldP spid="161" grpId="0" animBg="1"/>
      <p:bldP spid="161" grpId="1" animBg="1"/>
      <p:bldP spid="161" grpId="2" animBg="1"/>
      <p:bldP spid="161" grpId="3" animBg="1"/>
      <p:bldP spid="6" grpId="0"/>
      <p:bldP spid="162" grpId="0"/>
      <p:bldP spid="35" grpId="0" animBg="1"/>
      <p:bldP spid="3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1"/>
          <p:cNvGrpSpPr/>
          <p:nvPr>
            <p:custDataLst>
              <p:tags r:id="rId1"/>
            </p:custDataLst>
          </p:nvPr>
        </p:nvGrpSpPr>
        <p:grpSpPr>
          <a:xfrm>
            <a:off x="4239872" y="1520573"/>
            <a:ext cx="3780179" cy="3816854"/>
            <a:chOff x="4239872" y="1520573"/>
            <a:chExt cx="3780178" cy="3816854"/>
          </a:xfrm>
        </p:grpSpPr>
        <p:sp>
          <p:nvSpPr>
            <p:cNvPr id="30" name="任意多边形 29"/>
            <p:cNvSpPr/>
            <p:nvPr/>
          </p:nvSpPr>
          <p:spPr>
            <a:xfrm>
              <a:off x="4239872" y="1520573"/>
              <a:ext cx="3780178" cy="3816854"/>
            </a:xfrm>
            <a:custGeom>
              <a:avLst/>
              <a:gdLst>
                <a:gd name="connsiteX0" fmla="*/ 1120140 w 2293620"/>
                <a:gd name="connsiteY0" fmla="*/ 0 h 2331720"/>
                <a:gd name="connsiteX1" fmla="*/ 1150620 w 2293620"/>
                <a:gd name="connsiteY1" fmla="*/ 190500 h 2331720"/>
                <a:gd name="connsiteX2" fmla="*/ 723900 w 2293620"/>
                <a:gd name="connsiteY2" fmla="*/ 754380 h 2331720"/>
                <a:gd name="connsiteX3" fmla="*/ 0 w 2293620"/>
                <a:gd name="connsiteY3" fmla="*/ 1143000 h 2331720"/>
                <a:gd name="connsiteX4" fmla="*/ 739140 w 2293620"/>
                <a:gd name="connsiteY4" fmla="*/ 1584960 h 2331720"/>
                <a:gd name="connsiteX5" fmla="*/ 1120140 w 2293620"/>
                <a:gd name="connsiteY5" fmla="*/ 2331720 h 2331720"/>
                <a:gd name="connsiteX6" fmla="*/ 1524000 w 2293620"/>
                <a:gd name="connsiteY6" fmla="*/ 1577340 h 2331720"/>
                <a:gd name="connsiteX7" fmla="*/ 2293620 w 2293620"/>
                <a:gd name="connsiteY7" fmla="*/ 1143000 h 2331720"/>
                <a:gd name="connsiteX8" fmla="*/ 1531620 w 2293620"/>
                <a:gd name="connsiteY8" fmla="*/ 746760 h 2331720"/>
                <a:gd name="connsiteX9" fmla="*/ 1120140 w 2293620"/>
                <a:gd name="connsiteY9" fmla="*/ 0 h 2331720"/>
                <a:gd name="connsiteX0" fmla="*/ 1120140 w 2293620"/>
                <a:gd name="connsiteY0" fmla="*/ 0 h 2331720"/>
                <a:gd name="connsiteX1" fmla="*/ 723900 w 2293620"/>
                <a:gd name="connsiteY1" fmla="*/ 754380 h 2331720"/>
                <a:gd name="connsiteX2" fmla="*/ 0 w 2293620"/>
                <a:gd name="connsiteY2" fmla="*/ 1143000 h 2331720"/>
                <a:gd name="connsiteX3" fmla="*/ 739140 w 2293620"/>
                <a:gd name="connsiteY3" fmla="*/ 1584960 h 2331720"/>
                <a:gd name="connsiteX4" fmla="*/ 1120140 w 2293620"/>
                <a:gd name="connsiteY4" fmla="*/ 2331720 h 2331720"/>
                <a:gd name="connsiteX5" fmla="*/ 1524000 w 2293620"/>
                <a:gd name="connsiteY5" fmla="*/ 1577340 h 2331720"/>
                <a:gd name="connsiteX6" fmla="*/ 2293620 w 2293620"/>
                <a:gd name="connsiteY6" fmla="*/ 1143000 h 2331720"/>
                <a:gd name="connsiteX7" fmla="*/ 1531620 w 2293620"/>
                <a:gd name="connsiteY7" fmla="*/ 746760 h 2331720"/>
                <a:gd name="connsiteX8" fmla="*/ 1120140 w 2293620"/>
                <a:gd name="connsiteY8" fmla="*/ 0 h 2331720"/>
                <a:gd name="connsiteX0" fmla="*/ 1120140 w 2293620"/>
                <a:gd name="connsiteY0" fmla="*/ 0 h 2331720"/>
                <a:gd name="connsiteX1" fmla="*/ 723900 w 2293620"/>
                <a:gd name="connsiteY1" fmla="*/ 754380 h 2331720"/>
                <a:gd name="connsiteX2" fmla="*/ 0 w 2293620"/>
                <a:gd name="connsiteY2" fmla="*/ 1143000 h 2331720"/>
                <a:gd name="connsiteX3" fmla="*/ 723265 w 2293620"/>
                <a:gd name="connsiteY3" fmla="*/ 1565910 h 2331720"/>
                <a:gd name="connsiteX4" fmla="*/ 1120140 w 2293620"/>
                <a:gd name="connsiteY4" fmla="*/ 2331720 h 2331720"/>
                <a:gd name="connsiteX5" fmla="*/ 1524000 w 2293620"/>
                <a:gd name="connsiteY5" fmla="*/ 1577340 h 2331720"/>
                <a:gd name="connsiteX6" fmla="*/ 2293620 w 2293620"/>
                <a:gd name="connsiteY6" fmla="*/ 1143000 h 2331720"/>
                <a:gd name="connsiteX7" fmla="*/ 1531620 w 2293620"/>
                <a:gd name="connsiteY7" fmla="*/ 746760 h 2331720"/>
                <a:gd name="connsiteX8" fmla="*/ 1120140 w 2293620"/>
                <a:gd name="connsiteY8" fmla="*/ 0 h 2331720"/>
                <a:gd name="connsiteX0" fmla="*/ 1129665 w 2303145"/>
                <a:gd name="connsiteY0" fmla="*/ 0 h 2331720"/>
                <a:gd name="connsiteX1" fmla="*/ 733425 w 2303145"/>
                <a:gd name="connsiteY1" fmla="*/ 754380 h 2331720"/>
                <a:gd name="connsiteX2" fmla="*/ 0 w 2303145"/>
                <a:gd name="connsiteY2" fmla="*/ 1149350 h 2331720"/>
                <a:gd name="connsiteX3" fmla="*/ 732790 w 2303145"/>
                <a:gd name="connsiteY3" fmla="*/ 1565910 h 2331720"/>
                <a:gd name="connsiteX4" fmla="*/ 1129665 w 2303145"/>
                <a:gd name="connsiteY4" fmla="*/ 2331720 h 2331720"/>
                <a:gd name="connsiteX5" fmla="*/ 1533525 w 2303145"/>
                <a:gd name="connsiteY5" fmla="*/ 1577340 h 2331720"/>
                <a:gd name="connsiteX6" fmla="*/ 2303145 w 2303145"/>
                <a:gd name="connsiteY6" fmla="*/ 1143000 h 2331720"/>
                <a:gd name="connsiteX7" fmla="*/ 1541145 w 2303145"/>
                <a:gd name="connsiteY7" fmla="*/ 746760 h 2331720"/>
                <a:gd name="connsiteX8" fmla="*/ 1129665 w 2303145"/>
                <a:gd name="connsiteY8" fmla="*/ 0 h 2331720"/>
                <a:gd name="connsiteX0" fmla="*/ 1129665 w 2303145"/>
                <a:gd name="connsiteY0" fmla="*/ 0 h 2312670"/>
                <a:gd name="connsiteX1" fmla="*/ 733425 w 2303145"/>
                <a:gd name="connsiteY1" fmla="*/ 754380 h 2312670"/>
                <a:gd name="connsiteX2" fmla="*/ 0 w 2303145"/>
                <a:gd name="connsiteY2" fmla="*/ 1149350 h 2312670"/>
                <a:gd name="connsiteX3" fmla="*/ 732790 w 2303145"/>
                <a:gd name="connsiteY3" fmla="*/ 1565910 h 2312670"/>
                <a:gd name="connsiteX4" fmla="*/ 1126490 w 2303145"/>
                <a:gd name="connsiteY4" fmla="*/ 2312670 h 2312670"/>
                <a:gd name="connsiteX5" fmla="*/ 1533525 w 2303145"/>
                <a:gd name="connsiteY5" fmla="*/ 1577340 h 2312670"/>
                <a:gd name="connsiteX6" fmla="*/ 2303145 w 2303145"/>
                <a:gd name="connsiteY6" fmla="*/ 1143000 h 2312670"/>
                <a:gd name="connsiteX7" fmla="*/ 1541145 w 2303145"/>
                <a:gd name="connsiteY7" fmla="*/ 746760 h 2312670"/>
                <a:gd name="connsiteX8" fmla="*/ 1129665 w 2303145"/>
                <a:gd name="connsiteY8" fmla="*/ 0 h 2312670"/>
                <a:gd name="connsiteX0" fmla="*/ 1129665 w 2290445"/>
                <a:gd name="connsiteY0" fmla="*/ 0 h 2312670"/>
                <a:gd name="connsiteX1" fmla="*/ 733425 w 2290445"/>
                <a:gd name="connsiteY1" fmla="*/ 754380 h 2312670"/>
                <a:gd name="connsiteX2" fmla="*/ 0 w 2290445"/>
                <a:gd name="connsiteY2" fmla="*/ 1149350 h 2312670"/>
                <a:gd name="connsiteX3" fmla="*/ 732790 w 2290445"/>
                <a:gd name="connsiteY3" fmla="*/ 1565910 h 2312670"/>
                <a:gd name="connsiteX4" fmla="*/ 1126490 w 2290445"/>
                <a:gd name="connsiteY4" fmla="*/ 2312670 h 2312670"/>
                <a:gd name="connsiteX5" fmla="*/ 1533525 w 2290445"/>
                <a:gd name="connsiteY5" fmla="*/ 1577340 h 2312670"/>
                <a:gd name="connsiteX6" fmla="*/ 2290445 w 2290445"/>
                <a:gd name="connsiteY6" fmla="*/ 1155700 h 2312670"/>
                <a:gd name="connsiteX7" fmla="*/ 1541145 w 2290445"/>
                <a:gd name="connsiteY7" fmla="*/ 746760 h 2312670"/>
                <a:gd name="connsiteX8" fmla="*/ 1129665 w 2290445"/>
                <a:gd name="connsiteY8" fmla="*/ 0 h 231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0445" h="2312670">
                  <a:moveTo>
                    <a:pt x="1129665" y="0"/>
                  </a:moveTo>
                  <a:lnTo>
                    <a:pt x="733425" y="754380"/>
                  </a:lnTo>
                  <a:lnTo>
                    <a:pt x="0" y="1149350"/>
                  </a:lnTo>
                  <a:lnTo>
                    <a:pt x="732790" y="1565910"/>
                  </a:lnTo>
                  <a:lnTo>
                    <a:pt x="1126490" y="2312670"/>
                  </a:lnTo>
                  <a:lnTo>
                    <a:pt x="1533525" y="1577340"/>
                  </a:lnTo>
                  <a:lnTo>
                    <a:pt x="2290445" y="1155700"/>
                  </a:lnTo>
                  <a:lnTo>
                    <a:pt x="1541145" y="746760"/>
                  </a:lnTo>
                  <a:lnTo>
                    <a:pt x="1129665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19927" y="3240894"/>
              <a:ext cx="385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它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31" name="PA_文本框 30"/>
          <p:cNvSpPr txBox="1"/>
          <p:nvPr>
            <p:custDataLst>
              <p:tags r:id="rId2"/>
            </p:custDataLst>
          </p:nvPr>
        </p:nvSpPr>
        <p:spPr>
          <a:xfrm>
            <a:off x="4931195" y="3179338"/>
            <a:ext cx="2443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9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rgbClr val="595959"/>
                </a:solidFill>
              </a:rPr>
              <a:t>易于表达</a:t>
            </a:r>
          </a:p>
        </p:txBody>
      </p:sp>
      <p:cxnSp>
        <p:nvCxnSpPr>
          <p:cNvPr id="32" name="PA_直接连接符 7"/>
          <p:cNvCxnSpPr/>
          <p:nvPr>
            <p:custDataLst>
              <p:tags r:id="rId3"/>
            </p:custDataLst>
          </p:nvPr>
        </p:nvCxnSpPr>
        <p:spPr>
          <a:xfrm flipH="1">
            <a:off x="4771401" y="3764114"/>
            <a:ext cx="234326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直接连接符 7"/>
          <p:cNvCxnSpPr/>
          <p:nvPr>
            <p:custDataLst>
              <p:tags r:id="rId4"/>
            </p:custDataLst>
          </p:nvPr>
        </p:nvCxnSpPr>
        <p:spPr>
          <a:xfrm flipH="1">
            <a:off x="5124453" y="3219601"/>
            <a:ext cx="2362199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PA_文本框 62"/>
          <p:cNvSpPr txBox="1"/>
          <p:nvPr>
            <p:custDataLst>
              <p:tags r:id="rId5"/>
            </p:custDataLst>
          </p:nvPr>
        </p:nvSpPr>
        <p:spPr>
          <a:xfrm>
            <a:off x="6236772" y="3278440"/>
            <a:ext cx="432197" cy="425053"/>
          </a:xfrm>
          <a:custGeom>
            <a:avLst/>
            <a:gdLst/>
            <a:ahLst/>
            <a:cxnLst/>
            <a:rect l="l" t="t" r="r" b="b"/>
            <a:pathLst>
              <a:path w="432197" h="425053">
                <a:moveTo>
                  <a:pt x="203597" y="0"/>
                </a:moveTo>
                <a:lnTo>
                  <a:pt x="228600" y="0"/>
                </a:lnTo>
                <a:lnTo>
                  <a:pt x="228600" y="55364"/>
                </a:lnTo>
                <a:lnTo>
                  <a:pt x="414337" y="55364"/>
                </a:lnTo>
                <a:lnTo>
                  <a:pt x="414337" y="76795"/>
                </a:lnTo>
                <a:lnTo>
                  <a:pt x="228600" y="76795"/>
                </a:lnTo>
                <a:lnTo>
                  <a:pt x="228600" y="126802"/>
                </a:lnTo>
                <a:lnTo>
                  <a:pt x="396478" y="126802"/>
                </a:lnTo>
                <a:lnTo>
                  <a:pt x="396478" y="148233"/>
                </a:lnTo>
                <a:lnTo>
                  <a:pt x="228600" y="148233"/>
                </a:lnTo>
                <a:lnTo>
                  <a:pt x="228600" y="200025"/>
                </a:lnTo>
                <a:lnTo>
                  <a:pt x="428625" y="200025"/>
                </a:lnTo>
                <a:lnTo>
                  <a:pt x="428625" y="221456"/>
                </a:lnTo>
                <a:lnTo>
                  <a:pt x="228600" y="221456"/>
                </a:lnTo>
                <a:cubicBezTo>
                  <a:pt x="238125" y="248841"/>
                  <a:pt x="252412" y="273844"/>
                  <a:pt x="271462" y="296466"/>
                </a:cubicBezTo>
                <a:cubicBezTo>
                  <a:pt x="325040" y="269081"/>
                  <a:pt x="361354" y="249436"/>
                  <a:pt x="380404" y="237530"/>
                </a:cubicBezTo>
                <a:lnTo>
                  <a:pt x="394692" y="260747"/>
                </a:lnTo>
                <a:cubicBezTo>
                  <a:pt x="380404" y="267891"/>
                  <a:pt x="347662" y="283369"/>
                  <a:pt x="296465" y="307181"/>
                </a:cubicBezTo>
                <a:cubicBezTo>
                  <a:pt x="300037" y="305991"/>
                  <a:pt x="297061" y="307777"/>
                  <a:pt x="287536" y="312539"/>
                </a:cubicBezTo>
                <a:cubicBezTo>
                  <a:pt x="323254" y="342305"/>
                  <a:pt x="371475" y="362545"/>
                  <a:pt x="432197" y="373261"/>
                </a:cubicBezTo>
                <a:cubicBezTo>
                  <a:pt x="429815" y="376833"/>
                  <a:pt x="424458" y="385167"/>
                  <a:pt x="416123" y="398264"/>
                </a:cubicBezTo>
                <a:cubicBezTo>
                  <a:pt x="303014" y="369689"/>
                  <a:pt x="233958" y="314920"/>
                  <a:pt x="208954" y="233958"/>
                </a:cubicBezTo>
                <a:cubicBezTo>
                  <a:pt x="193476" y="254199"/>
                  <a:pt x="173831" y="273249"/>
                  <a:pt x="150019" y="291108"/>
                </a:cubicBezTo>
                <a:lnTo>
                  <a:pt x="150019" y="391120"/>
                </a:lnTo>
                <a:cubicBezTo>
                  <a:pt x="158353" y="387549"/>
                  <a:pt x="186928" y="378024"/>
                  <a:pt x="235744" y="362545"/>
                </a:cubicBezTo>
                <a:cubicBezTo>
                  <a:pt x="250031" y="356592"/>
                  <a:pt x="259556" y="353020"/>
                  <a:pt x="264319" y="351830"/>
                </a:cubicBezTo>
                <a:cubicBezTo>
                  <a:pt x="264319" y="363736"/>
                  <a:pt x="264914" y="371475"/>
                  <a:pt x="266104" y="375047"/>
                </a:cubicBezTo>
                <a:cubicBezTo>
                  <a:pt x="228004" y="386953"/>
                  <a:pt x="188714" y="400645"/>
                  <a:pt x="148233" y="416124"/>
                </a:cubicBezTo>
                <a:cubicBezTo>
                  <a:pt x="141089" y="419695"/>
                  <a:pt x="135731" y="422672"/>
                  <a:pt x="132159" y="425053"/>
                </a:cubicBezTo>
                <a:lnTo>
                  <a:pt x="114300" y="405408"/>
                </a:lnTo>
                <a:cubicBezTo>
                  <a:pt x="122634" y="399455"/>
                  <a:pt x="126801" y="391716"/>
                  <a:pt x="126801" y="382191"/>
                </a:cubicBezTo>
                <a:lnTo>
                  <a:pt x="126801" y="307181"/>
                </a:lnTo>
                <a:cubicBezTo>
                  <a:pt x="94654" y="328613"/>
                  <a:pt x="57150" y="348853"/>
                  <a:pt x="14287" y="367903"/>
                </a:cubicBezTo>
                <a:cubicBezTo>
                  <a:pt x="10715" y="361950"/>
                  <a:pt x="5953" y="354211"/>
                  <a:pt x="0" y="344686"/>
                </a:cubicBezTo>
                <a:cubicBezTo>
                  <a:pt x="85725" y="312539"/>
                  <a:pt x="148828" y="271463"/>
                  <a:pt x="189309" y="221456"/>
                </a:cubicBezTo>
                <a:lnTo>
                  <a:pt x="5358" y="221456"/>
                </a:lnTo>
                <a:lnTo>
                  <a:pt x="5358" y="200025"/>
                </a:lnTo>
                <a:lnTo>
                  <a:pt x="203597" y="200025"/>
                </a:lnTo>
                <a:lnTo>
                  <a:pt x="203597" y="148233"/>
                </a:lnTo>
                <a:lnTo>
                  <a:pt x="35719" y="148233"/>
                </a:lnTo>
                <a:lnTo>
                  <a:pt x="35719" y="126802"/>
                </a:lnTo>
                <a:lnTo>
                  <a:pt x="203597" y="126802"/>
                </a:lnTo>
                <a:lnTo>
                  <a:pt x="203597" y="76795"/>
                </a:lnTo>
                <a:lnTo>
                  <a:pt x="17859" y="76795"/>
                </a:lnTo>
                <a:lnTo>
                  <a:pt x="17859" y="55364"/>
                </a:lnTo>
                <a:lnTo>
                  <a:pt x="203597" y="55364"/>
                </a:lnTo>
                <a:lnTo>
                  <a:pt x="203597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9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dist"/>
            <a:endParaRPr lang="zh-CN" altLang="en-US" sz="3600" dirty="0">
              <a:solidFill>
                <a:srgbClr val="595959"/>
              </a:solidFill>
            </a:endParaRPr>
          </a:p>
        </p:txBody>
      </p:sp>
      <p:sp>
        <p:nvSpPr>
          <p:cNvPr id="59" name="PA_文本框 58"/>
          <p:cNvSpPr txBox="1"/>
          <p:nvPr>
            <p:custDataLst>
              <p:tags r:id="rId6"/>
            </p:custDataLst>
          </p:nvPr>
        </p:nvSpPr>
        <p:spPr>
          <a:xfrm>
            <a:off x="5638484" y="3310586"/>
            <a:ext cx="428625" cy="385763"/>
          </a:xfrm>
          <a:custGeom>
            <a:avLst/>
            <a:gdLst/>
            <a:ahLst/>
            <a:cxnLst/>
            <a:rect l="l" t="t" r="r" b="b"/>
            <a:pathLst>
              <a:path w="428625" h="385763">
                <a:moveTo>
                  <a:pt x="35719" y="0"/>
                </a:moveTo>
                <a:lnTo>
                  <a:pt x="394692" y="0"/>
                </a:lnTo>
                <a:lnTo>
                  <a:pt x="394692" y="23217"/>
                </a:lnTo>
                <a:lnTo>
                  <a:pt x="233958" y="23217"/>
                </a:lnTo>
                <a:lnTo>
                  <a:pt x="233958" y="150019"/>
                </a:lnTo>
                <a:lnTo>
                  <a:pt x="428625" y="150019"/>
                </a:lnTo>
                <a:lnTo>
                  <a:pt x="428625" y="175022"/>
                </a:lnTo>
                <a:lnTo>
                  <a:pt x="233958" y="175022"/>
                </a:lnTo>
                <a:lnTo>
                  <a:pt x="233958" y="325041"/>
                </a:lnTo>
                <a:cubicBezTo>
                  <a:pt x="235148" y="365522"/>
                  <a:pt x="215503" y="385763"/>
                  <a:pt x="175022" y="385763"/>
                </a:cubicBezTo>
                <a:cubicBezTo>
                  <a:pt x="154781" y="385763"/>
                  <a:pt x="133350" y="385763"/>
                  <a:pt x="110728" y="385763"/>
                </a:cubicBezTo>
                <a:cubicBezTo>
                  <a:pt x="109537" y="377428"/>
                  <a:pt x="107751" y="368498"/>
                  <a:pt x="105370" y="358973"/>
                </a:cubicBezTo>
                <a:cubicBezTo>
                  <a:pt x="124420" y="358973"/>
                  <a:pt x="144065" y="358973"/>
                  <a:pt x="164306" y="358973"/>
                </a:cubicBezTo>
                <a:cubicBezTo>
                  <a:pt x="195262" y="361355"/>
                  <a:pt x="209550" y="348853"/>
                  <a:pt x="207168" y="321469"/>
                </a:cubicBezTo>
                <a:lnTo>
                  <a:pt x="207168" y="175022"/>
                </a:lnTo>
                <a:lnTo>
                  <a:pt x="0" y="175022"/>
                </a:lnTo>
                <a:lnTo>
                  <a:pt x="0" y="150019"/>
                </a:lnTo>
                <a:lnTo>
                  <a:pt x="207168" y="150019"/>
                </a:lnTo>
                <a:lnTo>
                  <a:pt x="207168" y="23217"/>
                </a:lnTo>
                <a:lnTo>
                  <a:pt x="35719" y="23217"/>
                </a:lnTo>
                <a:lnTo>
                  <a:pt x="35719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9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dist"/>
            <a:endParaRPr lang="zh-CN" altLang="en-US" sz="3600" dirty="0">
              <a:solidFill>
                <a:srgbClr val="595959"/>
              </a:solidFill>
            </a:endParaRPr>
          </a:p>
        </p:txBody>
      </p:sp>
      <p:grpSp>
        <p:nvGrpSpPr>
          <p:cNvPr id="65" name="PA_组合 64"/>
          <p:cNvGrpSpPr/>
          <p:nvPr>
            <p:custDataLst>
              <p:tags r:id="rId7"/>
            </p:custDataLst>
          </p:nvPr>
        </p:nvGrpSpPr>
        <p:grpSpPr>
          <a:xfrm>
            <a:off x="6835060" y="3278438"/>
            <a:ext cx="432197" cy="414338"/>
            <a:chOff x="6835060" y="3282828"/>
            <a:chExt cx="432197" cy="414338"/>
          </a:xfrm>
        </p:grpSpPr>
        <p:sp>
          <p:nvSpPr>
            <p:cNvPr id="62" name="文本框 61"/>
            <p:cNvSpPr txBox="1"/>
            <p:nvPr/>
          </p:nvSpPr>
          <p:spPr>
            <a:xfrm>
              <a:off x="6954718" y="3282828"/>
              <a:ext cx="296465" cy="350044"/>
            </a:xfrm>
            <a:custGeom>
              <a:avLst/>
              <a:gdLst/>
              <a:ahLst/>
              <a:cxnLst/>
              <a:rect l="l" t="t" r="r" b="b"/>
              <a:pathLst>
                <a:path w="296465" h="350044">
                  <a:moveTo>
                    <a:pt x="133945" y="0"/>
                  </a:moveTo>
                  <a:lnTo>
                    <a:pt x="158948" y="0"/>
                  </a:lnTo>
                  <a:cubicBezTo>
                    <a:pt x="158948" y="22622"/>
                    <a:pt x="157757" y="57745"/>
                    <a:pt x="155376" y="105370"/>
                  </a:cubicBezTo>
                  <a:lnTo>
                    <a:pt x="296465" y="105370"/>
                  </a:lnTo>
                  <a:lnTo>
                    <a:pt x="296465" y="128588"/>
                  </a:lnTo>
                  <a:lnTo>
                    <a:pt x="153590" y="128588"/>
                  </a:lnTo>
                  <a:cubicBezTo>
                    <a:pt x="151209" y="157163"/>
                    <a:pt x="146446" y="182166"/>
                    <a:pt x="139303" y="203597"/>
                  </a:cubicBezTo>
                  <a:lnTo>
                    <a:pt x="151804" y="191095"/>
                  </a:lnTo>
                  <a:cubicBezTo>
                    <a:pt x="199429" y="235149"/>
                    <a:pt x="247650" y="280988"/>
                    <a:pt x="296465" y="328613"/>
                  </a:cubicBezTo>
                  <a:lnTo>
                    <a:pt x="276820" y="346472"/>
                  </a:lnTo>
                  <a:cubicBezTo>
                    <a:pt x="260151" y="329803"/>
                    <a:pt x="227409" y="297061"/>
                    <a:pt x="178593" y="248245"/>
                  </a:cubicBezTo>
                  <a:cubicBezTo>
                    <a:pt x="159543" y="229195"/>
                    <a:pt x="145851" y="215503"/>
                    <a:pt x="137517" y="207169"/>
                  </a:cubicBezTo>
                  <a:cubicBezTo>
                    <a:pt x="122039" y="258366"/>
                    <a:pt x="82153" y="305991"/>
                    <a:pt x="17859" y="350044"/>
                  </a:cubicBezTo>
                  <a:cubicBezTo>
                    <a:pt x="13097" y="340519"/>
                    <a:pt x="7143" y="333375"/>
                    <a:pt x="0" y="328613"/>
                  </a:cubicBezTo>
                  <a:cubicBezTo>
                    <a:pt x="83343" y="278606"/>
                    <a:pt x="126206" y="211931"/>
                    <a:pt x="128587" y="128588"/>
                  </a:cubicBezTo>
                  <a:lnTo>
                    <a:pt x="8929" y="128588"/>
                  </a:lnTo>
                  <a:lnTo>
                    <a:pt x="8929" y="105370"/>
                  </a:lnTo>
                  <a:lnTo>
                    <a:pt x="130373" y="105370"/>
                  </a:lnTo>
                  <a:cubicBezTo>
                    <a:pt x="132754" y="60127"/>
                    <a:pt x="133945" y="25003"/>
                    <a:pt x="133945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rgbClr val="595959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867207" y="3291758"/>
              <a:ext cx="83939" cy="85725"/>
            </a:xfrm>
            <a:custGeom>
              <a:avLst/>
              <a:gdLst/>
              <a:ahLst/>
              <a:cxnLst/>
              <a:rect l="l" t="t" r="r" b="b"/>
              <a:pathLst>
                <a:path w="83939" h="85725">
                  <a:moveTo>
                    <a:pt x="17859" y="0"/>
                  </a:moveTo>
                  <a:cubicBezTo>
                    <a:pt x="50006" y="32147"/>
                    <a:pt x="72033" y="55364"/>
                    <a:pt x="83939" y="69651"/>
                  </a:cubicBezTo>
                  <a:lnTo>
                    <a:pt x="64293" y="85725"/>
                  </a:lnTo>
                  <a:cubicBezTo>
                    <a:pt x="46434" y="64294"/>
                    <a:pt x="25003" y="39886"/>
                    <a:pt x="0" y="12501"/>
                  </a:cubicBezTo>
                  <a:lnTo>
                    <a:pt x="17859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rgbClr val="595959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835060" y="3438205"/>
              <a:ext cx="432197" cy="258961"/>
            </a:xfrm>
            <a:custGeom>
              <a:avLst/>
              <a:gdLst/>
              <a:ahLst/>
              <a:cxnLst/>
              <a:rect l="l" t="t" r="r" b="b"/>
              <a:pathLst>
                <a:path w="432197" h="258961">
                  <a:moveTo>
                    <a:pt x="3572" y="0"/>
                  </a:moveTo>
                  <a:lnTo>
                    <a:pt x="87511" y="0"/>
                  </a:lnTo>
                  <a:lnTo>
                    <a:pt x="87511" y="182165"/>
                  </a:lnTo>
                  <a:cubicBezTo>
                    <a:pt x="114895" y="216693"/>
                    <a:pt x="151209" y="233362"/>
                    <a:pt x="196453" y="232172"/>
                  </a:cubicBezTo>
                  <a:cubicBezTo>
                    <a:pt x="278606" y="234553"/>
                    <a:pt x="357187" y="234553"/>
                    <a:pt x="432197" y="232172"/>
                  </a:cubicBezTo>
                  <a:cubicBezTo>
                    <a:pt x="431006" y="235743"/>
                    <a:pt x="429220" y="239911"/>
                    <a:pt x="426839" y="244673"/>
                  </a:cubicBezTo>
                  <a:cubicBezTo>
                    <a:pt x="425648" y="250626"/>
                    <a:pt x="424458" y="254793"/>
                    <a:pt x="423267" y="257175"/>
                  </a:cubicBezTo>
                  <a:cubicBezTo>
                    <a:pt x="298251" y="257175"/>
                    <a:pt x="219075" y="256579"/>
                    <a:pt x="185737" y="255389"/>
                  </a:cubicBezTo>
                  <a:cubicBezTo>
                    <a:pt x="140494" y="255389"/>
                    <a:pt x="102989" y="237529"/>
                    <a:pt x="73223" y="201811"/>
                  </a:cubicBezTo>
                  <a:cubicBezTo>
                    <a:pt x="44648" y="229195"/>
                    <a:pt x="26194" y="248245"/>
                    <a:pt x="17859" y="258961"/>
                  </a:cubicBezTo>
                  <a:lnTo>
                    <a:pt x="0" y="239315"/>
                  </a:lnTo>
                  <a:cubicBezTo>
                    <a:pt x="15478" y="225028"/>
                    <a:pt x="36314" y="205978"/>
                    <a:pt x="62508" y="182165"/>
                  </a:cubicBezTo>
                  <a:lnTo>
                    <a:pt x="62508" y="23217"/>
                  </a:lnTo>
                  <a:lnTo>
                    <a:pt x="3572" y="23217"/>
                  </a:lnTo>
                  <a:lnTo>
                    <a:pt x="3572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rgbClr val="595959"/>
                </a:solidFill>
              </a:endParaRPr>
            </a:p>
          </p:txBody>
        </p:sp>
      </p:grpSp>
      <p:grpSp>
        <p:nvGrpSpPr>
          <p:cNvPr id="66" name="PA_组合 65"/>
          <p:cNvGrpSpPr/>
          <p:nvPr>
            <p:custDataLst>
              <p:tags r:id="rId8"/>
            </p:custDataLst>
          </p:nvPr>
        </p:nvGrpSpPr>
        <p:grpSpPr>
          <a:xfrm>
            <a:off x="5038407" y="3296300"/>
            <a:ext cx="398264" cy="408979"/>
            <a:chOff x="5038406" y="3300688"/>
            <a:chExt cx="398264" cy="408979"/>
          </a:xfrm>
        </p:grpSpPr>
        <p:sp>
          <p:nvSpPr>
            <p:cNvPr id="60" name="文本框 59"/>
            <p:cNvSpPr txBox="1"/>
            <p:nvPr/>
          </p:nvSpPr>
          <p:spPr>
            <a:xfrm>
              <a:off x="5097343" y="3300688"/>
              <a:ext cx="319683" cy="160734"/>
            </a:xfrm>
            <a:custGeom>
              <a:avLst/>
              <a:gdLst/>
              <a:ahLst/>
              <a:cxnLst/>
              <a:rect l="l" t="t" r="r" b="b"/>
              <a:pathLst>
                <a:path w="319683" h="160734">
                  <a:moveTo>
                    <a:pt x="0" y="0"/>
                  </a:moveTo>
                  <a:lnTo>
                    <a:pt x="319683" y="0"/>
                  </a:lnTo>
                  <a:lnTo>
                    <a:pt x="319683" y="160734"/>
                  </a:lnTo>
                  <a:lnTo>
                    <a:pt x="0" y="160734"/>
                  </a:lnTo>
                  <a:lnTo>
                    <a:pt x="0" y="0"/>
                  </a:lnTo>
                  <a:close/>
                  <a:moveTo>
                    <a:pt x="25003" y="21431"/>
                  </a:moveTo>
                  <a:lnTo>
                    <a:pt x="25003" y="69651"/>
                  </a:lnTo>
                  <a:lnTo>
                    <a:pt x="294679" y="69651"/>
                  </a:lnTo>
                  <a:lnTo>
                    <a:pt x="294679" y="21431"/>
                  </a:lnTo>
                  <a:lnTo>
                    <a:pt x="25003" y="21431"/>
                  </a:lnTo>
                  <a:close/>
                  <a:moveTo>
                    <a:pt x="25003" y="91082"/>
                  </a:moveTo>
                  <a:lnTo>
                    <a:pt x="25003" y="141089"/>
                  </a:lnTo>
                  <a:lnTo>
                    <a:pt x="294679" y="141089"/>
                  </a:lnTo>
                  <a:lnTo>
                    <a:pt x="294679" y="91082"/>
                  </a:lnTo>
                  <a:lnTo>
                    <a:pt x="25003" y="91082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rgbClr val="595959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038406" y="3468566"/>
              <a:ext cx="398264" cy="241101"/>
            </a:xfrm>
            <a:custGeom>
              <a:avLst/>
              <a:gdLst/>
              <a:ahLst/>
              <a:cxnLst/>
              <a:rect l="l" t="t" r="r" b="b"/>
              <a:pathLst>
                <a:path w="398264" h="241101">
                  <a:moveTo>
                    <a:pt x="116086" y="0"/>
                  </a:moveTo>
                  <a:lnTo>
                    <a:pt x="139303" y="8929"/>
                  </a:lnTo>
                  <a:cubicBezTo>
                    <a:pt x="130969" y="20836"/>
                    <a:pt x="122039" y="32147"/>
                    <a:pt x="112514" y="42862"/>
                  </a:cubicBezTo>
                  <a:lnTo>
                    <a:pt x="398264" y="42862"/>
                  </a:lnTo>
                  <a:cubicBezTo>
                    <a:pt x="398264" y="70247"/>
                    <a:pt x="397073" y="104775"/>
                    <a:pt x="394692" y="146447"/>
                  </a:cubicBezTo>
                  <a:cubicBezTo>
                    <a:pt x="392311" y="205978"/>
                    <a:pt x="362545" y="234553"/>
                    <a:pt x="305395" y="232172"/>
                  </a:cubicBezTo>
                  <a:cubicBezTo>
                    <a:pt x="301823" y="232172"/>
                    <a:pt x="294679" y="232172"/>
                    <a:pt x="283964" y="232172"/>
                  </a:cubicBezTo>
                  <a:cubicBezTo>
                    <a:pt x="269676" y="233362"/>
                    <a:pt x="259556" y="233957"/>
                    <a:pt x="253603" y="233957"/>
                  </a:cubicBezTo>
                  <a:cubicBezTo>
                    <a:pt x="252412" y="229195"/>
                    <a:pt x="251222" y="223242"/>
                    <a:pt x="250031" y="216098"/>
                  </a:cubicBezTo>
                  <a:cubicBezTo>
                    <a:pt x="248840" y="212526"/>
                    <a:pt x="248245" y="209550"/>
                    <a:pt x="248245" y="207168"/>
                  </a:cubicBezTo>
                  <a:cubicBezTo>
                    <a:pt x="269676" y="208359"/>
                    <a:pt x="288726" y="208954"/>
                    <a:pt x="305395" y="208954"/>
                  </a:cubicBezTo>
                  <a:cubicBezTo>
                    <a:pt x="348258" y="212526"/>
                    <a:pt x="369689" y="191095"/>
                    <a:pt x="369689" y="144661"/>
                  </a:cubicBezTo>
                  <a:cubicBezTo>
                    <a:pt x="369689" y="142279"/>
                    <a:pt x="370284" y="138707"/>
                    <a:pt x="371475" y="133945"/>
                  </a:cubicBezTo>
                  <a:cubicBezTo>
                    <a:pt x="373856" y="99417"/>
                    <a:pt x="375047" y="76200"/>
                    <a:pt x="375047" y="64293"/>
                  </a:cubicBezTo>
                  <a:lnTo>
                    <a:pt x="300037" y="64293"/>
                  </a:lnTo>
                  <a:cubicBezTo>
                    <a:pt x="285750" y="140493"/>
                    <a:pt x="233958" y="199429"/>
                    <a:pt x="144661" y="241101"/>
                  </a:cubicBezTo>
                  <a:cubicBezTo>
                    <a:pt x="138708" y="233957"/>
                    <a:pt x="132754" y="227409"/>
                    <a:pt x="126801" y="221456"/>
                  </a:cubicBezTo>
                  <a:cubicBezTo>
                    <a:pt x="212526" y="184547"/>
                    <a:pt x="262533" y="132159"/>
                    <a:pt x="276820" y="64293"/>
                  </a:cubicBezTo>
                  <a:lnTo>
                    <a:pt x="200025" y="64293"/>
                  </a:lnTo>
                  <a:cubicBezTo>
                    <a:pt x="172640" y="130968"/>
                    <a:pt x="110728" y="180975"/>
                    <a:pt x="14287" y="214312"/>
                  </a:cubicBezTo>
                  <a:cubicBezTo>
                    <a:pt x="10715" y="207168"/>
                    <a:pt x="5953" y="200025"/>
                    <a:pt x="0" y="192881"/>
                  </a:cubicBezTo>
                  <a:cubicBezTo>
                    <a:pt x="89297" y="161925"/>
                    <a:pt x="147637" y="119062"/>
                    <a:pt x="175022" y="64293"/>
                  </a:cubicBezTo>
                  <a:lnTo>
                    <a:pt x="92869" y="64293"/>
                  </a:lnTo>
                  <a:cubicBezTo>
                    <a:pt x="67865" y="89297"/>
                    <a:pt x="42862" y="109537"/>
                    <a:pt x="17859" y="125015"/>
                  </a:cubicBezTo>
                  <a:cubicBezTo>
                    <a:pt x="14287" y="119062"/>
                    <a:pt x="8929" y="112514"/>
                    <a:pt x="1786" y="105370"/>
                  </a:cubicBezTo>
                  <a:cubicBezTo>
                    <a:pt x="48220" y="76795"/>
                    <a:pt x="86320" y="41672"/>
                    <a:pt x="116086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rgbClr val="595959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8816976" y="-576617"/>
            <a:ext cx="10869587" cy="7939196"/>
            <a:chOff x="-8816976" y="-576617"/>
            <a:chExt cx="10869586" cy="7939196"/>
          </a:xfrm>
        </p:grpSpPr>
        <p:sp>
          <p:nvSpPr>
            <p:cNvPr id="70" name="PA_任意多边形 69"/>
            <p:cNvSpPr/>
            <p:nvPr>
              <p:custDataLst>
                <p:tags r:id="rId33"/>
              </p:custDataLst>
            </p:nvPr>
          </p:nvSpPr>
          <p:spPr>
            <a:xfrm rot="2663557">
              <a:off x="-6023839" y="-576617"/>
              <a:ext cx="8076449" cy="7939196"/>
            </a:xfrm>
            <a:custGeom>
              <a:avLst/>
              <a:gdLst>
                <a:gd name="connsiteX0" fmla="*/ 2473345 w 8076449"/>
                <a:gd name="connsiteY0" fmla="*/ 0 h 7939196"/>
                <a:gd name="connsiteX1" fmla="*/ 6101193 w 8076449"/>
                <a:gd name="connsiteY1" fmla="*/ 2062275 h 7939196"/>
                <a:gd name="connsiteX2" fmla="*/ 8076449 w 8076449"/>
                <a:gd name="connsiteY2" fmla="*/ 5808886 h 7939196"/>
                <a:gd name="connsiteX3" fmla="*/ 0 w 8076449"/>
                <a:gd name="connsiteY3" fmla="*/ 7939196 h 7939196"/>
                <a:gd name="connsiteX4" fmla="*/ 2473345 w 8076449"/>
                <a:gd name="connsiteY4" fmla="*/ 0 h 793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6449" h="7939196">
                  <a:moveTo>
                    <a:pt x="2473345" y="0"/>
                  </a:moveTo>
                  <a:lnTo>
                    <a:pt x="6101193" y="2062275"/>
                  </a:lnTo>
                  <a:lnTo>
                    <a:pt x="8076449" y="5808886"/>
                  </a:lnTo>
                  <a:lnTo>
                    <a:pt x="0" y="7939196"/>
                  </a:lnTo>
                  <a:lnTo>
                    <a:pt x="2473345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-8816976" y="-72874"/>
              <a:ext cx="8588360" cy="7315200"/>
            </a:xfrm>
            <a:custGeom>
              <a:avLst/>
              <a:gdLst>
                <a:gd name="connsiteX0" fmla="*/ 0 w 7725109"/>
                <a:gd name="connsiteY0" fmla="*/ 0 h 7315200"/>
                <a:gd name="connsiteX1" fmla="*/ 7725109 w 7725109"/>
                <a:gd name="connsiteY1" fmla="*/ 0 h 7315200"/>
                <a:gd name="connsiteX2" fmla="*/ 7725109 w 7725109"/>
                <a:gd name="connsiteY2" fmla="*/ 7315200 h 7315200"/>
                <a:gd name="connsiteX3" fmla="*/ 0 w 7725109"/>
                <a:gd name="connsiteY3" fmla="*/ 7315200 h 7315200"/>
                <a:gd name="connsiteX4" fmla="*/ 0 w 7725109"/>
                <a:gd name="connsiteY4" fmla="*/ 0 h 7315200"/>
                <a:gd name="connsiteX0" fmla="*/ 0 w 7725109"/>
                <a:gd name="connsiteY0" fmla="*/ 0 h 7315200"/>
                <a:gd name="connsiteX1" fmla="*/ 7725109 w 7725109"/>
                <a:gd name="connsiteY1" fmla="*/ 0 h 7315200"/>
                <a:gd name="connsiteX2" fmla="*/ 7661609 w 7725109"/>
                <a:gd name="connsiteY2" fmla="*/ 7315200 h 7315200"/>
                <a:gd name="connsiteX3" fmla="*/ 0 w 7725109"/>
                <a:gd name="connsiteY3" fmla="*/ 7315200 h 7315200"/>
                <a:gd name="connsiteX4" fmla="*/ 0 w 7725109"/>
                <a:gd name="connsiteY4" fmla="*/ 0 h 7315200"/>
                <a:gd name="connsiteX0" fmla="*/ 0 w 7725109"/>
                <a:gd name="connsiteY0" fmla="*/ 0 h 7315200"/>
                <a:gd name="connsiteX1" fmla="*/ 7725109 w 7725109"/>
                <a:gd name="connsiteY1" fmla="*/ 0 h 7315200"/>
                <a:gd name="connsiteX2" fmla="*/ 7610809 w 7725109"/>
                <a:gd name="connsiteY2" fmla="*/ 7302500 h 7315200"/>
                <a:gd name="connsiteX3" fmla="*/ 0 w 7725109"/>
                <a:gd name="connsiteY3" fmla="*/ 7315200 h 7315200"/>
                <a:gd name="connsiteX4" fmla="*/ 0 w 7725109"/>
                <a:gd name="connsiteY4" fmla="*/ 0 h 7315200"/>
                <a:gd name="connsiteX0" fmla="*/ 0 w 7725109"/>
                <a:gd name="connsiteY0" fmla="*/ 0 h 7315200"/>
                <a:gd name="connsiteX1" fmla="*/ 7725109 w 7725109"/>
                <a:gd name="connsiteY1" fmla="*/ 0 h 7315200"/>
                <a:gd name="connsiteX2" fmla="*/ 7655259 w 7725109"/>
                <a:gd name="connsiteY2" fmla="*/ 7302500 h 7315200"/>
                <a:gd name="connsiteX3" fmla="*/ 0 w 7725109"/>
                <a:gd name="connsiteY3" fmla="*/ 7315200 h 7315200"/>
                <a:gd name="connsiteX4" fmla="*/ 0 w 7725109"/>
                <a:gd name="connsiteY4" fmla="*/ 0 h 731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5109" h="7315200">
                  <a:moveTo>
                    <a:pt x="0" y="0"/>
                  </a:moveTo>
                  <a:lnTo>
                    <a:pt x="7725109" y="0"/>
                  </a:lnTo>
                  <a:lnTo>
                    <a:pt x="7655259" y="7302500"/>
                  </a:lnTo>
                  <a:lnTo>
                    <a:pt x="0" y="7315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11374667" y="-562924"/>
            <a:ext cx="9547008" cy="8053450"/>
          </a:xfrm>
          <a:custGeom>
            <a:avLst/>
            <a:gdLst>
              <a:gd name="connsiteX0" fmla="*/ 1071579 w 9547008"/>
              <a:gd name="connsiteY0" fmla="*/ 0 h 8053450"/>
              <a:gd name="connsiteX1" fmla="*/ 1818837 w 9547008"/>
              <a:gd name="connsiteY1" fmla="*/ 407825 h 8053450"/>
              <a:gd name="connsiteX2" fmla="*/ 9547008 w 9547008"/>
              <a:gd name="connsiteY2" fmla="*/ 407825 h 8053450"/>
              <a:gd name="connsiteX3" fmla="*/ 9469354 w 9547008"/>
              <a:gd name="connsiteY3" fmla="*/ 7710325 h 8053450"/>
              <a:gd name="connsiteX4" fmla="*/ 1893228 w 9547008"/>
              <a:gd name="connsiteY4" fmla="*/ 7713226 h 8053450"/>
              <a:gd name="connsiteX5" fmla="*/ 1282465 w 9547008"/>
              <a:gd name="connsiteY5" fmla="*/ 8053450 h 8053450"/>
              <a:gd name="connsiteX6" fmla="*/ 1178640 w 9547008"/>
              <a:gd name="connsiteY6" fmla="*/ 7713500 h 8053450"/>
              <a:gd name="connsiteX7" fmla="*/ 1177723 w 9547008"/>
              <a:gd name="connsiteY7" fmla="*/ 7713500 h 8053450"/>
              <a:gd name="connsiteX8" fmla="*/ 1177623 w 9547008"/>
              <a:gd name="connsiteY8" fmla="*/ 7710171 h 8053450"/>
              <a:gd name="connsiteX9" fmla="*/ 0 w 9547008"/>
              <a:gd name="connsiteY9" fmla="*/ 3854338 h 805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47008" h="8053450">
                <a:moveTo>
                  <a:pt x="1071579" y="0"/>
                </a:moveTo>
                <a:lnTo>
                  <a:pt x="1818837" y="407825"/>
                </a:lnTo>
                <a:lnTo>
                  <a:pt x="9547008" y="407825"/>
                </a:lnTo>
                <a:lnTo>
                  <a:pt x="9469354" y="7710325"/>
                </a:lnTo>
                <a:lnTo>
                  <a:pt x="1893228" y="7713226"/>
                </a:lnTo>
                <a:lnTo>
                  <a:pt x="1282465" y="8053450"/>
                </a:lnTo>
                <a:lnTo>
                  <a:pt x="1178640" y="7713500"/>
                </a:lnTo>
                <a:lnTo>
                  <a:pt x="1177723" y="7713500"/>
                </a:lnTo>
                <a:lnTo>
                  <a:pt x="1177623" y="7710171"/>
                </a:lnTo>
                <a:lnTo>
                  <a:pt x="0" y="3854338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771" y="3277676"/>
            <a:ext cx="1030487" cy="425053"/>
            <a:chOff x="6389489" y="2252080"/>
            <a:chExt cx="1030486" cy="425053"/>
          </a:xfrm>
          <a:solidFill>
            <a:schemeClr val="bg1">
              <a:lumMod val="65000"/>
            </a:schemeClr>
          </a:solidFill>
        </p:grpSpPr>
        <p:sp>
          <p:nvSpPr>
            <p:cNvPr id="35" name="PA_文本框 62"/>
            <p:cNvSpPr txBox="1"/>
            <p:nvPr>
              <p:custDataLst>
                <p:tags r:id="rId31"/>
              </p:custDataLst>
            </p:nvPr>
          </p:nvSpPr>
          <p:spPr>
            <a:xfrm>
              <a:off x="6389489" y="2252080"/>
              <a:ext cx="432197" cy="425053"/>
            </a:xfrm>
            <a:custGeom>
              <a:avLst/>
              <a:gdLst/>
              <a:ahLst/>
              <a:cxnLst/>
              <a:rect l="l" t="t" r="r" b="b"/>
              <a:pathLst>
                <a:path w="432197" h="425053">
                  <a:moveTo>
                    <a:pt x="203597" y="0"/>
                  </a:moveTo>
                  <a:lnTo>
                    <a:pt x="228600" y="0"/>
                  </a:lnTo>
                  <a:lnTo>
                    <a:pt x="228600" y="55364"/>
                  </a:lnTo>
                  <a:lnTo>
                    <a:pt x="414337" y="55364"/>
                  </a:lnTo>
                  <a:lnTo>
                    <a:pt x="414337" y="76795"/>
                  </a:lnTo>
                  <a:lnTo>
                    <a:pt x="228600" y="76795"/>
                  </a:lnTo>
                  <a:lnTo>
                    <a:pt x="228600" y="126802"/>
                  </a:lnTo>
                  <a:lnTo>
                    <a:pt x="396478" y="126802"/>
                  </a:lnTo>
                  <a:lnTo>
                    <a:pt x="396478" y="148233"/>
                  </a:lnTo>
                  <a:lnTo>
                    <a:pt x="228600" y="148233"/>
                  </a:lnTo>
                  <a:lnTo>
                    <a:pt x="228600" y="200025"/>
                  </a:lnTo>
                  <a:lnTo>
                    <a:pt x="428625" y="200025"/>
                  </a:lnTo>
                  <a:lnTo>
                    <a:pt x="428625" y="221456"/>
                  </a:lnTo>
                  <a:lnTo>
                    <a:pt x="228600" y="221456"/>
                  </a:lnTo>
                  <a:cubicBezTo>
                    <a:pt x="238125" y="248841"/>
                    <a:pt x="252412" y="273844"/>
                    <a:pt x="271462" y="296466"/>
                  </a:cubicBezTo>
                  <a:cubicBezTo>
                    <a:pt x="325040" y="269081"/>
                    <a:pt x="361354" y="249436"/>
                    <a:pt x="380404" y="237530"/>
                  </a:cubicBezTo>
                  <a:lnTo>
                    <a:pt x="394692" y="260747"/>
                  </a:lnTo>
                  <a:cubicBezTo>
                    <a:pt x="380404" y="267891"/>
                    <a:pt x="347662" y="283369"/>
                    <a:pt x="296465" y="307181"/>
                  </a:cubicBezTo>
                  <a:cubicBezTo>
                    <a:pt x="300037" y="305991"/>
                    <a:pt x="297061" y="307777"/>
                    <a:pt x="287536" y="312539"/>
                  </a:cubicBezTo>
                  <a:cubicBezTo>
                    <a:pt x="323254" y="342305"/>
                    <a:pt x="371475" y="362545"/>
                    <a:pt x="432197" y="373261"/>
                  </a:cubicBezTo>
                  <a:cubicBezTo>
                    <a:pt x="429815" y="376833"/>
                    <a:pt x="424458" y="385167"/>
                    <a:pt x="416123" y="398264"/>
                  </a:cubicBezTo>
                  <a:cubicBezTo>
                    <a:pt x="303014" y="369689"/>
                    <a:pt x="233958" y="314920"/>
                    <a:pt x="208954" y="233958"/>
                  </a:cubicBezTo>
                  <a:cubicBezTo>
                    <a:pt x="193476" y="254199"/>
                    <a:pt x="173831" y="273249"/>
                    <a:pt x="150019" y="291108"/>
                  </a:cubicBezTo>
                  <a:lnTo>
                    <a:pt x="150019" y="391120"/>
                  </a:lnTo>
                  <a:cubicBezTo>
                    <a:pt x="158353" y="387549"/>
                    <a:pt x="186928" y="378024"/>
                    <a:pt x="235744" y="362545"/>
                  </a:cubicBezTo>
                  <a:cubicBezTo>
                    <a:pt x="250031" y="356592"/>
                    <a:pt x="259556" y="353020"/>
                    <a:pt x="264319" y="351830"/>
                  </a:cubicBezTo>
                  <a:cubicBezTo>
                    <a:pt x="264319" y="363736"/>
                    <a:pt x="264914" y="371475"/>
                    <a:pt x="266104" y="375047"/>
                  </a:cubicBezTo>
                  <a:cubicBezTo>
                    <a:pt x="228004" y="386953"/>
                    <a:pt x="188714" y="400645"/>
                    <a:pt x="148233" y="416124"/>
                  </a:cubicBezTo>
                  <a:cubicBezTo>
                    <a:pt x="141089" y="419695"/>
                    <a:pt x="135731" y="422672"/>
                    <a:pt x="132159" y="425053"/>
                  </a:cubicBezTo>
                  <a:lnTo>
                    <a:pt x="114300" y="405408"/>
                  </a:lnTo>
                  <a:cubicBezTo>
                    <a:pt x="122634" y="399455"/>
                    <a:pt x="126801" y="391716"/>
                    <a:pt x="126801" y="382191"/>
                  </a:cubicBezTo>
                  <a:lnTo>
                    <a:pt x="126801" y="307181"/>
                  </a:lnTo>
                  <a:cubicBezTo>
                    <a:pt x="94654" y="328613"/>
                    <a:pt x="57150" y="348853"/>
                    <a:pt x="14287" y="367903"/>
                  </a:cubicBezTo>
                  <a:cubicBezTo>
                    <a:pt x="10715" y="361950"/>
                    <a:pt x="5953" y="354211"/>
                    <a:pt x="0" y="344686"/>
                  </a:cubicBezTo>
                  <a:cubicBezTo>
                    <a:pt x="85725" y="312539"/>
                    <a:pt x="148828" y="271463"/>
                    <a:pt x="189309" y="221456"/>
                  </a:cubicBezTo>
                  <a:lnTo>
                    <a:pt x="5358" y="221456"/>
                  </a:lnTo>
                  <a:lnTo>
                    <a:pt x="5358" y="200025"/>
                  </a:lnTo>
                  <a:lnTo>
                    <a:pt x="203597" y="200025"/>
                  </a:lnTo>
                  <a:lnTo>
                    <a:pt x="203597" y="148233"/>
                  </a:lnTo>
                  <a:lnTo>
                    <a:pt x="35719" y="148233"/>
                  </a:lnTo>
                  <a:lnTo>
                    <a:pt x="35719" y="126802"/>
                  </a:lnTo>
                  <a:lnTo>
                    <a:pt x="203597" y="126802"/>
                  </a:lnTo>
                  <a:lnTo>
                    <a:pt x="203597" y="76795"/>
                  </a:lnTo>
                  <a:lnTo>
                    <a:pt x="17859" y="76795"/>
                  </a:lnTo>
                  <a:lnTo>
                    <a:pt x="17859" y="55364"/>
                  </a:lnTo>
                  <a:lnTo>
                    <a:pt x="203597" y="55364"/>
                  </a:lnTo>
                  <a:lnTo>
                    <a:pt x="20359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rgbClr val="595959"/>
                </a:solidFill>
              </a:endParaRPr>
            </a:p>
          </p:txBody>
        </p:sp>
        <p:grpSp>
          <p:nvGrpSpPr>
            <p:cNvPr id="37" name="PA_组合 64"/>
            <p:cNvGrpSpPr/>
            <p:nvPr>
              <p:custDataLst>
                <p:tags r:id="rId32"/>
              </p:custDataLst>
            </p:nvPr>
          </p:nvGrpSpPr>
          <p:grpSpPr>
            <a:xfrm>
              <a:off x="6987778" y="2252080"/>
              <a:ext cx="432197" cy="414338"/>
              <a:chOff x="6835060" y="3282828"/>
              <a:chExt cx="432197" cy="414338"/>
            </a:xfrm>
            <a:grpFill/>
          </p:grpSpPr>
          <p:sp>
            <p:nvSpPr>
              <p:cNvPr id="38" name="文本框 37"/>
              <p:cNvSpPr txBox="1"/>
              <p:nvPr/>
            </p:nvSpPr>
            <p:spPr>
              <a:xfrm>
                <a:off x="6954718" y="3282828"/>
                <a:ext cx="296465" cy="350044"/>
              </a:xfrm>
              <a:custGeom>
                <a:avLst/>
                <a:gdLst/>
                <a:ahLst/>
                <a:cxnLst/>
                <a:rect l="l" t="t" r="r" b="b"/>
                <a:pathLst>
                  <a:path w="296465" h="350044">
                    <a:moveTo>
                      <a:pt x="133945" y="0"/>
                    </a:moveTo>
                    <a:lnTo>
                      <a:pt x="158948" y="0"/>
                    </a:lnTo>
                    <a:cubicBezTo>
                      <a:pt x="158948" y="22622"/>
                      <a:pt x="157757" y="57745"/>
                      <a:pt x="155376" y="105370"/>
                    </a:cubicBezTo>
                    <a:lnTo>
                      <a:pt x="296465" y="105370"/>
                    </a:lnTo>
                    <a:lnTo>
                      <a:pt x="296465" y="128588"/>
                    </a:lnTo>
                    <a:lnTo>
                      <a:pt x="153590" y="128588"/>
                    </a:lnTo>
                    <a:cubicBezTo>
                      <a:pt x="151209" y="157163"/>
                      <a:pt x="146446" y="182166"/>
                      <a:pt x="139303" y="203597"/>
                    </a:cubicBezTo>
                    <a:lnTo>
                      <a:pt x="151804" y="191095"/>
                    </a:lnTo>
                    <a:cubicBezTo>
                      <a:pt x="199429" y="235149"/>
                      <a:pt x="247650" y="280988"/>
                      <a:pt x="296465" y="328613"/>
                    </a:cubicBezTo>
                    <a:lnTo>
                      <a:pt x="276820" y="346472"/>
                    </a:lnTo>
                    <a:cubicBezTo>
                      <a:pt x="260151" y="329803"/>
                      <a:pt x="227409" y="297061"/>
                      <a:pt x="178593" y="248245"/>
                    </a:cubicBezTo>
                    <a:cubicBezTo>
                      <a:pt x="159543" y="229195"/>
                      <a:pt x="145851" y="215503"/>
                      <a:pt x="137517" y="207169"/>
                    </a:cubicBezTo>
                    <a:cubicBezTo>
                      <a:pt x="122039" y="258366"/>
                      <a:pt x="82153" y="305991"/>
                      <a:pt x="17859" y="350044"/>
                    </a:cubicBezTo>
                    <a:cubicBezTo>
                      <a:pt x="13097" y="340519"/>
                      <a:pt x="7143" y="333375"/>
                      <a:pt x="0" y="328613"/>
                    </a:cubicBezTo>
                    <a:cubicBezTo>
                      <a:pt x="83343" y="278606"/>
                      <a:pt x="126206" y="211931"/>
                      <a:pt x="128587" y="128588"/>
                    </a:cubicBezTo>
                    <a:lnTo>
                      <a:pt x="8929" y="128588"/>
                    </a:lnTo>
                    <a:lnTo>
                      <a:pt x="8929" y="105370"/>
                    </a:lnTo>
                    <a:lnTo>
                      <a:pt x="130373" y="105370"/>
                    </a:lnTo>
                    <a:cubicBezTo>
                      <a:pt x="132754" y="60127"/>
                      <a:pt x="133945" y="25003"/>
                      <a:pt x="1339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rgbClr val="595959"/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867207" y="3291758"/>
                <a:ext cx="83939" cy="85725"/>
              </a:xfrm>
              <a:custGeom>
                <a:avLst/>
                <a:gdLst/>
                <a:ahLst/>
                <a:cxnLst/>
                <a:rect l="l" t="t" r="r" b="b"/>
                <a:pathLst>
                  <a:path w="83939" h="85725">
                    <a:moveTo>
                      <a:pt x="17859" y="0"/>
                    </a:moveTo>
                    <a:cubicBezTo>
                      <a:pt x="50006" y="32147"/>
                      <a:pt x="72033" y="55364"/>
                      <a:pt x="83939" y="69651"/>
                    </a:cubicBezTo>
                    <a:lnTo>
                      <a:pt x="64293" y="85725"/>
                    </a:lnTo>
                    <a:cubicBezTo>
                      <a:pt x="46434" y="64294"/>
                      <a:pt x="25003" y="39886"/>
                      <a:pt x="0" y="12501"/>
                    </a:cubicBezTo>
                    <a:lnTo>
                      <a:pt x="1785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rgbClr val="595959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6835060" y="3438205"/>
                <a:ext cx="432197" cy="258961"/>
              </a:xfrm>
              <a:custGeom>
                <a:avLst/>
                <a:gdLst/>
                <a:ahLst/>
                <a:cxnLst/>
                <a:rect l="l" t="t" r="r" b="b"/>
                <a:pathLst>
                  <a:path w="432197" h="258961">
                    <a:moveTo>
                      <a:pt x="3572" y="0"/>
                    </a:moveTo>
                    <a:lnTo>
                      <a:pt x="87511" y="0"/>
                    </a:lnTo>
                    <a:lnTo>
                      <a:pt x="87511" y="182165"/>
                    </a:lnTo>
                    <a:cubicBezTo>
                      <a:pt x="114895" y="216693"/>
                      <a:pt x="151209" y="233362"/>
                      <a:pt x="196453" y="232172"/>
                    </a:cubicBezTo>
                    <a:cubicBezTo>
                      <a:pt x="278606" y="234553"/>
                      <a:pt x="357187" y="234553"/>
                      <a:pt x="432197" y="232172"/>
                    </a:cubicBezTo>
                    <a:cubicBezTo>
                      <a:pt x="431006" y="235743"/>
                      <a:pt x="429220" y="239911"/>
                      <a:pt x="426839" y="244673"/>
                    </a:cubicBezTo>
                    <a:cubicBezTo>
                      <a:pt x="425648" y="250626"/>
                      <a:pt x="424458" y="254793"/>
                      <a:pt x="423267" y="257175"/>
                    </a:cubicBezTo>
                    <a:cubicBezTo>
                      <a:pt x="298251" y="257175"/>
                      <a:pt x="219075" y="256579"/>
                      <a:pt x="185737" y="255389"/>
                    </a:cubicBezTo>
                    <a:cubicBezTo>
                      <a:pt x="140494" y="255389"/>
                      <a:pt x="102989" y="237529"/>
                      <a:pt x="73223" y="201811"/>
                    </a:cubicBezTo>
                    <a:cubicBezTo>
                      <a:pt x="44648" y="229195"/>
                      <a:pt x="26194" y="248245"/>
                      <a:pt x="17859" y="258961"/>
                    </a:cubicBezTo>
                    <a:lnTo>
                      <a:pt x="0" y="239315"/>
                    </a:lnTo>
                    <a:cubicBezTo>
                      <a:pt x="15478" y="225028"/>
                      <a:pt x="36314" y="205978"/>
                      <a:pt x="62508" y="182165"/>
                    </a:cubicBezTo>
                    <a:lnTo>
                      <a:pt x="62508" y="23217"/>
                    </a:lnTo>
                    <a:lnTo>
                      <a:pt x="3572" y="23217"/>
                    </a:lnTo>
                    <a:lnTo>
                      <a:pt x="357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rgbClr val="595959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037764" y="3296131"/>
            <a:ext cx="1028701" cy="408979"/>
            <a:chOff x="5191124" y="2269940"/>
            <a:chExt cx="1028701" cy="408979"/>
          </a:xfrm>
          <a:solidFill>
            <a:schemeClr val="bg1">
              <a:lumMod val="65000"/>
            </a:schemeClr>
          </a:solidFill>
        </p:grpSpPr>
        <p:sp>
          <p:nvSpPr>
            <p:cNvPr id="36" name="PA_文本框 58"/>
            <p:cNvSpPr txBox="1"/>
            <p:nvPr>
              <p:custDataLst>
                <p:tags r:id="rId29"/>
              </p:custDataLst>
            </p:nvPr>
          </p:nvSpPr>
          <p:spPr>
            <a:xfrm>
              <a:off x="5791200" y="2284227"/>
              <a:ext cx="428625" cy="385763"/>
            </a:xfrm>
            <a:custGeom>
              <a:avLst/>
              <a:gdLst/>
              <a:ahLst/>
              <a:cxnLst/>
              <a:rect l="l" t="t" r="r" b="b"/>
              <a:pathLst>
                <a:path w="428625" h="385763">
                  <a:moveTo>
                    <a:pt x="35719" y="0"/>
                  </a:moveTo>
                  <a:lnTo>
                    <a:pt x="394692" y="0"/>
                  </a:lnTo>
                  <a:lnTo>
                    <a:pt x="394692" y="23217"/>
                  </a:lnTo>
                  <a:lnTo>
                    <a:pt x="233958" y="23217"/>
                  </a:lnTo>
                  <a:lnTo>
                    <a:pt x="233958" y="150019"/>
                  </a:lnTo>
                  <a:lnTo>
                    <a:pt x="428625" y="150019"/>
                  </a:lnTo>
                  <a:lnTo>
                    <a:pt x="428625" y="175022"/>
                  </a:lnTo>
                  <a:lnTo>
                    <a:pt x="233958" y="175022"/>
                  </a:lnTo>
                  <a:lnTo>
                    <a:pt x="233958" y="325041"/>
                  </a:lnTo>
                  <a:cubicBezTo>
                    <a:pt x="235148" y="365522"/>
                    <a:pt x="215503" y="385763"/>
                    <a:pt x="175022" y="385763"/>
                  </a:cubicBezTo>
                  <a:cubicBezTo>
                    <a:pt x="154781" y="385763"/>
                    <a:pt x="133350" y="385763"/>
                    <a:pt x="110728" y="385763"/>
                  </a:cubicBezTo>
                  <a:cubicBezTo>
                    <a:pt x="109537" y="377428"/>
                    <a:pt x="107751" y="368498"/>
                    <a:pt x="105370" y="358973"/>
                  </a:cubicBezTo>
                  <a:cubicBezTo>
                    <a:pt x="124420" y="358973"/>
                    <a:pt x="144065" y="358973"/>
                    <a:pt x="164306" y="358973"/>
                  </a:cubicBezTo>
                  <a:cubicBezTo>
                    <a:pt x="195262" y="361355"/>
                    <a:pt x="209550" y="348853"/>
                    <a:pt x="207168" y="321469"/>
                  </a:cubicBezTo>
                  <a:lnTo>
                    <a:pt x="207168" y="175022"/>
                  </a:lnTo>
                  <a:lnTo>
                    <a:pt x="0" y="175022"/>
                  </a:lnTo>
                  <a:lnTo>
                    <a:pt x="0" y="150019"/>
                  </a:lnTo>
                  <a:lnTo>
                    <a:pt x="207168" y="150019"/>
                  </a:lnTo>
                  <a:lnTo>
                    <a:pt x="207168" y="23217"/>
                  </a:lnTo>
                  <a:lnTo>
                    <a:pt x="35719" y="23217"/>
                  </a:lnTo>
                  <a:lnTo>
                    <a:pt x="3571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rgbClr val="595959"/>
                </a:solidFill>
              </a:endParaRPr>
            </a:p>
          </p:txBody>
        </p:sp>
        <p:grpSp>
          <p:nvGrpSpPr>
            <p:cNvPr id="42" name="PA_组合 65"/>
            <p:cNvGrpSpPr/>
            <p:nvPr>
              <p:custDataLst>
                <p:tags r:id="rId30"/>
              </p:custDataLst>
            </p:nvPr>
          </p:nvGrpSpPr>
          <p:grpSpPr>
            <a:xfrm>
              <a:off x="5191124" y="2269940"/>
              <a:ext cx="398264" cy="408979"/>
              <a:chOff x="5038406" y="3300688"/>
              <a:chExt cx="398264" cy="408979"/>
            </a:xfrm>
            <a:grpFill/>
          </p:grpSpPr>
          <p:sp>
            <p:nvSpPr>
              <p:cNvPr id="43" name="文本框 42"/>
              <p:cNvSpPr txBox="1"/>
              <p:nvPr/>
            </p:nvSpPr>
            <p:spPr>
              <a:xfrm>
                <a:off x="5097343" y="3300688"/>
                <a:ext cx="319683" cy="160734"/>
              </a:xfrm>
              <a:custGeom>
                <a:avLst/>
                <a:gdLst/>
                <a:ahLst/>
                <a:cxnLst/>
                <a:rect l="l" t="t" r="r" b="b"/>
                <a:pathLst>
                  <a:path w="319683" h="160734">
                    <a:moveTo>
                      <a:pt x="0" y="0"/>
                    </a:moveTo>
                    <a:lnTo>
                      <a:pt x="319683" y="0"/>
                    </a:lnTo>
                    <a:lnTo>
                      <a:pt x="319683" y="160734"/>
                    </a:lnTo>
                    <a:lnTo>
                      <a:pt x="0" y="160734"/>
                    </a:lnTo>
                    <a:lnTo>
                      <a:pt x="0" y="0"/>
                    </a:lnTo>
                    <a:close/>
                    <a:moveTo>
                      <a:pt x="25003" y="21431"/>
                    </a:moveTo>
                    <a:lnTo>
                      <a:pt x="25003" y="69651"/>
                    </a:lnTo>
                    <a:lnTo>
                      <a:pt x="294679" y="69651"/>
                    </a:lnTo>
                    <a:lnTo>
                      <a:pt x="294679" y="21431"/>
                    </a:lnTo>
                    <a:lnTo>
                      <a:pt x="25003" y="21431"/>
                    </a:lnTo>
                    <a:close/>
                    <a:moveTo>
                      <a:pt x="25003" y="91082"/>
                    </a:moveTo>
                    <a:lnTo>
                      <a:pt x="25003" y="141089"/>
                    </a:lnTo>
                    <a:lnTo>
                      <a:pt x="294679" y="141089"/>
                    </a:lnTo>
                    <a:lnTo>
                      <a:pt x="294679" y="91082"/>
                    </a:lnTo>
                    <a:lnTo>
                      <a:pt x="25003" y="9108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rgbClr val="595959"/>
                  </a:solidFill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038406" y="3468566"/>
                <a:ext cx="398264" cy="241101"/>
              </a:xfrm>
              <a:custGeom>
                <a:avLst/>
                <a:gdLst/>
                <a:ahLst/>
                <a:cxnLst/>
                <a:rect l="l" t="t" r="r" b="b"/>
                <a:pathLst>
                  <a:path w="398264" h="241101">
                    <a:moveTo>
                      <a:pt x="116086" y="0"/>
                    </a:moveTo>
                    <a:lnTo>
                      <a:pt x="139303" y="8929"/>
                    </a:lnTo>
                    <a:cubicBezTo>
                      <a:pt x="130969" y="20836"/>
                      <a:pt x="122039" y="32147"/>
                      <a:pt x="112514" y="42862"/>
                    </a:cubicBezTo>
                    <a:lnTo>
                      <a:pt x="398264" y="42862"/>
                    </a:lnTo>
                    <a:cubicBezTo>
                      <a:pt x="398264" y="70247"/>
                      <a:pt x="397073" y="104775"/>
                      <a:pt x="394692" y="146447"/>
                    </a:cubicBezTo>
                    <a:cubicBezTo>
                      <a:pt x="392311" y="205978"/>
                      <a:pt x="362545" y="234553"/>
                      <a:pt x="305395" y="232172"/>
                    </a:cubicBezTo>
                    <a:cubicBezTo>
                      <a:pt x="301823" y="232172"/>
                      <a:pt x="294679" y="232172"/>
                      <a:pt x="283964" y="232172"/>
                    </a:cubicBezTo>
                    <a:cubicBezTo>
                      <a:pt x="269676" y="233362"/>
                      <a:pt x="259556" y="233957"/>
                      <a:pt x="253603" y="233957"/>
                    </a:cubicBezTo>
                    <a:cubicBezTo>
                      <a:pt x="252412" y="229195"/>
                      <a:pt x="251222" y="223242"/>
                      <a:pt x="250031" y="216098"/>
                    </a:cubicBezTo>
                    <a:cubicBezTo>
                      <a:pt x="248840" y="212526"/>
                      <a:pt x="248245" y="209550"/>
                      <a:pt x="248245" y="207168"/>
                    </a:cubicBezTo>
                    <a:cubicBezTo>
                      <a:pt x="269676" y="208359"/>
                      <a:pt x="288726" y="208954"/>
                      <a:pt x="305395" y="208954"/>
                    </a:cubicBezTo>
                    <a:cubicBezTo>
                      <a:pt x="348258" y="212526"/>
                      <a:pt x="369689" y="191095"/>
                      <a:pt x="369689" y="144661"/>
                    </a:cubicBezTo>
                    <a:cubicBezTo>
                      <a:pt x="369689" y="142279"/>
                      <a:pt x="370284" y="138707"/>
                      <a:pt x="371475" y="133945"/>
                    </a:cubicBezTo>
                    <a:cubicBezTo>
                      <a:pt x="373856" y="99417"/>
                      <a:pt x="375047" y="76200"/>
                      <a:pt x="375047" y="64293"/>
                    </a:cubicBezTo>
                    <a:lnTo>
                      <a:pt x="300037" y="64293"/>
                    </a:lnTo>
                    <a:cubicBezTo>
                      <a:pt x="285750" y="140493"/>
                      <a:pt x="233958" y="199429"/>
                      <a:pt x="144661" y="241101"/>
                    </a:cubicBezTo>
                    <a:cubicBezTo>
                      <a:pt x="138708" y="233957"/>
                      <a:pt x="132754" y="227409"/>
                      <a:pt x="126801" y="221456"/>
                    </a:cubicBezTo>
                    <a:cubicBezTo>
                      <a:pt x="212526" y="184547"/>
                      <a:pt x="262533" y="132159"/>
                      <a:pt x="276820" y="64293"/>
                    </a:cubicBezTo>
                    <a:lnTo>
                      <a:pt x="200025" y="64293"/>
                    </a:lnTo>
                    <a:cubicBezTo>
                      <a:pt x="172640" y="130968"/>
                      <a:pt x="110728" y="180975"/>
                      <a:pt x="14287" y="214312"/>
                    </a:cubicBezTo>
                    <a:cubicBezTo>
                      <a:pt x="10715" y="207168"/>
                      <a:pt x="5953" y="200025"/>
                      <a:pt x="0" y="192881"/>
                    </a:cubicBezTo>
                    <a:cubicBezTo>
                      <a:pt x="89297" y="161925"/>
                      <a:pt x="147637" y="119062"/>
                      <a:pt x="175022" y="64293"/>
                    </a:cubicBezTo>
                    <a:lnTo>
                      <a:pt x="92869" y="64293"/>
                    </a:lnTo>
                    <a:cubicBezTo>
                      <a:pt x="67865" y="89297"/>
                      <a:pt x="42862" y="109537"/>
                      <a:pt x="17859" y="125015"/>
                    </a:cubicBezTo>
                    <a:cubicBezTo>
                      <a:pt x="14287" y="119062"/>
                      <a:pt x="8929" y="112514"/>
                      <a:pt x="1786" y="105370"/>
                    </a:cubicBezTo>
                    <a:cubicBezTo>
                      <a:pt x="48220" y="76795"/>
                      <a:pt x="86320" y="41672"/>
                      <a:pt x="1160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rgbClr val="595959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235599" y="3276318"/>
            <a:ext cx="1030487" cy="425053"/>
            <a:chOff x="6389489" y="2252080"/>
            <a:chExt cx="1030486" cy="425053"/>
          </a:xfrm>
          <a:solidFill>
            <a:schemeClr val="bg1">
              <a:lumMod val="85000"/>
            </a:schemeClr>
          </a:solidFill>
        </p:grpSpPr>
        <p:sp>
          <p:nvSpPr>
            <p:cNvPr id="46" name="PA_文本框 62"/>
            <p:cNvSpPr txBox="1"/>
            <p:nvPr>
              <p:custDataLst>
                <p:tags r:id="rId27"/>
              </p:custDataLst>
            </p:nvPr>
          </p:nvSpPr>
          <p:spPr>
            <a:xfrm>
              <a:off x="6389489" y="2252080"/>
              <a:ext cx="432197" cy="425053"/>
            </a:xfrm>
            <a:custGeom>
              <a:avLst/>
              <a:gdLst/>
              <a:ahLst/>
              <a:cxnLst/>
              <a:rect l="l" t="t" r="r" b="b"/>
              <a:pathLst>
                <a:path w="432197" h="425053">
                  <a:moveTo>
                    <a:pt x="203597" y="0"/>
                  </a:moveTo>
                  <a:lnTo>
                    <a:pt x="228600" y="0"/>
                  </a:lnTo>
                  <a:lnTo>
                    <a:pt x="228600" y="55364"/>
                  </a:lnTo>
                  <a:lnTo>
                    <a:pt x="414337" y="55364"/>
                  </a:lnTo>
                  <a:lnTo>
                    <a:pt x="414337" y="76795"/>
                  </a:lnTo>
                  <a:lnTo>
                    <a:pt x="228600" y="76795"/>
                  </a:lnTo>
                  <a:lnTo>
                    <a:pt x="228600" y="126802"/>
                  </a:lnTo>
                  <a:lnTo>
                    <a:pt x="396478" y="126802"/>
                  </a:lnTo>
                  <a:lnTo>
                    <a:pt x="396478" y="148233"/>
                  </a:lnTo>
                  <a:lnTo>
                    <a:pt x="228600" y="148233"/>
                  </a:lnTo>
                  <a:lnTo>
                    <a:pt x="228600" y="200025"/>
                  </a:lnTo>
                  <a:lnTo>
                    <a:pt x="428625" y="200025"/>
                  </a:lnTo>
                  <a:lnTo>
                    <a:pt x="428625" y="221456"/>
                  </a:lnTo>
                  <a:lnTo>
                    <a:pt x="228600" y="221456"/>
                  </a:lnTo>
                  <a:cubicBezTo>
                    <a:pt x="238125" y="248841"/>
                    <a:pt x="252412" y="273844"/>
                    <a:pt x="271462" y="296466"/>
                  </a:cubicBezTo>
                  <a:cubicBezTo>
                    <a:pt x="325040" y="269081"/>
                    <a:pt x="361354" y="249436"/>
                    <a:pt x="380404" y="237530"/>
                  </a:cubicBezTo>
                  <a:lnTo>
                    <a:pt x="394692" y="260747"/>
                  </a:lnTo>
                  <a:cubicBezTo>
                    <a:pt x="380404" y="267891"/>
                    <a:pt x="347662" y="283369"/>
                    <a:pt x="296465" y="307181"/>
                  </a:cubicBezTo>
                  <a:cubicBezTo>
                    <a:pt x="300037" y="305991"/>
                    <a:pt x="297061" y="307777"/>
                    <a:pt x="287536" y="312539"/>
                  </a:cubicBezTo>
                  <a:cubicBezTo>
                    <a:pt x="323254" y="342305"/>
                    <a:pt x="371475" y="362545"/>
                    <a:pt x="432197" y="373261"/>
                  </a:cubicBezTo>
                  <a:cubicBezTo>
                    <a:pt x="429815" y="376833"/>
                    <a:pt x="424458" y="385167"/>
                    <a:pt x="416123" y="398264"/>
                  </a:cubicBezTo>
                  <a:cubicBezTo>
                    <a:pt x="303014" y="369689"/>
                    <a:pt x="233958" y="314920"/>
                    <a:pt x="208954" y="233958"/>
                  </a:cubicBezTo>
                  <a:cubicBezTo>
                    <a:pt x="193476" y="254199"/>
                    <a:pt x="173831" y="273249"/>
                    <a:pt x="150019" y="291108"/>
                  </a:cubicBezTo>
                  <a:lnTo>
                    <a:pt x="150019" y="391120"/>
                  </a:lnTo>
                  <a:cubicBezTo>
                    <a:pt x="158353" y="387549"/>
                    <a:pt x="186928" y="378024"/>
                    <a:pt x="235744" y="362545"/>
                  </a:cubicBezTo>
                  <a:cubicBezTo>
                    <a:pt x="250031" y="356592"/>
                    <a:pt x="259556" y="353020"/>
                    <a:pt x="264319" y="351830"/>
                  </a:cubicBezTo>
                  <a:cubicBezTo>
                    <a:pt x="264319" y="363736"/>
                    <a:pt x="264914" y="371475"/>
                    <a:pt x="266104" y="375047"/>
                  </a:cubicBezTo>
                  <a:cubicBezTo>
                    <a:pt x="228004" y="386953"/>
                    <a:pt x="188714" y="400645"/>
                    <a:pt x="148233" y="416124"/>
                  </a:cubicBezTo>
                  <a:cubicBezTo>
                    <a:pt x="141089" y="419695"/>
                    <a:pt x="135731" y="422672"/>
                    <a:pt x="132159" y="425053"/>
                  </a:cubicBezTo>
                  <a:lnTo>
                    <a:pt x="114300" y="405408"/>
                  </a:lnTo>
                  <a:cubicBezTo>
                    <a:pt x="122634" y="399455"/>
                    <a:pt x="126801" y="391716"/>
                    <a:pt x="126801" y="382191"/>
                  </a:cubicBezTo>
                  <a:lnTo>
                    <a:pt x="126801" y="307181"/>
                  </a:lnTo>
                  <a:cubicBezTo>
                    <a:pt x="94654" y="328613"/>
                    <a:pt x="57150" y="348853"/>
                    <a:pt x="14287" y="367903"/>
                  </a:cubicBezTo>
                  <a:cubicBezTo>
                    <a:pt x="10715" y="361950"/>
                    <a:pt x="5953" y="354211"/>
                    <a:pt x="0" y="344686"/>
                  </a:cubicBezTo>
                  <a:cubicBezTo>
                    <a:pt x="85725" y="312539"/>
                    <a:pt x="148828" y="271463"/>
                    <a:pt x="189309" y="221456"/>
                  </a:cubicBezTo>
                  <a:lnTo>
                    <a:pt x="5358" y="221456"/>
                  </a:lnTo>
                  <a:lnTo>
                    <a:pt x="5358" y="200025"/>
                  </a:lnTo>
                  <a:lnTo>
                    <a:pt x="203597" y="200025"/>
                  </a:lnTo>
                  <a:lnTo>
                    <a:pt x="203597" y="148233"/>
                  </a:lnTo>
                  <a:lnTo>
                    <a:pt x="35719" y="148233"/>
                  </a:lnTo>
                  <a:lnTo>
                    <a:pt x="35719" y="126802"/>
                  </a:lnTo>
                  <a:lnTo>
                    <a:pt x="203597" y="126802"/>
                  </a:lnTo>
                  <a:lnTo>
                    <a:pt x="203597" y="76795"/>
                  </a:lnTo>
                  <a:lnTo>
                    <a:pt x="17859" y="76795"/>
                  </a:lnTo>
                  <a:lnTo>
                    <a:pt x="17859" y="55364"/>
                  </a:lnTo>
                  <a:lnTo>
                    <a:pt x="203597" y="55364"/>
                  </a:lnTo>
                  <a:lnTo>
                    <a:pt x="20359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47" name="PA_组合 64"/>
            <p:cNvGrpSpPr/>
            <p:nvPr>
              <p:custDataLst>
                <p:tags r:id="rId28"/>
              </p:custDataLst>
            </p:nvPr>
          </p:nvGrpSpPr>
          <p:grpSpPr>
            <a:xfrm>
              <a:off x="6987778" y="2252080"/>
              <a:ext cx="432197" cy="414338"/>
              <a:chOff x="6835060" y="3282828"/>
              <a:chExt cx="432197" cy="414338"/>
            </a:xfrm>
            <a:grpFill/>
          </p:grpSpPr>
          <p:sp>
            <p:nvSpPr>
              <p:cNvPr id="48" name="文本框 47"/>
              <p:cNvSpPr txBox="1"/>
              <p:nvPr/>
            </p:nvSpPr>
            <p:spPr>
              <a:xfrm>
                <a:off x="6954718" y="3282828"/>
                <a:ext cx="296465" cy="350044"/>
              </a:xfrm>
              <a:custGeom>
                <a:avLst/>
                <a:gdLst/>
                <a:ahLst/>
                <a:cxnLst/>
                <a:rect l="l" t="t" r="r" b="b"/>
                <a:pathLst>
                  <a:path w="296465" h="350044">
                    <a:moveTo>
                      <a:pt x="133945" y="0"/>
                    </a:moveTo>
                    <a:lnTo>
                      <a:pt x="158948" y="0"/>
                    </a:lnTo>
                    <a:cubicBezTo>
                      <a:pt x="158948" y="22622"/>
                      <a:pt x="157757" y="57745"/>
                      <a:pt x="155376" y="105370"/>
                    </a:cubicBezTo>
                    <a:lnTo>
                      <a:pt x="296465" y="105370"/>
                    </a:lnTo>
                    <a:lnTo>
                      <a:pt x="296465" y="128588"/>
                    </a:lnTo>
                    <a:lnTo>
                      <a:pt x="153590" y="128588"/>
                    </a:lnTo>
                    <a:cubicBezTo>
                      <a:pt x="151209" y="157163"/>
                      <a:pt x="146446" y="182166"/>
                      <a:pt x="139303" y="203597"/>
                    </a:cubicBezTo>
                    <a:lnTo>
                      <a:pt x="151804" y="191095"/>
                    </a:lnTo>
                    <a:cubicBezTo>
                      <a:pt x="199429" y="235149"/>
                      <a:pt x="247650" y="280988"/>
                      <a:pt x="296465" y="328613"/>
                    </a:cubicBezTo>
                    <a:lnTo>
                      <a:pt x="276820" y="346472"/>
                    </a:lnTo>
                    <a:cubicBezTo>
                      <a:pt x="260151" y="329803"/>
                      <a:pt x="227409" y="297061"/>
                      <a:pt x="178593" y="248245"/>
                    </a:cubicBezTo>
                    <a:cubicBezTo>
                      <a:pt x="159543" y="229195"/>
                      <a:pt x="145851" y="215503"/>
                      <a:pt x="137517" y="207169"/>
                    </a:cubicBezTo>
                    <a:cubicBezTo>
                      <a:pt x="122039" y="258366"/>
                      <a:pt x="82153" y="305991"/>
                      <a:pt x="17859" y="350044"/>
                    </a:cubicBezTo>
                    <a:cubicBezTo>
                      <a:pt x="13097" y="340519"/>
                      <a:pt x="7143" y="333375"/>
                      <a:pt x="0" y="328613"/>
                    </a:cubicBezTo>
                    <a:cubicBezTo>
                      <a:pt x="83343" y="278606"/>
                      <a:pt x="126206" y="211931"/>
                      <a:pt x="128587" y="128588"/>
                    </a:cubicBezTo>
                    <a:lnTo>
                      <a:pt x="8929" y="128588"/>
                    </a:lnTo>
                    <a:lnTo>
                      <a:pt x="8929" y="105370"/>
                    </a:lnTo>
                    <a:lnTo>
                      <a:pt x="130373" y="105370"/>
                    </a:lnTo>
                    <a:cubicBezTo>
                      <a:pt x="132754" y="60127"/>
                      <a:pt x="133945" y="25003"/>
                      <a:pt x="1339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6867207" y="3291758"/>
                <a:ext cx="83939" cy="85725"/>
              </a:xfrm>
              <a:custGeom>
                <a:avLst/>
                <a:gdLst/>
                <a:ahLst/>
                <a:cxnLst/>
                <a:rect l="l" t="t" r="r" b="b"/>
                <a:pathLst>
                  <a:path w="83939" h="85725">
                    <a:moveTo>
                      <a:pt x="17859" y="0"/>
                    </a:moveTo>
                    <a:cubicBezTo>
                      <a:pt x="50006" y="32147"/>
                      <a:pt x="72033" y="55364"/>
                      <a:pt x="83939" y="69651"/>
                    </a:cubicBezTo>
                    <a:lnTo>
                      <a:pt x="64293" y="85725"/>
                    </a:lnTo>
                    <a:cubicBezTo>
                      <a:pt x="46434" y="64294"/>
                      <a:pt x="25003" y="39886"/>
                      <a:pt x="0" y="12501"/>
                    </a:cubicBezTo>
                    <a:lnTo>
                      <a:pt x="1785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835060" y="3438205"/>
                <a:ext cx="432197" cy="258961"/>
              </a:xfrm>
              <a:custGeom>
                <a:avLst/>
                <a:gdLst/>
                <a:ahLst/>
                <a:cxnLst/>
                <a:rect l="l" t="t" r="r" b="b"/>
                <a:pathLst>
                  <a:path w="432197" h="258961">
                    <a:moveTo>
                      <a:pt x="3572" y="0"/>
                    </a:moveTo>
                    <a:lnTo>
                      <a:pt x="87511" y="0"/>
                    </a:lnTo>
                    <a:lnTo>
                      <a:pt x="87511" y="182165"/>
                    </a:lnTo>
                    <a:cubicBezTo>
                      <a:pt x="114895" y="216693"/>
                      <a:pt x="151209" y="233362"/>
                      <a:pt x="196453" y="232172"/>
                    </a:cubicBezTo>
                    <a:cubicBezTo>
                      <a:pt x="278606" y="234553"/>
                      <a:pt x="357187" y="234553"/>
                      <a:pt x="432197" y="232172"/>
                    </a:cubicBezTo>
                    <a:cubicBezTo>
                      <a:pt x="431006" y="235743"/>
                      <a:pt x="429220" y="239911"/>
                      <a:pt x="426839" y="244673"/>
                    </a:cubicBezTo>
                    <a:cubicBezTo>
                      <a:pt x="425648" y="250626"/>
                      <a:pt x="424458" y="254793"/>
                      <a:pt x="423267" y="257175"/>
                    </a:cubicBezTo>
                    <a:cubicBezTo>
                      <a:pt x="298251" y="257175"/>
                      <a:pt x="219075" y="256579"/>
                      <a:pt x="185737" y="255389"/>
                    </a:cubicBezTo>
                    <a:cubicBezTo>
                      <a:pt x="140494" y="255389"/>
                      <a:pt x="102989" y="237529"/>
                      <a:pt x="73223" y="201811"/>
                    </a:cubicBezTo>
                    <a:cubicBezTo>
                      <a:pt x="44648" y="229195"/>
                      <a:pt x="26194" y="248245"/>
                      <a:pt x="17859" y="258961"/>
                    </a:cubicBezTo>
                    <a:lnTo>
                      <a:pt x="0" y="239315"/>
                    </a:lnTo>
                    <a:cubicBezTo>
                      <a:pt x="15478" y="225028"/>
                      <a:pt x="36314" y="205978"/>
                      <a:pt x="62508" y="182165"/>
                    </a:cubicBezTo>
                    <a:lnTo>
                      <a:pt x="62508" y="23217"/>
                    </a:lnTo>
                    <a:lnTo>
                      <a:pt x="3572" y="23217"/>
                    </a:lnTo>
                    <a:lnTo>
                      <a:pt x="357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5039444" y="3296468"/>
            <a:ext cx="1028701" cy="408979"/>
            <a:chOff x="5191124" y="2269940"/>
            <a:chExt cx="1028701" cy="408979"/>
          </a:xfrm>
          <a:solidFill>
            <a:schemeClr val="bg1">
              <a:lumMod val="85000"/>
            </a:schemeClr>
          </a:solidFill>
        </p:grpSpPr>
        <p:sp>
          <p:nvSpPr>
            <p:cNvPr id="52" name="PA_文本框 58"/>
            <p:cNvSpPr txBox="1"/>
            <p:nvPr>
              <p:custDataLst>
                <p:tags r:id="rId25"/>
              </p:custDataLst>
            </p:nvPr>
          </p:nvSpPr>
          <p:spPr>
            <a:xfrm>
              <a:off x="5791200" y="2284227"/>
              <a:ext cx="428625" cy="385763"/>
            </a:xfrm>
            <a:custGeom>
              <a:avLst/>
              <a:gdLst/>
              <a:ahLst/>
              <a:cxnLst/>
              <a:rect l="l" t="t" r="r" b="b"/>
              <a:pathLst>
                <a:path w="428625" h="385763">
                  <a:moveTo>
                    <a:pt x="35719" y="0"/>
                  </a:moveTo>
                  <a:lnTo>
                    <a:pt x="394692" y="0"/>
                  </a:lnTo>
                  <a:lnTo>
                    <a:pt x="394692" y="23217"/>
                  </a:lnTo>
                  <a:lnTo>
                    <a:pt x="233958" y="23217"/>
                  </a:lnTo>
                  <a:lnTo>
                    <a:pt x="233958" y="150019"/>
                  </a:lnTo>
                  <a:lnTo>
                    <a:pt x="428625" y="150019"/>
                  </a:lnTo>
                  <a:lnTo>
                    <a:pt x="428625" y="175022"/>
                  </a:lnTo>
                  <a:lnTo>
                    <a:pt x="233958" y="175022"/>
                  </a:lnTo>
                  <a:lnTo>
                    <a:pt x="233958" y="325041"/>
                  </a:lnTo>
                  <a:cubicBezTo>
                    <a:pt x="235148" y="365522"/>
                    <a:pt x="215503" y="385763"/>
                    <a:pt x="175022" y="385763"/>
                  </a:cubicBezTo>
                  <a:cubicBezTo>
                    <a:pt x="154781" y="385763"/>
                    <a:pt x="133350" y="385763"/>
                    <a:pt x="110728" y="385763"/>
                  </a:cubicBezTo>
                  <a:cubicBezTo>
                    <a:pt x="109537" y="377428"/>
                    <a:pt x="107751" y="368498"/>
                    <a:pt x="105370" y="358973"/>
                  </a:cubicBezTo>
                  <a:cubicBezTo>
                    <a:pt x="124420" y="358973"/>
                    <a:pt x="144065" y="358973"/>
                    <a:pt x="164306" y="358973"/>
                  </a:cubicBezTo>
                  <a:cubicBezTo>
                    <a:pt x="195262" y="361355"/>
                    <a:pt x="209550" y="348853"/>
                    <a:pt x="207168" y="321469"/>
                  </a:cubicBezTo>
                  <a:lnTo>
                    <a:pt x="207168" y="175022"/>
                  </a:lnTo>
                  <a:lnTo>
                    <a:pt x="0" y="175022"/>
                  </a:lnTo>
                  <a:lnTo>
                    <a:pt x="0" y="150019"/>
                  </a:lnTo>
                  <a:lnTo>
                    <a:pt x="207168" y="150019"/>
                  </a:lnTo>
                  <a:lnTo>
                    <a:pt x="207168" y="23217"/>
                  </a:lnTo>
                  <a:lnTo>
                    <a:pt x="35719" y="23217"/>
                  </a:lnTo>
                  <a:lnTo>
                    <a:pt x="3571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53" name="PA_组合 65"/>
            <p:cNvGrpSpPr/>
            <p:nvPr>
              <p:custDataLst>
                <p:tags r:id="rId26"/>
              </p:custDataLst>
            </p:nvPr>
          </p:nvGrpSpPr>
          <p:grpSpPr>
            <a:xfrm>
              <a:off x="5191124" y="2269940"/>
              <a:ext cx="398264" cy="408979"/>
              <a:chOff x="5038406" y="3300688"/>
              <a:chExt cx="398264" cy="408979"/>
            </a:xfrm>
            <a:grpFill/>
          </p:grpSpPr>
          <p:sp>
            <p:nvSpPr>
              <p:cNvPr id="54" name="文本框 53"/>
              <p:cNvSpPr txBox="1"/>
              <p:nvPr/>
            </p:nvSpPr>
            <p:spPr>
              <a:xfrm>
                <a:off x="5097343" y="3300688"/>
                <a:ext cx="319683" cy="160734"/>
              </a:xfrm>
              <a:custGeom>
                <a:avLst/>
                <a:gdLst/>
                <a:ahLst/>
                <a:cxnLst/>
                <a:rect l="l" t="t" r="r" b="b"/>
                <a:pathLst>
                  <a:path w="319683" h="160734">
                    <a:moveTo>
                      <a:pt x="0" y="0"/>
                    </a:moveTo>
                    <a:lnTo>
                      <a:pt x="319683" y="0"/>
                    </a:lnTo>
                    <a:lnTo>
                      <a:pt x="319683" y="160734"/>
                    </a:lnTo>
                    <a:lnTo>
                      <a:pt x="0" y="160734"/>
                    </a:lnTo>
                    <a:lnTo>
                      <a:pt x="0" y="0"/>
                    </a:lnTo>
                    <a:close/>
                    <a:moveTo>
                      <a:pt x="25003" y="21431"/>
                    </a:moveTo>
                    <a:lnTo>
                      <a:pt x="25003" y="69651"/>
                    </a:lnTo>
                    <a:lnTo>
                      <a:pt x="294679" y="69651"/>
                    </a:lnTo>
                    <a:lnTo>
                      <a:pt x="294679" y="21431"/>
                    </a:lnTo>
                    <a:lnTo>
                      <a:pt x="25003" y="21431"/>
                    </a:lnTo>
                    <a:close/>
                    <a:moveTo>
                      <a:pt x="25003" y="91082"/>
                    </a:moveTo>
                    <a:lnTo>
                      <a:pt x="25003" y="141089"/>
                    </a:lnTo>
                    <a:lnTo>
                      <a:pt x="294679" y="141089"/>
                    </a:lnTo>
                    <a:lnTo>
                      <a:pt x="294679" y="91082"/>
                    </a:lnTo>
                    <a:lnTo>
                      <a:pt x="25003" y="9108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5038406" y="3468566"/>
                <a:ext cx="398264" cy="241101"/>
              </a:xfrm>
              <a:custGeom>
                <a:avLst/>
                <a:gdLst/>
                <a:ahLst/>
                <a:cxnLst/>
                <a:rect l="l" t="t" r="r" b="b"/>
                <a:pathLst>
                  <a:path w="398264" h="241101">
                    <a:moveTo>
                      <a:pt x="116086" y="0"/>
                    </a:moveTo>
                    <a:lnTo>
                      <a:pt x="139303" y="8929"/>
                    </a:lnTo>
                    <a:cubicBezTo>
                      <a:pt x="130969" y="20836"/>
                      <a:pt x="122039" y="32147"/>
                      <a:pt x="112514" y="42862"/>
                    </a:cubicBezTo>
                    <a:lnTo>
                      <a:pt x="398264" y="42862"/>
                    </a:lnTo>
                    <a:cubicBezTo>
                      <a:pt x="398264" y="70247"/>
                      <a:pt x="397073" y="104775"/>
                      <a:pt x="394692" y="146447"/>
                    </a:cubicBezTo>
                    <a:cubicBezTo>
                      <a:pt x="392311" y="205978"/>
                      <a:pt x="362545" y="234553"/>
                      <a:pt x="305395" y="232172"/>
                    </a:cubicBezTo>
                    <a:cubicBezTo>
                      <a:pt x="301823" y="232172"/>
                      <a:pt x="294679" y="232172"/>
                      <a:pt x="283964" y="232172"/>
                    </a:cubicBezTo>
                    <a:cubicBezTo>
                      <a:pt x="269676" y="233362"/>
                      <a:pt x="259556" y="233957"/>
                      <a:pt x="253603" y="233957"/>
                    </a:cubicBezTo>
                    <a:cubicBezTo>
                      <a:pt x="252412" y="229195"/>
                      <a:pt x="251222" y="223242"/>
                      <a:pt x="250031" y="216098"/>
                    </a:cubicBezTo>
                    <a:cubicBezTo>
                      <a:pt x="248840" y="212526"/>
                      <a:pt x="248245" y="209550"/>
                      <a:pt x="248245" y="207168"/>
                    </a:cubicBezTo>
                    <a:cubicBezTo>
                      <a:pt x="269676" y="208359"/>
                      <a:pt x="288726" y="208954"/>
                      <a:pt x="305395" y="208954"/>
                    </a:cubicBezTo>
                    <a:cubicBezTo>
                      <a:pt x="348258" y="212526"/>
                      <a:pt x="369689" y="191095"/>
                      <a:pt x="369689" y="144661"/>
                    </a:cubicBezTo>
                    <a:cubicBezTo>
                      <a:pt x="369689" y="142279"/>
                      <a:pt x="370284" y="138707"/>
                      <a:pt x="371475" y="133945"/>
                    </a:cubicBezTo>
                    <a:cubicBezTo>
                      <a:pt x="373856" y="99417"/>
                      <a:pt x="375047" y="76200"/>
                      <a:pt x="375047" y="64293"/>
                    </a:cubicBezTo>
                    <a:lnTo>
                      <a:pt x="300037" y="64293"/>
                    </a:lnTo>
                    <a:cubicBezTo>
                      <a:pt x="285750" y="140493"/>
                      <a:pt x="233958" y="199429"/>
                      <a:pt x="144661" y="241101"/>
                    </a:cubicBezTo>
                    <a:cubicBezTo>
                      <a:pt x="138708" y="233957"/>
                      <a:pt x="132754" y="227409"/>
                      <a:pt x="126801" y="221456"/>
                    </a:cubicBezTo>
                    <a:cubicBezTo>
                      <a:pt x="212526" y="184547"/>
                      <a:pt x="262533" y="132159"/>
                      <a:pt x="276820" y="64293"/>
                    </a:cubicBezTo>
                    <a:lnTo>
                      <a:pt x="200025" y="64293"/>
                    </a:lnTo>
                    <a:cubicBezTo>
                      <a:pt x="172640" y="130968"/>
                      <a:pt x="110728" y="180975"/>
                      <a:pt x="14287" y="214312"/>
                    </a:cubicBezTo>
                    <a:cubicBezTo>
                      <a:pt x="10715" y="207168"/>
                      <a:pt x="5953" y="200025"/>
                      <a:pt x="0" y="192881"/>
                    </a:cubicBezTo>
                    <a:cubicBezTo>
                      <a:pt x="89297" y="161925"/>
                      <a:pt x="147637" y="119062"/>
                      <a:pt x="175022" y="64293"/>
                    </a:cubicBezTo>
                    <a:lnTo>
                      <a:pt x="92869" y="64293"/>
                    </a:lnTo>
                    <a:cubicBezTo>
                      <a:pt x="67865" y="89297"/>
                      <a:pt x="42862" y="109537"/>
                      <a:pt x="17859" y="125015"/>
                    </a:cubicBezTo>
                    <a:cubicBezTo>
                      <a:pt x="14287" y="119062"/>
                      <a:pt x="8929" y="112514"/>
                      <a:pt x="1786" y="105370"/>
                    </a:cubicBezTo>
                    <a:cubicBezTo>
                      <a:pt x="48220" y="76795"/>
                      <a:pt x="86320" y="41672"/>
                      <a:pt x="1160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defRPr>
                </a:lvl1pPr>
              </a:lstStyle>
              <a:p>
                <a:pPr algn="dist"/>
                <a:endParaRPr lang="zh-CN" altLang="en-US" sz="3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cxnSp>
        <p:nvCxnSpPr>
          <p:cNvPr id="56" name="PA_直接连接符 7"/>
          <p:cNvCxnSpPr/>
          <p:nvPr>
            <p:custDataLst>
              <p:tags r:id="rId9"/>
            </p:custDataLst>
          </p:nvPr>
        </p:nvCxnSpPr>
        <p:spPr>
          <a:xfrm flipH="1">
            <a:off x="6210886" y="3384857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A_直接连接符 7"/>
          <p:cNvCxnSpPr/>
          <p:nvPr>
            <p:custDataLst>
              <p:tags r:id="rId10"/>
            </p:custDataLst>
          </p:nvPr>
        </p:nvCxnSpPr>
        <p:spPr>
          <a:xfrm>
            <a:off x="6132797" y="3471503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A_直接连接符 7"/>
          <p:cNvCxnSpPr/>
          <p:nvPr>
            <p:custDataLst>
              <p:tags r:id="rId11"/>
            </p:custDataLst>
          </p:nvPr>
        </p:nvCxnSpPr>
        <p:spPr>
          <a:xfrm flipH="1" flipV="1">
            <a:off x="5425616" y="3393414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A_直接连接符 7"/>
          <p:cNvCxnSpPr/>
          <p:nvPr>
            <p:custDataLst>
              <p:tags r:id="rId12"/>
            </p:custDataLst>
          </p:nvPr>
        </p:nvCxnSpPr>
        <p:spPr>
          <a:xfrm flipH="1">
            <a:off x="6188015" y="2905848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A_直接连接符 7"/>
          <p:cNvCxnSpPr/>
          <p:nvPr>
            <p:custDataLst>
              <p:tags r:id="rId13"/>
            </p:custDataLst>
          </p:nvPr>
        </p:nvCxnSpPr>
        <p:spPr>
          <a:xfrm flipH="1" flipV="1">
            <a:off x="6188979" y="3447708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A_直接连接符 7"/>
          <p:cNvCxnSpPr/>
          <p:nvPr>
            <p:custDataLst>
              <p:tags r:id="rId14"/>
            </p:custDataLst>
          </p:nvPr>
        </p:nvCxnSpPr>
        <p:spPr>
          <a:xfrm flipH="1">
            <a:off x="5626737" y="3448632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A_直接连接符 7"/>
          <p:cNvCxnSpPr/>
          <p:nvPr>
            <p:custDataLst>
              <p:tags r:id="rId15"/>
            </p:custDataLst>
          </p:nvPr>
        </p:nvCxnSpPr>
        <p:spPr>
          <a:xfrm flipH="1" flipV="1">
            <a:off x="5638268" y="2884273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PA_直接连接符 7"/>
          <p:cNvCxnSpPr/>
          <p:nvPr>
            <p:custDataLst>
              <p:tags r:id="rId16"/>
            </p:custDataLst>
          </p:nvPr>
        </p:nvCxnSpPr>
        <p:spPr>
          <a:xfrm>
            <a:off x="6132797" y="2685215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/>
        </p:nvSpPr>
        <p:spPr>
          <a:xfrm>
            <a:off x="5637418" y="2880170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5" name="PA_直接连接符 7"/>
          <p:cNvCxnSpPr/>
          <p:nvPr>
            <p:custDataLst>
              <p:tags r:id="rId17"/>
            </p:custDataLst>
          </p:nvPr>
        </p:nvCxnSpPr>
        <p:spPr>
          <a:xfrm flipH="1">
            <a:off x="6213438" y="3388672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A_直接连接符 7"/>
          <p:cNvCxnSpPr/>
          <p:nvPr>
            <p:custDataLst>
              <p:tags r:id="rId18"/>
            </p:custDataLst>
          </p:nvPr>
        </p:nvCxnSpPr>
        <p:spPr>
          <a:xfrm>
            <a:off x="6135347" y="3471502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_直接连接符 7"/>
          <p:cNvCxnSpPr/>
          <p:nvPr>
            <p:custDataLst>
              <p:tags r:id="rId19"/>
            </p:custDataLst>
          </p:nvPr>
        </p:nvCxnSpPr>
        <p:spPr>
          <a:xfrm flipH="1" flipV="1">
            <a:off x="5647908" y="3392487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_直接连接符 7"/>
          <p:cNvCxnSpPr/>
          <p:nvPr>
            <p:custDataLst>
              <p:tags r:id="rId20"/>
            </p:custDataLst>
          </p:nvPr>
        </p:nvCxnSpPr>
        <p:spPr>
          <a:xfrm flipH="1">
            <a:off x="6190567" y="3035838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A_直接连接符 7"/>
          <p:cNvCxnSpPr/>
          <p:nvPr>
            <p:custDataLst>
              <p:tags r:id="rId21"/>
            </p:custDataLst>
          </p:nvPr>
        </p:nvCxnSpPr>
        <p:spPr>
          <a:xfrm flipH="1" flipV="1">
            <a:off x="6191531" y="3447709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A_直接连接符 7"/>
          <p:cNvCxnSpPr/>
          <p:nvPr>
            <p:custDataLst>
              <p:tags r:id="rId22"/>
            </p:custDataLst>
          </p:nvPr>
        </p:nvCxnSpPr>
        <p:spPr>
          <a:xfrm flipH="1">
            <a:off x="5770845" y="3448630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A_直接连接符 7"/>
          <p:cNvCxnSpPr/>
          <p:nvPr>
            <p:custDataLst>
              <p:tags r:id="rId23"/>
            </p:custDataLst>
          </p:nvPr>
        </p:nvCxnSpPr>
        <p:spPr>
          <a:xfrm flipH="1" flipV="1">
            <a:off x="5795636" y="3035836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A_直接连接符 7"/>
          <p:cNvCxnSpPr/>
          <p:nvPr>
            <p:custDataLst>
              <p:tags r:id="rId24"/>
            </p:custDataLst>
          </p:nvPr>
        </p:nvCxnSpPr>
        <p:spPr>
          <a:xfrm flipH="1">
            <a:off x="6135349" y="2888106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92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2.59259E-6 L 0.04362 -2.59259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4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-4.44444E-6 L -0.0461 0.00024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xit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75E-6 4.07407E-6 L 0.71823 -0.00278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11" y="-13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8.33333E-7 -1.11111E-6 L -0.69948 0.0007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74" y="2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75E-6 -2.96296E-6 L 0.02578 -0.00046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4.79167E-6 4.07407E-6 L -4.79167E-6 0.0460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33333E-6 2.59259E-6 L -0.02578 2.59259E-6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4.79167E-6 1.48148E-6 L -0.00013 -0.04537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66667E-6 -2.59259E-6 L 0.01849 -0.03102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25E-7 1.85185E-6 L 0.01784 0.0331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2.08333E-6 3.7037E-6 L -0.01758 0.03101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25E-6 -3.7037E-6 L -0.01797 -0.0331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2" presetClass="exit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0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6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2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375E-6 -4.44444E-6 L 0.01823 -4.44444E-6 " pathEditMode="relative" rAng="0" ptsTypes="AA">
                                      <p:cBhvr>
                                        <p:cTn id="1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9167E-6 1.48148E-6 L 4.79167E-6 0.03217 " pathEditMode="relative" rAng="0" ptsTypes="AA">
                                      <p:cBhvr>
                                        <p:cTn id="1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875E-6 4.07407E-6 L -0.01719 4.07407E-6 " pathEditMode="relative" rAng="0" ptsTypes="AA">
                                      <p:cBhvr>
                                        <p:cTn id="1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29167E-6 -3.33333E-6 L 0.0125 -0.02083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29167E-6 4.07407E-6 L 0.0125 0.02314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5E-6 -4.07407E-6 L -0.01289 0.0213 " pathEditMode="relative" rAng="0" ptsTypes="AA">
                                      <p:cBhvr>
                                        <p:cTn id="1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75E-6 -3.33333E-6 L 3.75E-6 -0.0324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8.33333E-7 -3.33333E-6 L -0.01354 -0.02199 " pathEditMode="relative" rAng="0" ptsTypes="AA">
                                      <p:cBhvr>
                                        <p:cTn id="1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5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8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4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7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0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3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63" grpId="0" animBg="1"/>
      <p:bldP spid="59" grpId="0" animBg="1"/>
      <p:bldP spid="33" grpId="0" animBg="1"/>
      <p:bldP spid="74" grpId="0" animBg="1"/>
      <p:bldP spid="7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A_文本框 62"/>
          <p:cNvSpPr txBox="1"/>
          <p:nvPr>
            <p:custDataLst>
              <p:tags r:id="rId1"/>
            </p:custDataLst>
          </p:nvPr>
        </p:nvSpPr>
        <p:spPr>
          <a:xfrm>
            <a:off x="6235600" y="3276318"/>
            <a:ext cx="432197" cy="425053"/>
          </a:xfrm>
          <a:custGeom>
            <a:avLst/>
            <a:gdLst/>
            <a:ahLst/>
            <a:cxnLst/>
            <a:rect l="l" t="t" r="r" b="b"/>
            <a:pathLst>
              <a:path w="432197" h="425053">
                <a:moveTo>
                  <a:pt x="203597" y="0"/>
                </a:moveTo>
                <a:lnTo>
                  <a:pt x="228600" y="0"/>
                </a:lnTo>
                <a:lnTo>
                  <a:pt x="228600" y="55364"/>
                </a:lnTo>
                <a:lnTo>
                  <a:pt x="414337" y="55364"/>
                </a:lnTo>
                <a:lnTo>
                  <a:pt x="414337" y="76795"/>
                </a:lnTo>
                <a:lnTo>
                  <a:pt x="228600" y="76795"/>
                </a:lnTo>
                <a:lnTo>
                  <a:pt x="228600" y="126802"/>
                </a:lnTo>
                <a:lnTo>
                  <a:pt x="396478" y="126802"/>
                </a:lnTo>
                <a:lnTo>
                  <a:pt x="396478" y="148233"/>
                </a:lnTo>
                <a:lnTo>
                  <a:pt x="228600" y="148233"/>
                </a:lnTo>
                <a:lnTo>
                  <a:pt x="228600" y="200025"/>
                </a:lnTo>
                <a:lnTo>
                  <a:pt x="428625" y="200025"/>
                </a:lnTo>
                <a:lnTo>
                  <a:pt x="428625" y="221456"/>
                </a:lnTo>
                <a:lnTo>
                  <a:pt x="228600" y="221456"/>
                </a:lnTo>
                <a:cubicBezTo>
                  <a:pt x="238125" y="248841"/>
                  <a:pt x="252412" y="273844"/>
                  <a:pt x="271462" y="296466"/>
                </a:cubicBezTo>
                <a:cubicBezTo>
                  <a:pt x="325040" y="269081"/>
                  <a:pt x="361354" y="249436"/>
                  <a:pt x="380404" y="237530"/>
                </a:cubicBezTo>
                <a:lnTo>
                  <a:pt x="394692" y="260747"/>
                </a:lnTo>
                <a:cubicBezTo>
                  <a:pt x="380404" y="267891"/>
                  <a:pt x="347662" y="283369"/>
                  <a:pt x="296465" y="307181"/>
                </a:cubicBezTo>
                <a:cubicBezTo>
                  <a:pt x="300037" y="305991"/>
                  <a:pt x="297061" y="307777"/>
                  <a:pt x="287536" y="312539"/>
                </a:cubicBezTo>
                <a:cubicBezTo>
                  <a:pt x="323254" y="342305"/>
                  <a:pt x="371475" y="362545"/>
                  <a:pt x="432197" y="373261"/>
                </a:cubicBezTo>
                <a:cubicBezTo>
                  <a:pt x="429815" y="376833"/>
                  <a:pt x="424458" y="385167"/>
                  <a:pt x="416123" y="398264"/>
                </a:cubicBezTo>
                <a:cubicBezTo>
                  <a:pt x="303014" y="369689"/>
                  <a:pt x="233958" y="314920"/>
                  <a:pt x="208954" y="233958"/>
                </a:cubicBezTo>
                <a:cubicBezTo>
                  <a:pt x="193476" y="254199"/>
                  <a:pt x="173831" y="273249"/>
                  <a:pt x="150019" y="291108"/>
                </a:cubicBezTo>
                <a:lnTo>
                  <a:pt x="150019" y="391120"/>
                </a:lnTo>
                <a:cubicBezTo>
                  <a:pt x="158353" y="387549"/>
                  <a:pt x="186928" y="378024"/>
                  <a:pt x="235744" y="362545"/>
                </a:cubicBezTo>
                <a:cubicBezTo>
                  <a:pt x="250031" y="356592"/>
                  <a:pt x="259556" y="353020"/>
                  <a:pt x="264319" y="351830"/>
                </a:cubicBezTo>
                <a:cubicBezTo>
                  <a:pt x="264319" y="363736"/>
                  <a:pt x="264914" y="371475"/>
                  <a:pt x="266104" y="375047"/>
                </a:cubicBezTo>
                <a:cubicBezTo>
                  <a:pt x="228004" y="386953"/>
                  <a:pt x="188714" y="400645"/>
                  <a:pt x="148233" y="416124"/>
                </a:cubicBezTo>
                <a:cubicBezTo>
                  <a:pt x="141089" y="419695"/>
                  <a:pt x="135731" y="422672"/>
                  <a:pt x="132159" y="425053"/>
                </a:cubicBezTo>
                <a:lnTo>
                  <a:pt x="114300" y="405408"/>
                </a:lnTo>
                <a:cubicBezTo>
                  <a:pt x="122634" y="399455"/>
                  <a:pt x="126801" y="391716"/>
                  <a:pt x="126801" y="382191"/>
                </a:cubicBezTo>
                <a:lnTo>
                  <a:pt x="126801" y="307181"/>
                </a:lnTo>
                <a:cubicBezTo>
                  <a:pt x="94654" y="328613"/>
                  <a:pt x="57150" y="348853"/>
                  <a:pt x="14287" y="367903"/>
                </a:cubicBezTo>
                <a:cubicBezTo>
                  <a:pt x="10715" y="361950"/>
                  <a:pt x="5953" y="354211"/>
                  <a:pt x="0" y="344686"/>
                </a:cubicBezTo>
                <a:cubicBezTo>
                  <a:pt x="85725" y="312539"/>
                  <a:pt x="148828" y="271463"/>
                  <a:pt x="189309" y="221456"/>
                </a:cubicBezTo>
                <a:lnTo>
                  <a:pt x="5358" y="221456"/>
                </a:lnTo>
                <a:lnTo>
                  <a:pt x="5358" y="200025"/>
                </a:lnTo>
                <a:lnTo>
                  <a:pt x="203597" y="200025"/>
                </a:lnTo>
                <a:lnTo>
                  <a:pt x="203597" y="148233"/>
                </a:lnTo>
                <a:lnTo>
                  <a:pt x="35719" y="148233"/>
                </a:lnTo>
                <a:lnTo>
                  <a:pt x="35719" y="126802"/>
                </a:lnTo>
                <a:lnTo>
                  <a:pt x="203597" y="126802"/>
                </a:lnTo>
                <a:lnTo>
                  <a:pt x="203597" y="76795"/>
                </a:lnTo>
                <a:lnTo>
                  <a:pt x="17859" y="76795"/>
                </a:lnTo>
                <a:lnTo>
                  <a:pt x="17859" y="55364"/>
                </a:lnTo>
                <a:lnTo>
                  <a:pt x="203597" y="55364"/>
                </a:lnTo>
                <a:lnTo>
                  <a:pt x="20359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9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dist"/>
            <a:endParaRPr lang="zh-CN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74" name="PA_组合 64"/>
          <p:cNvGrpSpPr/>
          <p:nvPr>
            <p:custDataLst>
              <p:tags r:id="rId2"/>
            </p:custDataLst>
          </p:nvPr>
        </p:nvGrpSpPr>
        <p:grpSpPr>
          <a:xfrm>
            <a:off x="6833888" y="3276316"/>
            <a:ext cx="432197" cy="414338"/>
            <a:chOff x="6835060" y="3282828"/>
            <a:chExt cx="432197" cy="414338"/>
          </a:xfrm>
          <a:solidFill>
            <a:schemeClr val="bg1">
              <a:lumMod val="85000"/>
            </a:schemeClr>
          </a:solidFill>
        </p:grpSpPr>
        <p:sp>
          <p:nvSpPr>
            <p:cNvPr id="75" name="文本框 74"/>
            <p:cNvSpPr txBox="1"/>
            <p:nvPr/>
          </p:nvSpPr>
          <p:spPr>
            <a:xfrm>
              <a:off x="6954718" y="3282828"/>
              <a:ext cx="296465" cy="350044"/>
            </a:xfrm>
            <a:custGeom>
              <a:avLst/>
              <a:gdLst/>
              <a:ahLst/>
              <a:cxnLst/>
              <a:rect l="l" t="t" r="r" b="b"/>
              <a:pathLst>
                <a:path w="296465" h="350044">
                  <a:moveTo>
                    <a:pt x="133945" y="0"/>
                  </a:moveTo>
                  <a:lnTo>
                    <a:pt x="158948" y="0"/>
                  </a:lnTo>
                  <a:cubicBezTo>
                    <a:pt x="158948" y="22622"/>
                    <a:pt x="157757" y="57745"/>
                    <a:pt x="155376" y="105370"/>
                  </a:cubicBezTo>
                  <a:lnTo>
                    <a:pt x="296465" y="105370"/>
                  </a:lnTo>
                  <a:lnTo>
                    <a:pt x="296465" y="128588"/>
                  </a:lnTo>
                  <a:lnTo>
                    <a:pt x="153590" y="128588"/>
                  </a:lnTo>
                  <a:cubicBezTo>
                    <a:pt x="151209" y="157163"/>
                    <a:pt x="146446" y="182166"/>
                    <a:pt x="139303" y="203597"/>
                  </a:cubicBezTo>
                  <a:lnTo>
                    <a:pt x="151804" y="191095"/>
                  </a:lnTo>
                  <a:cubicBezTo>
                    <a:pt x="199429" y="235149"/>
                    <a:pt x="247650" y="280988"/>
                    <a:pt x="296465" y="328613"/>
                  </a:cubicBezTo>
                  <a:lnTo>
                    <a:pt x="276820" y="346472"/>
                  </a:lnTo>
                  <a:cubicBezTo>
                    <a:pt x="260151" y="329803"/>
                    <a:pt x="227409" y="297061"/>
                    <a:pt x="178593" y="248245"/>
                  </a:cubicBezTo>
                  <a:cubicBezTo>
                    <a:pt x="159543" y="229195"/>
                    <a:pt x="145851" y="215503"/>
                    <a:pt x="137517" y="207169"/>
                  </a:cubicBezTo>
                  <a:cubicBezTo>
                    <a:pt x="122039" y="258366"/>
                    <a:pt x="82153" y="305991"/>
                    <a:pt x="17859" y="350044"/>
                  </a:cubicBezTo>
                  <a:cubicBezTo>
                    <a:pt x="13097" y="340519"/>
                    <a:pt x="7143" y="333375"/>
                    <a:pt x="0" y="328613"/>
                  </a:cubicBezTo>
                  <a:cubicBezTo>
                    <a:pt x="83343" y="278606"/>
                    <a:pt x="126206" y="211931"/>
                    <a:pt x="128587" y="128588"/>
                  </a:cubicBezTo>
                  <a:lnTo>
                    <a:pt x="8929" y="128588"/>
                  </a:lnTo>
                  <a:lnTo>
                    <a:pt x="8929" y="105370"/>
                  </a:lnTo>
                  <a:lnTo>
                    <a:pt x="130373" y="105370"/>
                  </a:lnTo>
                  <a:cubicBezTo>
                    <a:pt x="132754" y="60127"/>
                    <a:pt x="133945" y="25003"/>
                    <a:pt x="13394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867207" y="3291758"/>
              <a:ext cx="83939" cy="85725"/>
            </a:xfrm>
            <a:custGeom>
              <a:avLst/>
              <a:gdLst/>
              <a:ahLst/>
              <a:cxnLst/>
              <a:rect l="l" t="t" r="r" b="b"/>
              <a:pathLst>
                <a:path w="83939" h="85725">
                  <a:moveTo>
                    <a:pt x="17859" y="0"/>
                  </a:moveTo>
                  <a:cubicBezTo>
                    <a:pt x="50006" y="32147"/>
                    <a:pt x="72033" y="55364"/>
                    <a:pt x="83939" y="69651"/>
                  </a:cubicBezTo>
                  <a:lnTo>
                    <a:pt x="64293" y="85725"/>
                  </a:lnTo>
                  <a:cubicBezTo>
                    <a:pt x="46434" y="64294"/>
                    <a:pt x="25003" y="39886"/>
                    <a:pt x="0" y="12501"/>
                  </a:cubicBezTo>
                  <a:lnTo>
                    <a:pt x="1785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835060" y="3438205"/>
              <a:ext cx="432197" cy="258961"/>
            </a:xfrm>
            <a:custGeom>
              <a:avLst/>
              <a:gdLst/>
              <a:ahLst/>
              <a:cxnLst/>
              <a:rect l="l" t="t" r="r" b="b"/>
              <a:pathLst>
                <a:path w="432197" h="258961">
                  <a:moveTo>
                    <a:pt x="3572" y="0"/>
                  </a:moveTo>
                  <a:lnTo>
                    <a:pt x="87511" y="0"/>
                  </a:lnTo>
                  <a:lnTo>
                    <a:pt x="87511" y="182165"/>
                  </a:lnTo>
                  <a:cubicBezTo>
                    <a:pt x="114895" y="216693"/>
                    <a:pt x="151209" y="233362"/>
                    <a:pt x="196453" y="232172"/>
                  </a:cubicBezTo>
                  <a:cubicBezTo>
                    <a:pt x="278606" y="234553"/>
                    <a:pt x="357187" y="234553"/>
                    <a:pt x="432197" y="232172"/>
                  </a:cubicBezTo>
                  <a:cubicBezTo>
                    <a:pt x="431006" y="235743"/>
                    <a:pt x="429220" y="239911"/>
                    <a:pt x="426839" y="244673"/>
                  </a:cubicBezTo>
                  <a:cubicBezTo>
                    <a:pt x="425648" y="250626"/>
                    <a:pt x="424458" y="254793"/>
                    <a:pt x="423267" y="257175"/>
                  </a:cubicBezTo>
                  <a:cubicBezTo>
                    <a:pt x="298251" y="257175"/>
                    <a:pt x="219075" y="256579"/>
                    <a:pt x="185737" y="255389"/>
                  </a:cubicBezTo>
                  <a:cubicBezTo>
                    <a:pt x="140494" y="255389"/>
                    <a:pt x="102989" y="237529"/>
                    <a:pt x="73223" y="201811"/>
                  </a:cubicBezTo>
                  <a:cubicBezTo>
                    <a:pt x="44648" y="229195"/>
                    <a:pt x="26194" y="248245"/>
                    <a:pt x="17859" y="258961"/>
                  </a:cubicBezTo>
                  <a:lnTo>
                    <a:pt x="0" y="239315"/>
                  </a:lnTo>
                  <a:cubicBezTo>
                    <a:pt x="15478" y="225028"/>
                    <a:pt x="36314" y="205978"/>
                    <a:pt x="62508" y="182165"/>
                  </a:cubicBezTo>
                  <a:lnTo>
                    <a:pt x="62508" y="23217"/>
                  </a:lnTo>
                  <a:lnTo>
                    <a:pt x="3572" y="23217"/>
                  </a:lnTo>
                  <a:lnTo>
                    <a:pt x="357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68" name="PA_文本框 58"/>
          <p:cNvSpPr txBox="1"/>
          <p:nvPr>
            <p:custDataLst>
              <p:tags r:id="rId3"/>
            </p:custDataLst>
          </p:nvPr>
        </p:nvSpPr>
        <p:spPr>
          <a:xfrm>
            <a:off x="5639521" y="3310754"/>
            <a:ext cx="428625" cy="385763"/>
          </a:xfrm>
          <a:custGeom>
            <a:avLst/>
            <a:gdLst/>
            <a:ahLst/>
            <a:cxnLst/>
            <a:rect l="l" t="t" r="r" b="b"/>
            <a:pathLst>
              <a:path w="428625" h="385763">
                <a:moveTo>
                  <a:pt x="35719" y="0"/>
                </a:moveTo>
                <a:lnTo>
                  <a:pt x="394692" y="0"/>
                </a:lnTo>
                <a:lnTo>
                  <a:pt x="394692" y="23217"/>
                </a:lnTo>
                <a:lnTo>
                  <a:pt x="233958" y="23217"/>
                </a:lnTo>
                <a:lnTo>
                  <a:pt x="233958" y="150019"/>
                </a:lnTo>
                <a:lnTo>
                  <a:pt x="428625" y="150019"/>
                </a:lnTo>
                <a:lnTo>
                  <a:pt x="428625" y="175022"/>
                </a:lnTo>
                <a:lnTo>
                  <a:pt x="233958" y="175022"/>
                </a:lnTo>
                <a:lnTo>
                  <a:pt x="233958" y="325041"/>
                </a:lnTo>
                <a:cubicBezTo>
                  <a:pt x="235148" y="365522"/>
                  <a:pt x="215503" y="385763"/>
                  <a:pt x="175022" y="385763"/>
                </a:cubicBezTo>
                <a:cubicBezTo>
                  <a:pt x="154781" y="385763"/>
                  <a:pt x="133350" y="385763"/>
                  <a:pt x="110728" y="385763"/>
                </a:cubicBezTo>
                <a:cubicBezTo>
                  <a:pt x="109537" y="377428"/>
                  <a:pt x="107751" y="368498"/>
                  <a:pt x="105370" y="358973"/>
                </a:cubicBezTo>
                <a:cubicBezTo>
                  <a:pt x="124420" y="358973"/>
                  <a:pt x="144065" y="358973"/>
                  <a:pt x="164306" y="358973"/>
                </a:cubicBezTo>
                <a:cubicBezTo>
                  <a:pt x="195262" y="361355"/>
                  <a:pt x="209550" y="348853"/>
                  <a:pt x="207168" y="321469"/>
                </a:cubicBezTo>
                <a:lnTo>
                  <a:pt x="207168" y="175022"/>
                </a:lnTo>
                <a:lnTo>
                  <a:pt x="0" y="175022"/>
                </a:lnTo>
                <a:lnTo>
                  <a:pt x="0" y="150019"/>
                </a:lnTo>
                <a:lnTo>
                  <a:pt x="207168" y="150019"/>
                </a:lnTo>
                <a:lnTo>
                  <a:pt x="207168" y="23217"/>
                </a:lnTo>
                <a:lnTo>
                  <a:pt x="35719" y="23217"/>
                </a:lnTo>
                <a:lnTo>
                  <a:pt x="3571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9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dist"/>
            <a:endParaRPr lang="zh-CN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9" name="PA_组合 65"/>
          <p:cNvGrpSpPr/>
          <p:nvPr>
            <p:custDataLst>
              <p:tags r:id="rId4"/>
            </p:custDataLst>
          </p:nvPr>
        </p:nvGrpSpPr>
        <p:grpSpPr>
          <a:xfrm>
            <a:off x="5039444" y="3296468"/>
            <a:ext cx="398264" cy="408979"/>
            <a:chOff x="5038406" y="3300688"/>
            <a:chExt cx="398264" cy="408979"/>
          </a:xfrm>
          <a:solidFill>
            <a:schemeClr val="bg1">
              <a:lumMod val="85000"/>
            </a:schemeClr>
          </a:solidFill>
        </p:grpSpPr>
        <p:sp>
          <p:nvSpPr>
            <p:cNvPr id="71" name="文本框 70"/>
            <p:cNvSpPr txBox="1"/>
            <p:nvPr/>
          </p:nvSpPr>
          <p:spPr>
            <a:xfrm>
              <a:off x="5097343" y="3300688"/>
              <a:ext cx="319683" cy="160734"/>
            </a:xfrm>
            <a:custGeom>
              <a:avLst/>
              <a:gdLst/>
              <a:ahLst/>
              <a:cxnLst/>
              <a:rect l="l" t="t" r="r" b="b"/>
              <a:pathLst>
                <a:path w="319683" h="160734">
                  <a:moveTo>
                    <a:pt x="0" y="0"/>
                  </a:moveTo>
                  <a:lnTo>
                    <a:pt x="319683" y="0"/>
                  </a:lnTo>
                  <a:lnTo>
                    <a:pt x="319683" y="160734"/>
                  </a:lnTo>
                  <a:lnTo>
                    <a:pt x="0" y="160734"/>
                  </a:lnTo>
                  <a:lnTo>
                    <a:pt x="0" y="0"/>
                  </a:lnTo>
                  <a:close/>
                  <a:moveTo>
                    <a:pt x="25003" y="21431"/>
                  </a:moveTo>
                  <a:lnTo>
                    <a:pt x="25003" y="69651"/>
                  </a:lnTo>
                  <a:lnTo>
                    <a:pt x="294679" y="69651"/>
                  </a:lnTo>
                  <a:lnTo>
                    <a:pt x="294679" y="21431"/>
                  </a:lnTo>
                  <a:lnTo>
                    <a:pt x="25003" y="21431"/>
                  </a:lnTo>
                  <a:close/>
                  <a:moveTo>
                    <a:pt x="25003" y="91082"/>
                  </a:moveTo>
                  <a:lnTo>
                    <a:pt x="25003" y="141089"/>
                  </a:lnTo>
                  <a:lnTo>
                    <a:pt x="294679" y="141089"/>
                  </a:lnTo>
                  <a:lnTo>
                    <a:pt x="294679" y="91082"/>
                  </a:lnTo>
                  <a:lnTo>
                    <a:pt x="25003" y="9108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038406" y="3468566"/>
              <a:ext cx="398264" cy="241101"/>
            </a:xfrm>
            <a:custGeom>
              <a:avLst/>
              <a:gdLst/>
              <a:ahLst/>
              <a:cxnLst/>
              <a:rect l="l" t="t" r="r" b="b"/>
              <a:pathLst>
                <a:path w="398264" h="241101">
                  <a:moveTo>
                    <a:pt x="116086" y="0"/>
                  </a:moveTo>
                  <a:lnTo>
                    <a:pt x="139303" y="8929"/>
                  </a:lnTo>
                  <a:cubicBezTo>
                    <a:pt x="130969" y="20836"/>
                    <a:pt x="122039" y="32147"/>
                    <a:pt x="112514" y="42862"/>
                  </a:cubicBezTo>
                  <a:lnTo>
                    <a:pt x="398264" y="42862"/>
                  </a:lnTo>
                  <a:cubicBezTo>
                    <a:pt x="398264" y="70247"/>
                    <a:pt x="397073" y="104775"/>
                    <a:pt x="394692" y="146447"/>
                  </a:cubicBezTo>
                  <a:cubicBezTo>
                    <a:pt x="392311" y="205978"/>
                    <a:pt x="362545" y="234553"/>
                    <a:pt x="305395" y="232172"/>
                  </a:cubicBezTo>
                  <a:cubicBezTo>
                    <a:pt x="301823" y="232172"/>
                    <a:pt x="294679" y="232172"/>
                    <a:pt x="283964" y="232172"/>
                  </a:cubicBezTo>
                  <a:cubicBezTo>
                    <a:pt x="269676" y="233362"/>
                    <a:pt x="259556" y="233957"/>
                    <a:pt x="253603" y="233957"/>
                  </a:cubicBezTo>
                  <a:cubicBezTo>
                    <a:pt x="252412" y="229195"/>
                    <a:pt x="251222" y="223242"/>
                    <a:pt x="250031" y="216098"/>
                  </a:cubicBezTo>
                  <a:cubicBezTo>
                    <a:pt x="248840" y="212526"/>
                    <a:pt x="248245" y="209550"/>
                    <a:pt x="248245" y="207168"/>
                  </a:cubicBezTo>
                  <a:cubicBezTo>
                    <a:pt x="269676" y="208359"/>
                    <a:pt x="288726" y="208954"/>
                    <a:pt x="305395" y="208954"/>
                  </a:cubicBezTo>
                  <a:cubicBezTo>
                    <a:pt x="348258" y="212526"/>
                    <a:pt x="369689" y="191095"/>
                    <a:pt x="369689" y="144661"/>
                  </a:cubicBezTo>
                  <a:cubicBezTo>
                    <a:pt x="369689" y="142279"/>
                    <a:pt x="370284" y="138707"/>
                    <a:pt x="371475" y="133945"/>
                  </a:cubicBezTo>
                  <a:cubicBezTo>
                    <a:pt x="373856" y="99417"/>
                    <a:pt x="375047" y="76200"/>
                    <a:pt x="375047" y="64293"/>
                  </a:cubicBezTo>
                  <a:lnTo>
                    <a:pt x="300037" y="64293"/>
                  </a:lnTo>
                  <a:cubicBezTo>
                    <a:pt x="285750" y="140493"/>
                    <a:pt x="233958" y="199429"/>
                    <a:pt x="144661" y="241101"/>
                  </a:cubicBezTo>
                  <a:cubicBezTo>
                    <a:pt x="138708" y="233957"/>
                    <a:pt x="132754" y="227409"/>
                    <a:pt x="126801" y="221456"/>
                  </a:cubicBezTo>
                  <a:cubicBezTo>
                    <a:pt x="212526" y="184547"/>
                    <a:pt x="262533" y="132159"/>
                    <a:pt x="276820" y="64293"/>
                  </a:cubicBezTo>
                  <a:lnTo>
                    <a:pt x="200025" y="64293"/>
                  </a:lnTo>
                  <a:cubicBezTo>
                    <a:pt x="172640" y="130968"/>
                    <a:pt x="110728" y="180975"/>
                    <a:pt x="14287" y="214312"/>
                  </a:cubicBezTo>
                  <a:cubicBezTo>
                    <a:pt x="10715" y="207168"/>
                    <a:pt x="5953" y="200025"/>
                    <a:pt x="0" y="192881"/>
                  </a:cubicBezTo>
                  <a:cubicBezTo>
                    <a:pt x="89297" y="161925"/>
                    <a:pt x="147637" y="119062"/>
                    <a:pt x="175022" y="64293"/>
                  </a:cubicBezTo>
                  <a:lnTo>
                    <a:pt x="92869" y="64293"/>
                  </a:lnTo>
                  <a:cubicBezTo>
                    <a:pt x="67865" y="89297"/>
                    <a:pt x="42862" y="109537"/>
                    <a:pt x="17859" y="125015"/>
                  </a:cubicBezTo>
                  <a:cubicBezTo>
                    <a:pt x="14287" y="119062"/>
                    <a:pt x="8929" y="112514"/>
                    <a:pt x="1786" y="105370"/>
                  </a:cubicBezTo>
                  <a:cubicBezTo>
                    <a:pt x="48220" y="76795"/>
                    <a:pt x="86320" y="41672"/>
                    <a:pt x="11608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dist"/>
              <a:endParaRPr lang="zh-CN" altLang="en-US" sz="3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79" name="PA_直接连接符 7"/>
          <p:cNvCxnSpPr/>
          <p:nvPr>
            <p:custDataLst>
              <p:tags r:id="rId5"/>
            </p:custDataLst>
          </p:nvPr>
        </p:nvCxnSpPr>
        <p:spPr>
          <a:xfrm flipV="1">
            <a:off x="7432177" y="3715141"/>
            <a:ext cx="4909899" cy="2085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925323" y="3000505"/>
            <a:ext cx="646331" cy="8402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易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属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以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可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容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已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商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左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绚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撒</a:t>
            </a:r>
            <a:endParaRPr lang="zh-CN" altLang="en-US" sz="3600" dirty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526890" y="2998920"/>
            <a:ext cx="646331" cy="9233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于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时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打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岔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可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容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已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商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左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利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丽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6119814" y="2995743"/>
            <a:ext cx="646331" cy="13388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表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时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代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是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的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哈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少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打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岔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可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容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已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商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左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利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多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6721257" y="2994155"/>
            <a:ext cx="646331" cy="13388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达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时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代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是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的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哈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少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打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岔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可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容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已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商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左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利</a:t>
            </a:r>
            <a:endParaRPr lang="en-US" altLang="zh-CN" sz="3600" dirty="0" smtClean="0">
              <a:solidFill>
                <a:srgbClr val="D8D8D8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D8D8D8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彩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6667797" y="-10972800"/>
            <a:ext cx="1180804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-27855" y="-14487"/>
            <a:ext cx="12192000" cy="698134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77574 w 12192000"/>
              <a:gd name="connsiteY5" fmla="*/ 3232982 h 6858000"/>
              <a:gd name="connsiteX6" fmla="*/ 4877574 w 12192000"/>
              <a:gd name="connsiteY6" fmla="*/ 3774286 h 6858000"/>
              <a:gd name="connsiteX7" fmla="*/ 7349131 w 12192000"/>
              <a:gd name="connsiteY7" fmla="*/ 3774286 h 6858000"/>
              <a:gd name="connsiteX8" fmla="*/ 7349131 w 12192000"/>
              <a:gd name="connsiteY8" fmla="*/ 3232982 h 6858000"/>
              <a:gd name="connsiteX9" fmla="*/ 4877574 w 12192000"/>
              <a:gd name="connsiteY9" fmla="*/ 32329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4877574" y="3232982"/>
                </a:moveTo>
                <a:lnTo>
                  <a:pt x="4877574" y="3774286"/>
                </a:lnTo>
                <a:lnTo>
                  <a:pt x="7349131" y="3774286"/>
                </a:lnTo>
                <a:lnTo>
                  <a:pt x="7349131" y="3232982"/>
                </a:lnTo>
                <a:lnTo>
                  <a:pt x="4877574" y="3232982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PA_直接连接符 7"/>
          <p:cNvCxnSpPr/>
          <p:nvPr>
            <p:custDataLst>
              <p:tags r:id="rId6"/>
            </p:custDataLst>
          </p:nvPr>
        </p:nvCxnSpPr>
        <p:spPr>
          <a:xfrm flipH="1">
            <a:off x="7837021" y="4571326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A_直接连接符 7"/>
          <p:cNvCxnSpPr/>
          <p:nvPr>
            <p:custDataLst>
              <p:tags r:id="rId7"/>
            </p:custDataLst>
          </p:nvPr>
        </p:nvCxnSpPr>
        <p:spPr>
          <a:xfrm>
            <a:off x="7758932" y="4657972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A_直接连接符 7"/>
          <p:cNvCxnSpPr/>
          <p:nvPr>
            <p:custDataLst>
              <p:tags r:id="rId8"/>
            </p:custDataLst>
          </p:nvPr>
        </p:nvCxnSpPr>
        <p:spPr>
          <a:xfrm flipH="1" flipV="1">
            <a:off x="7051751" y="4579883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A_直接连接符 7"/>
          <p:cNvCxnSpPr/>
          <p:nvPr>
            <p:custDataLst>
              <p:tags r:id="rId9"/>
            </p:custDataLst>
          </p:nvPr>
        </p:nvCxnSpPr>
        <p:spPr>
          <a:xfrm flipH="1">
            <a:off x="7814150" y="4092317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A_直接连接符 7"/>
          <p:cNvCxnSpPr/>
          <p:nvPr>
            <p:custDataLst>
              <p:tags r:id="rId10"/>
            </p:custDataLst>
          </p:nvPr>
        </p:nvCxnSpPr>
        <p:spPr>
          <a:xfrm flipH="1" flipV="1">
            <a:off x="7815113" y="4634177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A_直接连接符 7"/>
          <p:cNvCxnSpPr/>
          <p:nvPr>
            <p:custDataLst>
              <p:tags r:id="rId11"/>
            </p:custDataLst>
          </p:nvPr>
        </p:nvCxnSpPr>
        <p:spPr>
          <a:xfrm flipH="1">
            <a:off x="7252873" y="4635102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A_直接连接符 7"/>
          <p:cNvCxnSpPr/>
          <p:nvPr>
            <p:custDataLst>
              <p:tags r:id="rId12"/>
            </p:custDataLst>
          </p:nvPr>
        </p:nvCxnSpPr>
        <p:spPr>
          <a:xfrm flipH="1" flipV="1">
            <a:off x="7264402" y="4070742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A_直接连接符 7"/>
          <p:cNvCxnSpPr/>
          <p:nvPr>
            <p:custDataLst>
              <p:tags r:id="rId13"/>
            </p:custDataLst>
          </p:nvPr>
        </p:nvCxnSpPr>
        <p:spPr>
          <a:xfrm>
            <a:off x="7758932" y="3871684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7263553" y="4066639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PA_直接连接符 7"/>
          <p:cNvCxnSpPr/>
          <p:nvPr>
            <p:custDataLst>
              <p:tags r:id="rId14"/>
            </p:custDataLst>
          </p:nvPr>
        </p:nvCxnSpPr>
        <p:spPr>
          <a:xfrm flipH="1">
            <a:off x="7839574" y="4575141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A_直接连接符 7"/>
          <p:cNvCxnSpPr/>
          <p:nvPr>
            <p:custDataLst>
              <p:tags r:id="rId15"/>
            </p:custDataLst>
          </p:nvPr>
        </p:nvCxnSpPr>
        <p:spPr>
          <a:xfrm>
            <a:off x="7761481" y="4657971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A_直接连接符 7"/>
          <p:cNvCxnSpPr/>
          <p:nvPr>
            <p:custDataLst>
              <p:tags r:id="rId16"/>
            </p:custDataLst>
          </p:nvPr>
        </p:nvCxnSpPr>
        <p:spPr>
          <a:xfrm flipH="1" flipV="1">
            <a:off x="7274042" y="4578956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A_直接连接符 7"/>
          <p:cNvCxnSpPr/>
          <p:nvPr>
            <p:custDataLst>
              <p:tags r:id="rId17"/>
            </p:custDataLst>
          </p:nvPr>
        </p:nvCxnSpPr>
        <p:spPr>
          <a:xfrm flipH="1">
            <a:off x="7816701" y="4222307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A_直接连接符 7"/>
          <p:cNvCxnSpPr/>
          <p:nvPr>
            <p:custDataLst>
              <p:tags r:id="rId18"/>
            </p:custDataLst>
          </p:nvPr>
        </p:nvCxnSpPr>
        <p:spPr>
          <a:xfrm flipH="1" flipV="1">
            <a:off x="7817666" y="4634178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A_直接连接符 7"/>
          <p:cNvCxnSpPr/>
          <p:nvPr>
            <p:custDataLst>
              <p:tags r:id="rId19"/>
            </p:custDataLst>
          </p:nvPr>
        </p:nvCxnSpPr>
        <p:spPr>
          <a:xfrm flipH="1">
            <a:off x="7396979" y="4635099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A_直接连接符 7"/>
          <p:cNvCxnSpPr/>
          <p:nvPr>
            <p:custDataLst>
              <p:tags r:id="rId20"/>
            </p:custDataLst>
          </p:nvPr>
        </p:nvCxnSpPr>
        <p:spPr>
          <a:xfrm flipH="1" flipV="1">
            <a:off x="7421771" y="4222305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A_直接连接符 7"/>
          <p:cNvCxnSpPr/>
          <p:nvPr>
            <p:custDataLst>
              <p:tags r:id="rId21"/>
            </p:custDataLst>
          </p:nvPr>
        </p:nvCxnSpPr>
        <p:spPr>
          <a:xfrm flipH="1">
            <a:off x="7761484" y="4074575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A_直接连接符 7"/>
          <p:cNvCxnSpPr/>
          <p:nvPr>
            <p:custDataLst>
              <p:tags r:id="rId22"/>
            </p:custDataLst>
          </p:nvPr>
        </p:nvCxnSpPr>
        <p:spPr>
          <a:xfrm flipH="1">
            <a:off x="3620621" y="1762812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A_直接连接符 7"/>
          <p:cNvCxnSpPr/>
          <p:nvPr>
            <p:custDataLst>
              <p:tags r:id="rId23"/>
            </p:custDataLst>
          </p:nvPr>
        </p:nvCxnSpPr>
        <p:spPr>
          <a:xfrm>
            <a:off x="3542532" y="1849458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A_直接连接符 7"/>
          <p:cNvCxnSpPr/>
          <p:nvPr>
            <p:custDataLst>
              <p:tags r:id="rId24"/>
            </p:custDataLst>
          </p:nvPr>
        </p:nvCxnSpPr>
        <p:spPr>
          <a:xfrm flipH="1" flipV="1">
            <a:off x="2835350" y="1771368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A_直接连接符 7"/>
          <p:cNvCxnSpPr/>
          <p:nvPr>
            <p:custDataLst>
              <p:tags r:id="rId25"/>
            </p:custDataLst>
          </p:nvPr>
        </p:nvCxnSpPr>
        <p:spPr>
          <a:xfrm flipH="1">
            <a:off x="3597750" y="1283803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直接连接符 7"/>
          <p:cNvCxnSpPr/>
          <p:nvPr>
            <p:custDataLst>
              <p:tags r:id="rId26"/>
            </p:custDataLst>
          </p:nvPr>
        </p:nvCxnSpPr>
        <p:spPr>
          <a:xfrm flipH="1" flipV="1">
            <a:off x="3598713" y="1825663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A_直接连接符 7"/>
          <p:cNvCxnSpPr/>
          <p:nvPr>
            <p:custDataLst>
              <p:tags r:id="rId27"/>
            </p:custDataLst>
          </p:nvPr>
        </p:nvCxnSpPr>
        <p:spPr>
          <a:xfrm flipH="1">
            <a:off x="3036473" y="1826587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A_直接连接符 7"/>
          <p:cNvCxnSpPr/>
          <p:nvPr>
            <p:custDataLst>
              <p:tags r:id="rId28"/>
            </p:custDataLst>
          </p:nvPr>
        </p:nvCxnSpPr>
        <p:spPr>
          <a:xfrm flipH="1" flipV="1">
            <a:off x="3048002" y="1262228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A_直接连接符 7"/>
          <p:cNvCxnSpPr/>
          <p:nvPr>
            <p:custDataLst>
              <p:tags r:id="rId29"/>
            </p:custDataLst>
          </p:nvPr>
        </p:nvCxnSpPr>
        <p:spPr>
          <a:xfrm>
            <a:off x="3542532" y="1063170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3047153" y="1258125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PA_直接连接符 7"/>
          <p:cNvCxnSpPr/>
          <p:nvPr>
            <p:custDataLst>
              <p:tags r:id="rId30"/>
            </p:custDataLst>
          </p:nvPr>
        </p:nvCxnSpPr>
        <p:spPr>
          <a:xfrm flipH="1">
            <a:off x="3623174" y="1766627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A_直接连接符 7"/>
          <p:cNvCxnSpPr/>
          <p:nvPr>
            <p:custDataLst>
              <p:tags r:id="rId31"/>
            </p:custDataLst>
          </p:nvPr>
        </p:nvCxnSpPr>
        <p:spPr>
          <a:xfrm>
            <a:off x="3545081" y="1849457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_直接连接符 7"/>
          <p:cNvCxnSpPr/>
          <p:nvPr>
            <p:custDataLst>
              <p:tags r:id="rId32"/>
            </p:custDataLst>
          </p:nvPr>
        </p:nvCxnSpPr>
        <p:spPr>
          <a:xfrm flipH="1" flipV="1">
            <a:off x="3057642" y="1770442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A_直接连接符 7"/>
          <p:cNvCxnSpPr/>
          <p:nvPr>
            <p:custDataLst>
              <p:tags r:id="rId33"/>
            </p:custDataLst>
          </p:nvPr>
        </p:nvCxnSpPr>
        <p:spPr>
          <a:xfrm flipH="1">
            <a:off x="3600301" y="1413793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A_直接连接符 7"/>
          <p:cNvCxnSpPr/>
          <p:nvPr>
            <p:custDataLst>
              <p:tags r:id="rId34"/>
            </p:custDataLst>
          </p:nvPr>
        </p:nvCxnSpPr>
        <p:spPr>
          <a:xfrm flipH="1" flipV="1">
            <a:off x="3601266" y="1825663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_直接连接符 7"/>
          <p:cNvCxnSpPr/>
          <p:nvPr>
            <p:custDataLst>
              <p:tags r:id="rId35"/>
            </p:custDataLst>
          </p:nvPr>
        </p:nvCxnSpPr>
        <p:spPr>
          <a:xfrm flipH="1">
            <a:off x="3180579" y="1826585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A_直接连接符 7"/>
          <p:cNvCxnSpPr/>
          <p:nvPr>
            <p:custDataLst>
              <p:tags r:id="rId36"/>
            </p:custDataLst>
          </p:nvPr>
        </p:nvCxnSpPr>
        <p:spPr>
          <a:xfrm flipH="1" flipV="1">
            <a:off x="3205371" y="1413791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A_直接连接符 7"/>
          <p:cNvCxnSpPr/>
          <p:nvPr>
            <p:custDataLst>
              <p:tags r:id="rId37"/>
            </p:custDataLst>
          </p:nvPr>
        </p:nvCxnSpPr>
        <p:spPr>
          <a:xfrm flipH="1">
            <a:off x="3545084" y="1266061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A_直接连接符 7"/>
          <p:cNvCxnSpPr/>
          <p:nvPr>
            <p:custDataLst>
              <p:tags r:id="rId38"/>
            </p:custDataLst>
          </p:nvPr>
        </p:nvCxnSpPr>
        <p:spPr>
          <a:xfrm flipH="1">
            <a:off x="8109718" y="1729985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7"/>
          <p:cNvCxnSpPr/>
          <p:nvPr>
            <p:custDataLst>
              <p:tags r:id="rId39"/>
            </p:custDataLst>
          </p:nvPr>
        </p:nvCxnSpPr>
        <p:spPr>
          <a:xfrm>
            <a:off x="8031629" y="1816631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A_直接连接符 7"/>
          <p:cNvCxnSpPr/>
          <p:nvPr>
            <p:custDataLst>
              <p:tags r:id="rId40"/>
            </p:custDataLst>
          </p:nvPr>
        </p:nvCxnSpPr>
        <p:spPr>
          <a:xfrm flipH="1" flipV="1">
            <a:off x="7324448" y="1738542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7"/>
          <p:cNvCxnSpPr/>
          <p:nvPr>
            <p:custDataLst>
              <p:tags r:id="rId41"/>
            </p:custDataLst>
          </p:nvPr>
        </p:nvCxnSpPr>
        <p:spPr>
          <a:xfrm flipH="1">
            <a:off x="8086847" y="1250976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_直接连接符 7"/>
          <p:cNvCxnSpPr/>
          <p:nvPr>
            <p:custDataLst>
              <p:tags r:id="rId42"/>
            </p:custDataLst>
          </p:nvPr>
        </p:nvCxnSpPr>
        <p:spPr>
          <a:xfrm flipH="1" flipV="1">
            <a:off x="8087811" y="1792836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_直接连接符 7"/>
          <p:cNvCxnSpPr/>
          <p:nvPr>
            <p:custDataLst>
              <p:tags r:id="rId43"/>
            </p:custDataLst>
          </p:nvPr>
        </p:nvCxnSpPr>
        <p:spPr>
          <a:xfrm flipH="1">
            <a:off x="7525569" y="1793761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_直接连接符 7"/>
          <p:cNvCxnSpPr/>
          <p:nvPr>
            <p:custDataLst>
              <p:tags r:id="rId44"/>
            </p:custDataLst>
          </p:nvPr>
        </p:nvCxnSpPr>
        <p:spPr>
          <a:xfrm flipH="1" flipV="1">
            <a:off x="7537100" y="1229401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7"/>
          <p:cNvCxnSpPr/>
          <p:nvPr>
            <p:custDataLst>
              <p:tags r:id="rId45"/>
            </p:custDataLst>
          </p:nvPr>
        </p:nvCxnSpPr>
        <p:spPr>
          <a:xfrm>
            <a:off x="8031629" y="1030343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7536250" y="1225298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1" name="PA_直接连接符 7"/>
          <p:cNvCxnSpPr/>
          <p:nvPr>
            <p:custDataLst>
              <p:tags r:id="rId46"/>
            </p:custDataLst>
          </p:nvPr>
        </p:nvCxnSpPr>
        <p:spPr>
          <a:xfrm flipH="1">
            <a:off x="8112270" y="1733800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_直接连接符 7"/>
          <p:cNvCxnSpPr/>
          <p:nvPr>
            <p:custDataLst>
              <p:tags r:id="rId47"/>
            </p:custDataLst>
          </p:nvPr>
        </p:nvCxnSpPr>
        <p:spPr>
          <a:xfrm>
            <a:off x="8034179" y="1816630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A_直接连接符 7"/>
          <p:cNvCxnSpPr/>
          <p:nvPr>
            <p:custDataLst>
              <p:tags r:id="rId48"/>
            </p:custDataLst>
          </p:nvPr>
        </p:nvCxnSpPr>
        <p:spPr>
          <a:xfrm flipH="1" flipV="1">
            <a:off x="7546740" y="1737615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A_直接连接符 7"/>
          <p:cNvCxnSpPr/>
          <p:nvPr>
            <p:custDataLst>
              <p:tags r:id="rId49"/>
            </p:custDataLst>
          </p:nvPr>
        </p:nvCxnSpPr>
        <p:spPr>
          <a:xfrm flipH="1">
            <a:off x="8089399" y="1380966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A_直接连接符 7"/>
          <p:cNvCxnSpPr/>
          <p:nvPr>
            <p:custDataLst>
              <p:tags r:id="rId50"/>
            </p:custDataLst>
          </p:nvPr>
        </p:nvCxnSpPr>
        <p:spPr>
          <a:xfrm flipH="1" flipV="1">
            <a:off x="8090363" y="1792837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A_直接连接符 7"/>
          <p:cNvCxnSpPr/>
          <p:nvPr>
            <p:custDataLst>
              <p:tags r:id="rId51"/>
            </p:custDataLst>
          </p:nvPr>
        </p:nvCxnSpPr>
        <p:spPr>
          <a:xfrm flipH="1">
            <a:off x="7669677" y="1793758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A_直接连接符 7"/>
          <p:cNvCxnSpPr/>
          <p:nvPr>
            <p:custDataLst>
              <p:tags r:id="rId52"/>
            </p:custDataLst>
          </p:nvPr>
        </p:nvCxnSpPr>
        <p:spPr>
          <a:xfrm flipH="1" flipV="1">
            <a:off x="7694468" y="1380964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A_直接连接符 7"/>
          <p:cNvCxnSpPr/>
          <p:nvPr>
            <p:custDataLst>
              <p:tags r:id="rId53"/>
            </p:custDataLst>
          </p:nvPr>
        </p:nvCxnSpPr>
        <p:spPr>
          <a:xfrm flipH="1">
            <a:off x="8034181" y="1233234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_直接连接符 7"/>
          <p:cNvCxnSpPr/>
          <p:nvPr>
            <p:custDataLst>
              <p:tags r:id="rId54"/>
            </p:custDataLst>
          </p:nvPr>
        </p:nvCxnSpPr>
        <p:spPr>
          <a:xfrm flipH="1">
            <a:off x="4605233" y="4943738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A_直接连接符 7"/>
          <p:cNvCxnSpPr/>
          <p:nvPr>
            <p:custDataLst>
              <p:tags r:id="rId55"/>
            </p:custDataLst>
          </p:nvPr>
        </p:nvCxnSpPr>
        <p:spPr>
          <a:xfrm>
            <a:off x="4527144" y="5030384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A_直接连接符 7"/>
          <p:cNvCxnSpPr/>
          <p:nvPr>
            <p:custDataLst>
              <p:tags r:id="rId56"/>
            </p:custDataLst>
          </p:nvPr>
        </p:nvCxnSpPr>
        <p:spPr>
          <a:xfrm flipH="1" flipV="1">
            <a:off x="3819963" y="4952295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A_直接连接符 7"/>
          <p:cNvCxnSpPr/>
          <p:nvPr>
            <p:custDataLst>
              <p:tags r:id="rId57"/>
            </p:custDataLst>
          </p:nvPr>
        </p:nvCxnSpPr>
        <p:spPr>
          <a:xfrm flipH="1">
            <a:off x="4582362" y="4464729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A_直接连接符 7"/>
          <p:cNvCxnSpPr/>
          <p:nvPr>
            <p:custDataLst>
              <p:tags r:id="rId58"/>
            </p:custDataLst>
          </p:nvPr>
        </p:nvCxnSpPr>
        <p:spPr>
          <a:xfrm flipH="1" flipV="1">
            <a:off x="4583325" y="5006589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PA_直接连接符 7"/>
          <p:cNvCxnSpPr/>
          <p:nvPr>
            <p:custDataLst>
              <p:tags r:id="rId59"/>
            </p:custDataLst>
          </p:nvPr>
        </p:nvCxnSpPr>
        <p:spPr>
          <a:xfrm flipH="1">
            <a:off x="4021085" y="5007514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PA_直接连接符 7"/>
          <p:cNvCxnSpPr/>
          <p:nvPr>
            <p:custDataLst>
              <p:tags r:id="rId60"/>
            </p:custDataLst>
          </p:nvPr>
        </p:nvCxnSpPr>
        <p:spPr>
          <a:xfrm flipH="1" flipV="1">
            <a:off x="4032614" y="4443154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PA_直接连接符 7"/>
          <p:cNvCxnSpPr/>
          <p:nvPr>
            <p:custDataLst>
              <p:tags r:id="rId61"/>
            </p:custDataLst>
          </p:nvPr>
        </p:nvCxnSpPr>
        <p:spPr>
          <a:xfrm>
            <a:off x="4527144" y="4244096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>
            <a:off x="4031765" y="4439051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PA_直接连接符 7"/>
          <p:cNvCxnSpPr/>
          <p:nvPr>
            <p:custDataLst>
              <p:tags r:id="rId62"/>
            </p:custDataLst>
          </p:nvPr>
        </p:nvCxnSpPr>
        <p:spPr>
          <a:xfrm flipH="1">
            <a:off x="4607786" y="4947553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PA_直接连接符 7"/>
          <p:cNvCxnSpPr/>
          <p:nvPr>
            <p:custDataLst>
              <p:tags r:id="rId63"/>
            </p:custDataLst>
          </p:nvPr>
        </p:nvCxnSpPr>
        <p:spPr>
          <a:xfrm>
            <a:off x="4529693" y="5030383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PA_直接连接符 7"/>
          <p:cNvCxnSpPr/>
          <p:nvPr>
            <p:custDataLst>
              <p:tags r:id="rId64"/>
            </p:custDataLst>
          </p:nvPr>
        </p:nvCxnSpPr>
        <p:spPr>
          <a:xfrm flipH="1" flipV="1">
            <a:off x="4042254" y="4951368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PA_直接连接符 7"/>
          <p:cNvCxnSpPr/>
          <p:nvPr>
            <p:custDataLst>
              <p:tags r:id="rId65"/>
            </p:custDataLst>
          </p:nvPr>
        </p:nvCxnSpPr>
        <p:spPr>
          <a:xfrm flipH="1">
            <a:off x="4584913" y="4594719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PA_直接连接符 7"/>
          <p:cNvCxnSpPr/>
          <p:nvPr>
            <p:custDataLst>
              <p:tags r:id="rId66"/>
            </p:custDataLst>
          </p:nvPr>
        </p:nvCxnSpPr>
        <p:spPr>
          <a:xfrm flipH="1" flipV="1">
            <a:off x="4585878" y="5006590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PA_直接连接符 7"/>
          <p:cNvCxnSpPr/>
          <p:nvPr>
            <p:custDataLst>
              <p:tags r:id="rId67"/>
            </p:custDataLst>
          </p:nvPr>
        </p:nvCxnSpPr>
        <p:spPr>
          <a:xfrm flipH="1">
            <a:off x="4165191" y="5007511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PA_直接连接符 7"/>
          <p:cNvCxnSpPr/>
          <p:nvPr>
            <p:custDataLst>
              <p:tags r:id="rId68"/>
            </p:custDataLst>
          </p:nvPr>
        </p:nvCxnSpPr>
        <p:spPr>
          <a:xfrm flipH="1" flipV="1">
            <a:off x="4189983" y="4594717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PA_直接连接符 7"/>
          <p:cNvCxnSpPr/>
          <p:nvPr>
            <p:custDataLst>
              <p:tags r:id="rId69"/>
            </p:custDataLst>
          </p:nvPr>
        </p:nvCxnSpPr>
        <p:spPr>
          <a:xfrm flipH="1">
            <a:off x="4529696" y="4446987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PA_直接连接符 7"/>
          <p:cNvCxnSpPr/>
          <p:nvPr>
            <p:custDataLst>
              <p:tags r:id="rId70"/>
            </p:custDataLst>
          </p:nvPr>
        </p:nvCxnSpPr>
        <p:spPr>
          <a:xfrm flipH="1">
            <a:off x="8722143" y="3345183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PA_直接连接符 7"/>
          <p:cNvCxnSpPr/>
          <p:nvPr>
            <p:custDataLst>
              <p:tags r:id="rId71"/>
            </p:custDataLst>
          </p:nvPr>
        </p:nvCxnSpPr>
        <p:spPr>
          <a:xfrm>
            <a:off x="8644054" y="3431829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PA_直接连接符 7"/>
          <p:cNvCxnSpPr/>
          <p:nvPr>
            <p:custDataLst>
              <p:tags r:id="rId72"/>
            </p:custDataLst>
          </p:nvPr>
        </p:nvCxnSpPr>
        <p:spPr>
          <a:xfrm flipH="1" flipV="1">
            <a:off x="7936873" y="3353740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PA_直接连接符 7"/>
          <p:cNvCxnSpPr/>
          <p:nvPr>
            <p:custDataLst>
              <p:tags r:id="rId73"/>
            </p:custDataLst>
          </p:nvPr>
        </p:nvCxnSpPr>
        <p:spPr>
          <a:xfrm flipH="1">
            <a:off x="8699273" y="2866174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A_直接连接符 7"/>
          <p:cNvCxnSpPr/>
          <p:nvPr>
            <p:custDataLst>
              <p:tags r:id="rId74"/>
            </p:custDataLst>
          </p:nvPr>
        </p:nvCxnSpPr>
        <p:spPr>
          <a:xfrm flipH="1" flipV="1">
            <a:off x="8700237" y="3408034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PA_直接连接符 7"/>
          <p:cNvCxnSpPr/>
          <p:nvPr>
            <p:custDataLst>
              <p:tags r:id="rId75"/>
            </p:custDataLst>
          </p:nvPr>
        </p:nvCxnSpPr>
        <p:spPr>
          <a:xfrm flipH="1">
            <a:off x="8137996" y="3408959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PA_直接连接符 7"/>
          <p:cNvCxnSpPr/>
          <p:nvPr>
            <p:custDataLst>
              <p:tags r:id="rId76"/>
            </p:custDataLst>
          </p:nvPr>
        </p:nvCxnSpPr>
        <p:spPr>
          <a:xfrm flipH="1" flipV="1">
            <a:off x="8149525" y="2844599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PA_直接连接符 7"/>
          <p:cNvCxnSpPr/>
          <p:nvPr>
            <p:custDataLst>
              <p:tags r:id="rId77"/>
            </p:custDataLst>
          </p:nvPr>
        </p:nvCxnSpPr>
        <p:spPr>
          <a:xfrm>
            <a:off x="8644055" y="2645541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8148675" y="2840496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9" name="PA_直接连接符 7"/>
          <p:cNvCxnSpPr/>
          <p:nvPr>
            <p:custDataLst>
              <p:tags r:id="rId78"/>
            </p:custDataLst>
          </p:nvPr>
        </p:nvCxnSpPr>
        <p:spPr>
          <a:xfrm flipH="1">
            <a:off x="8724697" y="3348998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PA_直接连接符 7"/>
          <p:cNvCxnSpPr/>
          <p:nvPr>
            <p:custDataLst>
              <p:tags r:id="rId79"/>
            </p:custDataLst>
          </p:nvPr>
        </p:nvCxnSpPr>
        <p:spPr>
          <a:xfrm>
            <a:off x="8646605" y="3431828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PA_直接连接符 7"/>
          <p:cNvCxnSpPr/>
          <p:nvPr>
            <p:custDataLst>
              <p:tags r:id="rId80"/>
            </p:custDataLst>
          </p:nvPr>
        </p:nvCxnSpPr>
        <p:spPr>
          <a:xfrm flipH="1" flipV="1">
            <a:off x="8159165" y="3352813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PA_直接连接符 7"/>
          <p:cNvCxnSpPr/>
          <p:nvPr>
            <p:custDataLst>
              <p:tags r:id="rId81"/>
            </p:custDataLst>
          </p:nvPr>
        </p:nvCxnSpPr>
        <p:spPr>
          <a:xfrm flipH="1">
            <a:off x="8701825" y="2996164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PA_直接连接符 7"/>
          <p:cNvCxnSpPr/>
          <p:nvPr>
            <p:custDataLst>
              <p:tags r:id="rId82"/>
            </p:custDataLst>
          </p:nvPr>
        </p:nvCxnSpPr>
        <p:spPr>
          <a:xfrm flipH="1" flipV="1">
            <a:off x="8702790" y="3408035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PA_直接连接符 7"/>
          <p:cNvCxnSpPr/>
          <p:nvPr>
            <p:custDataLst>
              <p:tags r:id="rId83"/>
            </p:custDataLst>
          </p:nvPr>
        </p:nvCxnSpPr>
        <p:spPr>
          <a:xfrm flipH="1">
            <a:off x="8282102" y="3408956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PA_直接连接符 7"/>
          <p:cNvCxnSpPr/>
          <p:nvPr>
            <p:custDataLst>
              <p:tags r:id="rId84"/>
            </p:custDataLst>
          </p:nvPr>
        </p:nvCxnSpPr>
        <p:spPr>
          <a:xfrm flipH="1" flipV="1">
            <a:off x="8306895" y="2996162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PA_直接连接符 7"/>
          <p:cNvCxnSpPr/>
          <p:nvPr>
            <p:custDataLst>
              <p:tags r:id="rId85"/>
            </p:custDataLst>
          </p:nvPr>
        </p:nvCxnSpPr>
        <p:spPr>
          <a:xfrm flipH="1">
            <a:off x="8646607" y="2848432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PA_直接连接符 7"/>
          <p:cNvCxnSpPr/>
          <p:nvPr>
            <p:custDataLst>
              <p:tags r:id="rId86"/>
            </p:custDataLst>
          </p:nvPr>
        </p:nvCxnSpPr>
        <p:spPr>
          <a:xfrm flipH="1">
            <a:off x="4948590" y="2772207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PA_直接连接符 7"/>
          <p:cNvCxnSpPr/>
          <p:nvPr>
            <p:custDataLst>
              <p:tags r:id="rId87"/>
            </p:custDataLst>
          </p:nvPr>
        </p:nvCxnSpPr>
        <p:spPr>
          <a:xfrm>
            <a:off x="4870501" y="2858853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A_直接连接符 7"/>
          <p:cNvCxnSpPr/>
          <p:nvPr>
            <p:custDataLst>
              <p:tags r:id="rId88"/>
            </p:custDataLst>
          </p:nvPr>
        </p:nvCxnSpPr>
        <p:spPr>
          <a:xfrm flipH="1" flipV="1">
            <a:off x="4163320" y="2780764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A_直接连接符 7"/>
          <p:cNvCxnSpPr/>
          <p:nvPr>
            <p:custDataLst>
              <p:tags r:id="rId89"/>
            </p:custDataLst>
          </p:nvPr>
        </p:nvCxnSpPr>
        <p:spPr>
          <a:xfrm flipH="1">
            <a:off x="4925719" y="2293198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PA_直接连接符 7"/>
          <p:cNvCxnSpPr/>
          <p:nvPr>
            <p:custDataLst>
              <p:tags r:id="rId90"/>
            </p:custDataLst>
          </p:nvPr>
        </p:nvCxnSpPr>
        <p:spPr>
          <a:xfrm flipH="1" flipV="1">
            <a:off x="4926683" y="2835058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PA_直接连接符 7"/>
          <p:cNvCxnSpPr/>
          <p:nvPr>
            <p:custDataLst>
              <p:tags r:id="rId91"/>
            </p:custDataLst>
          </p:nvPr>
        </p:nvCxnSpPr>
        <p:spPr>
          <a:xfrm flipH="1">
            <a:off x="4364441" y="2835983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A_直接连接符 7"/>
          <p:cNvCxnSpPr/>
          <p:nvPr>
            <p:custDataLst>
              <p:tags r:id="rId92"/>
            </p:custDataLst>
          </p:nvPr>
        </p:nvCxnSpPr>
        <p:spPr>
          <a:xfrm flipH="1" flipV="1">
            <a:off x="4375972" y="2271623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A_直接连接符 7"/>
          <p:cNvCxnSpPr/>
          <p:nvPr>
            <p:custDataLst>
              <p:tags r:id="rId93"/>
            </p:custDataLst>
          </p:nvPr>
        </p:nvCxnSpPr>
        <p:spPr>
          <a:xfrm>
            <a:off x="4870501" y="2072565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椭圆 124"/>
          <p:cNvSpPr/>
          <p:nvPr/>
        </p:nvSpPr>
        <p:spPr>
          <a:xfrm>
            <a:off x="4375122" y="2267520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6" name="PA_直接连接符 7"/>
          <p:cNvCxnSpPr/>
          <p:nvPr>
            <p:custDataLst>
              <p:tags r:id="rId94"/>
            </p:custDataLst>
          </p:nvPr>
        </p:nvCxnSpPr>
        <p:spPr>
          <a:xfrm flipH="1">
            <a:off x="4951142" y="2776022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PA_直接连接符 7"/>
          <p:cNvCxnSpPr/>
          <p:nvPr>
            <p:custDataLst>
              <p:tags r:id="rId95"/>
            </p:custDataLst>
          </p:nvPr>
        </p:nvCxnSpPr>
        <p:spPr>
          <a:xfrm>
            <a:off x="4873051" y="2858852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PA_直接连接符 7"/>
          <p:cNvCxnSpPr/>
          <p:nvPr>
            <p:custDataLst>
              <p:tags r:id="rId96"/>
            </p:custDataLst>
          </p:nvPr>
        </p:nvCxnSpPr>
        <p:spPr>
          <a:xfrm flipH="1" flipV="1">
            <a:off x="4385612" y="2779837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A_直接连接符 7"/>
          <p:cNvCxnSpPr/>
          <p:nvPr>
            <p:custDataLst>
              <p:tags r:id="rId97"/>
            </p:custDataLst>
          </p:nvPr>
        </p:nvCxnSpPr>
        <p:spPr>
          <a:xfrm flipH="1">
            <a:off x="4928271" y="2423188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A_直接连接符 7"/>
          <p:cNvCxnSpPr/>
          <p:nvPr>
            <p:custDataLst>
              <p:tags r:id="rId98"/>
            </p:custDataLst>
          </p:nvPr>
        </p:nvCxnSpPr>
        <p:spPr>
          <a:xfrm flipH="1" flipV="1">
            <a:off x="4929235" y="2835059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PA_直接连接符 7"/>
          <p:cNvCxnSpPr/>
          <p:nvPr>
            <p:custDataLst>
              <p:tags r:id="rId99"/>
            </p:custDataLst>
          </p:nvPr>
        </p:nvCxnSpPr>
        <p:spPr>
          <a:xfrm flipH="1">
            <a:off x="4508549" y="2835980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PA_直接连接符 7"/>
          <p:cNvCxnSpPr/>
          <p:nvPr>
            <p:custDataLst>
              <p:tags r:id="rId100"/>
            </p:custDataLst>
          </p:nvPr>
        </p:nvCxnSpPr>
        <p:spPr>
          <a:xfrm flipH="1" flipV="1">
            <a:off x="4533340" y="2423186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A_直接连接符 7"/>
          <p:cNvCxnSpPr/>
          <p:nvPr>
            <p:custDataLst>
              <p:tags r:id="rId101"/>
            </p:custDataLst>
          </p:nvPr>
        </p:nvCxnSpPr>
        <p:spPr>
          <a:xfrm flipH="1">
            <a:off x="4873053" y="2275456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A_直接连接符 7"/>
          <p:cNvCxnSpPr/>
          <p:nvPr>
            <p:custDataLst>
              <p:tags r:id="rId102"/>
            </p:custDataLst>
          </p:nvPr>
        </p:nvCxnSpPr>
        <p:spPr>
          <a:xfrm flipH="1">
            <a:off x="7049166" y="4701722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A_直接连接符 7"/>
          <p:cNvCxnSpPr/>
          <p:nvPr>
            <p:custDataLst>
              <p:tags r:id="rId103"/>
            </p:custDataLst>
          </p:nvPr>
        </p:nvCxnSpPr>
        <p:spPr>
          <a:xfrm>
            <a:off x="6971077" y="4788368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PA_直接连接符 7"/>
          <p:cNvCxnSpPr/>
          <p:nvPr>
            <p:custDataLst>
              <p:tags r:id="rId104"/>
            </p:custDataLst>
          </p:nvPr>
        </p:nvCxnSpPr>
        <p:spPr>
          <a:xfrm flipH="1" flipV="1">
            <a:off x="6263897" y="4710279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PA_直接连接符 7"/>
          <p:cNvCxnSpPr/>
          <p:nvPr>
            <p:custDataLst>
              <p:tags r:id="rId105"/>
            </p:custDataLst>
          </p:nvPr>
        </p:nvCxnSpPr>
        <p:spPr>
          <a:xfrm flipH="1">
            <a:off x="7026295" y="4222713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A_直接连接符 7"/>
          <p:cNvCxnSpPr/>
          <p:nvPr>
            <p:custDataLst>
              <p:tags r:id="rId106"/>
            </p:custDataLst>
          </p:nvPr>
        </p:nvCxnSpPr>
        <p:spPr>
          <a:xfrm flipH="1" flipV="1">
            <a:off x="7027260" y="4764573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PA_直接连接符 7"/>
          <p:cNvCxnSpPr/>
          <p:nvPr>
            <p:custDataLst>
              <p:tags r:id="rId107"/>
            </p:custDataLst>
          </p:nvPr>
        </p:nvCxnSpPr>
        <p:spPr>
          <a:xfrm flipH="1">
            <a:off x="6465018" y="4765498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PA_直接连接符 7"/>
          <p:cNvCxnSpPr/>
          <p:nvPr>
            <p:custDataLst>
              <p:tags r:id="rId108"/>
            </p:custDataLst>
          </p:nvPr>
        </p:nvCxnSpPr>
        <p:spPr>
          <a:xfrm flipH="1" flipV="1">
            <a:off x="6476549" y="4201138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PA_直接连接符 7"/>
          <p:cNvCxnSpPr/>
          <p:nvPr>
            <p:custDataLst>
              <p:tags r:id="rId109"/>
            </p:custDataLst>
          </p:nvPr>
        </p:nvCxnSpPr>
        <p:spPr>
          <a:xfrm>
            <a:off x="6971079" y="4002080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椭圆 141"/>
          <p:cNvSpPr/>
          <p:nvPr/>
        </p:nvSpPr>
        <p:spPr>
          <a:xfrm>
            <a:off x="6475699" y="4197035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3" name="PA_直接连接符 7"/>
          <p:cNvCxnSpPr/>
          <p:nvPr>
            <p:custDataLst>
              <p:tags r:id="rId110"/>
            </p:custDataLst>
          </p:nvPr>
        </p:nvCxnSpPr>
        <p:spPr>
          <a:xfrm flipH="1">
            <a:off x="7051719" y="4705537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A_直接连接符 7"/>
          <p:cNvCxnSpPr/>
          <p:nvPr>
            <p:custDataLst>
              <p:tags r:id="rId111"/>
            </p:custDataLst>
          </p:nvPr>
        </p:nvCxnSpPr>
        <p:spPr>
          <a:xfrm>
            <a:off x="6973628" y="4788367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PA_直接连接符 7"/>
          <p:cNvCxnSpPr/>
          <p:nvPr>
            <p:custDataLst>
              <p:tags r:id="rId112"/>
            </p:custDataLst>
          </p:nvPr>
        </p:nvCxnSpPr>
        <p:spPr>
          <a:xfrm flipH="1" flipV="1">
            <a:off x="6486189" y="4709352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PA_直接连接符 7"/>
          <p:cNvCxnSpPr/>
          <p:nvPr>
            <p:custDataLst>
              <p:tags r:id="rId113"/>
            </p:custDataLst>
          </p:nvPr>
        </p:nvCxnSpPr>
        <p:spPr>
          <a:xfrm flipH="1">
            <a:off x="7028848" y="4352703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PA_直接连接符 7"/>
          <p:cNvCxnSpPr/>
          <p:nvPr>
            <p:custDataLst>
              <p:tags r:id="rId114"/>
            </p:custDataLst>
          </p:nvPr>
        </p:nvCxnSpPr>
        <p:spPr>
          <a:xfrm flipH="1" flipV="1">
            <a:off x="7029813" y="4764574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PA_直接连接符 7"/>
          <p:cNvCxnSpPr/>
          <p:nvPr>
            <p:custDataLst>
              <p:tags r:id="rId115"/>
            </p:custDataLst>
          </p:nvPr>
        </p:nvCxnSpPr>
        <p:spPr>
          <a:xfrm flipH="1">
            <a:off x="6609126" y="4765495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PA_直接连接符 7"/>
          <p:cNvCxnSpPr/>
          <p:nvPr>
            <p:custDataLst>
              <p:tags r:id="rId116"/>
            </p:custDataLst>
          </p:nvPr>
        </p:nvCxnSpPr>
        <p:spPr>
          <a:xfrm flipH="1" flipV="1">
            <a:off x="6633917" y="4352701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PA_直接连接符 7"/>
          <p:cNvCxnSpPr/>
          <p:nvPr>
            <p:custDataLst>
              <p:tags r:id="rId117"/>
            </p:custDataLst>
          </p:nvPr>
        </p:nvCxnSpPr>
        <p:spPr>
          <a:xfrm flipH="1">
            <a:off x="6973629" y="4204971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PA_直接连接符 7"/>
          <p:cNvCxnSpPr/>
          <p:nvPr>
            <p:custDataLst>
              <p:tags r:id="rId118"/>
            </p:custDataLst>
          </p:nvPr>
        </p:nvCxnSpPr>
        <p:spPr>
          <a:xfrm flipH="1">
            <a:off x="8702451" y="5115798"/>
            <a:ext cx="8331" cy="117663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PA_直接连接符 7"/>
          <p:cNvCxnSpPr/>
          <p:nvPr>
            <p:custDataLst>
              <p:tags r:id="rId119"/>
            </p:custDataLst>
          </p:nvPr>
        </p:nvCxnSpPr>
        <p:spPr>
          <a:xfrm flipH="1">
            <a:off x="4389501" y="6185770"/>
            <a:ext cx="8331" cy="117663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PA_直接连接符 7"/>
          <p:cNvCxnSpPr/>
          <p:nvPr>
            <p:custDataLst>
              <p:tags r:id="rId120"/>
            </p:custDataLst>
          </p:nvPr>
        </p:nvCxnSpPr>
        <p:spPr>
          <a:xfrm flipH="1">
            <a:off x="3534499" y="6501051"/>
            <a:ext cx="8331" cy="117663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PA_直接连接符 7"/>
          <p:cNvCxnSpPr/>
          <p:nvPr>
            <p:custDataLst>
              <p:tags r:id="rId121"/>
            </p:custDataLst>
          </p:nvPr>
        </p:nvCxnSpPr>
        <p:spPr>
          <a:xfrm flipH="1">
            <a:off x="3418219" y="7593189"/>
            <a:ext cx="8331" cy="117663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PA_直接连接符 7"/>
          <p:cNvCxnSpPr/>
          <p:nvPr>
            <p:custDataLst>
              <p:tags r:id="rId122"/>
            </p:custDataLst>
          </p:nvPr>
        </p:nvCxnSpPr>
        <p:spPr>
          <a:xfrm flipH="1">
            <a:off x="9300539" y="8116437"/>
            <a:ext cx="8331" cy="117663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PA_直接连接符 7"/>
          <p:cNvCxnSpPr/>
          <p:nvPr>
            <p:custDataLst>
              <p:tags r:id="rId123"/>
            </p:custDataLst>
          </p:nvPr>
        </p:nvCxnSpPr>
        <p:spPr>
          <a:xfrm flipH="1">
            <a:off x="4853817" y="6960175"/>
            <a:ext cx="8331" cy="117663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PA_直接连接符 7"/>
          <p:cNvCxnSpPr/>
          <p:nvPr>
            <p:custDataLst>
              <p:tags r:id="rId124"/>
            </p:custDataLst>
          </p:nvPr>
        </p:nvCxnSpPr>
        <p:spPr>
          <a:xfrm flipH="1">
            <a:off x="6784018" y="2478969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PA_直接连接符 7"/>
          <p:cNvCxnSpPr/>
          <p:nvPr>
            <p:custDataLst>
              <p:tags r:id="rId125"/>
            </p:custDataLst>
          </p:nvPr>
        </p:nvCxnSpPr>
        <p:spPr>
          <a:xfrm>
            <a:off x="6705929" y="2565615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PA_直接连接符 7"/>
          <p:cNvCxnSpPr/>
          <p:nvPr>
            <p:custDataLst>
              <p:tags r:id="rId126"/>
            </p:custDataLst>
          </p:nvPr>
        </p:nvCxnSpPr>
        <p:spPr>
          <a:xfrm flipH="1" flipV="1">
            <a:off x="5998749" y="2487526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PA_直接连接符 7"/>
          <p:cNvCxnSpPr/>
          <p:nvPr>
            <p:custDataLst>
              <p:tags r:id="rId127"/>
            </p:custDataLst>
          </p:nvPr>
        </p:nvCxnSpPr>
        <p:spPr>
          <a:xfrm flipH="1">
            <a:off x="6761147" y="1999960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PA_直接连接符 7"/>
          <p:cNvCxnSpPr/>
          <p:nvPr>
            <p:custDataLst>
              <p:tags r:id="rId128"/>
            </p:custDataLst>
          </p:nvPr>
        </p:nvCxnSpPr>
        <p:spPr>
          <a:xfrm flipH="1" flipV="1">
            <a:off x="6762112" y="2541820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PA_直接连接符 7"/>
          <p:cNvCxnSpPr/>
          <p:nvPr>
            <p:custDataLst>
              <p:tags r:id="rId129"/>
            </p:custDataLst>
          </p:nvPr>
        </p:nvCxnSpPr>
        <p:spPr>
          <a:xfrm flipH="1">
            <a:off x="6199870" y="2542745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PA_直接连接符 7"/>
          <p:cNvCxnSpPr/>
          <p:nvPr>
            <p:custDataLst>
              <p:tags r:id="rId130"/>
            </p:custDataLst>
          </p:nvPr>
        </p:nvCxnSpPr>
        <p:spPr>
          <a:xfrm flipH="1" flipV="1">
            <a:off x="6211399" y="1978385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PA_直接连接符 7"/>
          <p:cNvCxnSpPr/>
          <p:nvPr>
            <p:custDataLst>
              <p:tags r:id="rId131"/>
            </p:custDataLst>
          </p:nvPr>
        </p:nvCxnSpPr>
        <p:spPr>
          <a:xfrm>
            <a:off x="6705931" y="1779327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椭圆 171"/>
          <p:cNvSpPr/>
          <p:nvPr/>
        </p:nvSpPr>
        <p:spPr>
          <a:xfrm>
            <a:off x="6210551" y="1974282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3" name="PA_直接连接符 7"/>
          <p:cNvCxnSpPr/>
          <p:nvPr>
            <p:custDataLst>
              <p:tags r:id="rId132"/>
            </p:custDataLst>
          </p:nvPr>
        </p:nvCxnSpPr>
        <p:spPr>
          <a:xfrm flipH="1">
            <a:off x="6786571" y="2482784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PA_直接连接符 7"/>
          <p:cNvCxnSpPr/>
          <p:nvPr>
            <p:custDataLst>
              <p:tags r:id="rId133"/>
            </p:custDataLst>
          </p:nvPr>
        </p:nvCxnSpPr>
        <p:spPr>
          <a:xfrm>
            <a:off x="6708480" y="2565614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PA_直接连接符 7"/>
          <p:cNvCxnSpPr/>
          <p:nvPr>
            <p:custDataLst>
              <p:tags r:id="rId134"/>
            </p:custDataLst>
          </p:nvPr>
        </p:nvCxnSpPr>
        <p:spPr>
          <a:xfrm flipH="1" flipV="1">
            <a:off x="6221041" y="2486599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PA_直接连接符 7"/>
          <p:cNvCxnSpPr/>
          <p:nvPr>
            <p:custDataLst>
              <p:tags r:id="rId135"/>
            </p:custDataLst>
          </p:nvPr>
        </p:nvCxnSpPr>
        <p:spPr>
          <a:xfrm flipH="1">
            <a:off x="6763700" y="2129950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PA_直接连接符 7"/>
          <p:cNvCxnSpPr/>
          <p:nvPr>
            <p:custDataLst>
              <p:tags r:id="rId136"/>
            </p:custDataLst>
          </p:nvPr>
        </p:nvCxnSpPr>
        <p:spPr>
          <a:xfrm flipH="1" flipV="1">
            <a:off x="6764665" y="2541821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PA_直接连接符 7"/>
          <p:cNvCxnSpPr/>
          <p:nvPr>
            <p:custDataLst>
              <p:tags r:id="rId137"/>
            </p:custDataLst>
          </p:nvPr>
        </p:nvCxnSpPr>
        <p:spPr>
          <a:xfrm flipH="1">
            <a:off x="6343976" y="2542742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PA_直接连接符 7"/>
          <p:cNvCxnSpPr/>
          <p:nvPr>
            <p:custDataLst>
              <p:tags r:id="rId138"/>
            </p:custDataLst>
          </p:nvPr>
        </p:nvCxnSpPr>
        <p:spPr>
          <a:xfrm flipH="1" flipV="1">
            <a:off x="6368769" y="2129948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PA_直接连接符 7"/>
          <p:cNvCxnSpPr/>
          <p:nvPr>
            <p:custDataLst>
              <p:tags r:id="rId139"/>
            </p:custDataLst>
          </p:nvPr>
        </p:nvCxnSpPr>
        <p:spPr>
          <a:xfrm flipH="1">
            <a:off x="6708481" y="1982218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PA_直接连接符 7"/>
          <p:cNvCxnSpPr/>
          <p:nvPr>
            <p:custDataLst>
              <p:tags r:id="rId140"/>
            </p:custDataLst>
          </p:nvPr>
        </p:nvCxnSpPr>
        <p:spPr>
          <a:xfrm flipH="1">
            <a:off x="6697897" y="7217208"/>
            <a:ext cx="8331" cy="117663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PA_直接连接符 7"/>
          <p:cNvCxnSpPr/>
          <p:nvPr>
            <p:custDataLst>
              <p:tags r:id="rId141"/>
            </p:custDataLst>
          </p:nvPr>
        </p:nvCxnSpPr>
        <p:spPr>
          <a:xfrm flipH="1">
            <a:off x="7985245" y="6091435"/>
            <a:ext cx="8331" cy="117663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PA_直接连接符 7"/>
          <p:cNvCxnSpPr/>
          <p:nvPr>
            <p:custDataLst>
              <p:tags r:id="rId142"/>
            </p:custDataLst>
          </p:nvPr>
        </p:nvCxnSpPr>
        <p:spPr>
          <a:xfrm flipH="1">
            <a:off x="3468220" y="3832912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PA_直接连接符 7"/>
          <p:cNvCxnSpPr/>
          <p:nvPr>
            <p:custDataLst>
              <p:tags r:id="rId143"/>
            </p:custDataLst>
          </p:nvPr>
        </p:nvCxnSpPr>
        <p:spPr>
          <a:xfrm>
            <a:off x="3390132" y="3919558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PA_直接连接符 7"/>
          <p:cNvCxnSpPr/>
          <p:nvPr>
            <p:custDataLst>
              <p:tags r:id="rId144"/>
            </p:custDataLst>
          </p:nvPr>
        </p:nvCxnSpPr>
        <p:spPr>
          <a:xfrm flipH="1" flipV="1">
            <a:off x="2682951" y="3841469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PA_直接连接符 7"/>
          <p:cNvCxnSpPr/>
          <p:nvPr>
            <p:custDataLst>
              <p:tags r:id="rId145"/>
            </p:custDataLst>
          </p:nvPr>
        </p:nvCxnSpPr>
        <p:spPr>
          <a:xfrm flipH="1">
            <a:off x="3445350" y="3353903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PA_直接连接符 7"/>
          <p:cNvCxnSpPr/>
          <p:nvPr>
            <p:custDataLst>
              <p:tags r:id="rId146"/>
            </p:custDataLst>
          </p:nvPr>
        </p:nvCxnSpPr>
        <p:spPr>
          <a:xfrm flipH="1" flipV="1">
            <a:off x="3446313" y="3895763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PA_直接连接符 7"/>
          <p:cNvCxnSpPr/>
          <p:nvPr>
            <p:custDataLst>
              <p:tags r:id="rId147"/>
            </p:custDataLst>
          </p:nvPr>
        </p:nvCxnSpPr>
        <p:spPr>
          <a:xfrm flipH="1">
            <a:off x="2884073" y="3896688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PA_直接连接符 7"/>
          <p:cNvCxnSpPr/>
          <p:nvPr>
            <p:custDataLst>
              <p:tags r:id="rId148"/>
            </p:custDataLst>
          </p:nvPr>
        </p:nvCxnSpPr>
        <p:spPr>
          <a:xfrm flipH="1" flipV="1">
            <a:off x="2895602" y="3332328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PA_直接连接符 7"/>
          <p:cNvCxnSpPr/>
          <p:nvPr>
            <p:custDataLst>
              <p:tags r:id="rId149"/>
            </p:custDataLst>
          </p:nvPr>
        </p:nvCxnSpPr>
        <p:spPr>
          <a:xfrm>
            <a:off x="3390132" y="3133270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椭圆 191"/>
          <p:cNvSpPr/>
          <p:nvPr/>
        </p:nvSpPr>
        <p:spPr>
          <a:xfrm>
            <a:off x="2894753" y="3328225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3" name="PA_直接连接符 7"/>
          <p:cNvCxnSpPr/>
          <p:nvPr>
            <p:custDataLst>
              <p:tags r:id="rId150"/>
            </p:custDataLst>
          </p:nvPr>
        </p:nvCxnSpPr>
        <p:spPr>
          <a:xfrm flipH="1">
            <a:off x="3470774" y="3836727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PA_直接连接符 7"/>
          <p:cNvCxnSpPr/>
          <p:nvPr>
            <p:custDataLst>
              <p:tags r:id="rId151"/>
            </p:custDataLst>
          </p:nvPr>
        </p:nvCxnSpPr>
        <p:spPr>
          <a:xfrm>
            <a:off x="3392681" y="3919557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PA_直接连接符 7"/>
          <p:cNvCxnSpPr/>
          <p:nvPr>
            <p:custDataLst>
              <p:tags r:id="rId152"/>
            </p:custDataLst>
          </p:nvPr>
        </p:nvCxnSpPr>
        <p:spPr>
          <a:xfrm flipH="1" flipV="1">
            <a:off x="2905242" y="3840542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PA_直接连接符 7"/>
          <p:cNvCxnSpPr/>
          <p:nvPr>
            <p:custDataLst>
              <p:tags r:id="rId153"/>
            </p:custDataLst>
          </p:nvPr>
        </p:nvCxnSpPr>
        <p:spPr>
          <a:xfrm flipH="1">
            <a:off x="3447901" y="3483892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PA_直接连接符 7"/>
          <p:cNvCxnSpPr/>
          <p:nvPr>
            <p:custDataLst>
              <p:tags r:id="rId154"/>
            </p:custDataLst>
          </p:nvPr>
        </p:nvCxnSpPr>
        <p:spPr>
          <a:xfrm flipH="1" flipV="1">
            <a:off x="3448866" y="3895762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PA_直接连接符 7"/>
          <p:cNvCxnSpPr/>
          <p:nvPr>
            <p:custDataLst>
              <p:tags r:id="rId155"/>
            </p:custDataLst>
          </p:nvPr>
        </p:nvCxnSpPr>
        <p:spPr>
          <a:xfrm flipH="1">
            <a:off x="3028179" y="3896685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PA_直接连接符 7"/>
          <p:cNvCxnSpPr/>
          <p:nvPr>
            <p:custDataLst>
              <p:tags r:id="rId156"/>
            </p:custDataLst>
          </p:nvPr>
        </p:nvCxnSpPr>
        <p:spPr>
          <a:xfrm flipH="1" flipV="1">
            <a:off x="3052971" y="3483891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PA_直接连接符 7"/>
          <p:cNvCxnSpPr/>
          <p:nvPr>
            <p:custDataLst>
              <p:tags r:id="rId157"/>
            </p:custDataLst>
          </p:nvPr>
        </p:nvCxnSpPr>
        <p:spPr>
          <a:xfrm flipH="1">
            <a:off x="3392684" y="3336161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639521" y="-2933700"/>
            <a:ext cx="428625" cy="68580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6842" y="-2747657"/>
            <a:ext cx="1135253" cy="676275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2" name="PA_直接连接符 7"/>
          <p:cNvCxnSpPr/>
          <p:nvPr>
            <p:custDataLst>
              <p:tags r:id="rId158"/>
            </p:custDataLst>
          </p:nvPr>
        </p:nvCxnSpPr>
        <p:spPr>
          <a:xfrm flipH="1">
            <a:off x="4613275" y="3765645"/>
            <a:ext cx="2687996" cy="3080"/>
          </a:xfrm>
          <a:prstGeom prst="line">
            <a:avLst/>
          </a:prstGeom>
          <a:ln w="12700">
            <a:solidFill>
              <a:srgbClr val="D8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PA_直接连接符 7"/>
          <p:cNvCxnSpPr/>
          <p:nvPr>
            <p:custDataLst>
              <p:tags r:id="rId159"/>
            </p:custDataLst>
          </p:nvPr>
        </p:nvCxnSpPr>
        <p:spPr>
          <a:xfrm flipH="1" flipV="1">
            <a:off x="4987566" y="3232245"/>
            <a:ext cx="2594335" cy="22130"/>
          </a:xfrm>
          <a:prstGeom prst="line">
            <a:avLst/>
          </a:prstGeom>
          <a:ln w="12700">
            <a:solidFill>
              <a:srgbClr val="D8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44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4.44444E-6 L -0.32422 0.00231 " pathEditMode="relative" rAng="0" ptsTypes="AA">
                                      <p:cBhvr>
                                        <p:cTn id="9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11" y="11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xit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48000" decel="5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0013 -0.01528 0.00013 -0.03009 0.00039 -0.04514 C 0.00013 -0.03009 0.00013 -0.01528 0 0 Z " pathEditMode="relative" ptsTypes="AAA">
                                      <p:cBhvr>
                                        <p:cTn id="14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48000" decel="52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 0 C 0.00013 -0.01528 0.00013 -0.03009 0.00039 -0.04514 C 0.00013 -0.03009 0.00013 -0.01528 0 0 Z " pathEditMode="relative" ptsTypes="AAA">
                                      <p:cBhvr>
                                        <p:cTn id="1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48000" decel="5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0013 -0.01528 0.00013 -0.03009 0.00039 -0.04514 C 0.00013 -0.03009 0.00013 -0.01528 0 0 Z " pathEditMode="relative" ptsTypes="AAA">
                                      <p:cBhvr>
                                        <p:cTn id="1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48000" decel="5200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 0 C 0.00013 -0.01528 0.00013 -0.03009 0.00039 -0.04514 C 0.00013 -0.03009 0.00013 -0.01528 0 0 Z " pathEditMode="relative" ptsTypes="AAA">
                                      <p:cBhvr>
                                        <p:cTn id="20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48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04167E-6 0 L -0.00104 -0.96111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80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decel="10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104 -0.96111 L -0.00104 -0.98426 C -0.00104 -0.98171 -0.00104 -0.95625 -0.00104 -0.94491 C -0.00104 -0.95394 -0.00104 -0.95417 -0.00104 -0.95949 " pathEditMode="relative" rAng="0" ptsTypes="AAAA">
                                      <p:cBhvr>
                                        <p:cTn id="40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48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3.33333E-6 L -0.00078 -1.20023 " pathEditMode="relative" rAng="0" ptsTypes="AA">
                                      <p:cBhvr>
                                        <p:cTn id="42" dur="7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6002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decel="100000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0078 -1.20023 C -0.00078 -1.22963 -0.00078 -1.22408 -0.00091 -1.22014 C -0.00117 -1.21366 -0.00065 -1.17986 -0.00078 -1.18727 C -0.00078 -1.19468 -0.00104 -1.17801 -0.00078 -1.20116 " pathEditMode="relative" rAng="0" ptsTypes="AAAA">
                                      <p:cBhvr>
                                        <p:cTn id="44" dur="2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48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58333E-6 -1.48148E-6 L -0.00195 -1.79907 " pathEditMode="relative" rAng="0" ptsTypes="AA">
                                      <p:cBhvr>
                                        <p:cTn id="46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8995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decel="100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0195 -1.79792 C -0.00195 -1.8 -0.00208 -1.80833 -0.00195 -1.81458 C -0.0026 -1.80694 -0.00143 -1.7919 -0.00195 -1.78542 C -0.00156 -1.78981 -0.00195 -1.79653 -0.00195 -1.79792 " pathEditMode="relative" rAng="0" ptsTypes="AAAA">
                                      <p:cBhvr>
                                        <p:cTn id="48" dur="22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0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48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4.375E-6 -2.96296E-6 L 0.00039 -1.80046 " pathEditMode="relative" rAng="0" ptsTypes="AA">
                                      <p:cBhvr>
                                        <p:cTn id="50" dur="9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9002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decel="10000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0039 -1.80046 L 0.00039 -1.82384 L 0.00039 -1.78727 C 0.00039 -1.79306 0.00039 -1.79421 0.00039 -1.80023 " pathEditMode="relative" rAng="0" ptsTypes="AAAA">
                                      <p:cBhvr>
                                        <p:cTn id="5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2.08333E-7 3.7037E-7 L 0.02578 -0.00046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66667E-6 -2.59259E-6 L 1.66667E-6 0.04607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33333E-6 -4.07407E-6 L -0.02578 -4.07407E-6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66667E-6 3.33333E-6 L -0.00013 -0.04537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E-6 -7.40741E-7 L 0.01849 -0.03102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95833E-6 -4.81481E-6 L 0.01784 0.03311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45833E-6 -4.44444E-6 L -0.01758 0.03102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08333E-6 -3.7037E-7 L -0.01797 -0.0331 " pathEditMode="relative" rAng="0" ptsTypes="AA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2" presetClass="exit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08333E-6 -1.11111E-6 L 0.01823 -1.11111E-6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45833E-6 4.81481E-6 L 1.45833E-6 0.03217 " pathEditMode="relative" rAng="0" ptsTypes="AA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45833E-6 -2.59259E-6 L -0.01719 -2.59259E-6 " pathEditMode="relative" rAng="0" ptsTypes="AA">
                                      <p:cBhvr>
                                        <p:cTn id="1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16667E-6 -1.48148E-6 L 0.0125 -0.02083 " pathEditMode="relative" rAng="0" ptsTypes="AA">
                                      <p:cBhvr>
                                        <p:cTn id="1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16667E-6 -2.59259E-6 L 0.0125 0.02315 " pathEditMode="relative" rAng="0" ptsTypes="AA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04167E-6 -2.22222E-6 L -0.01289 0.0213 " pathEditMode="relative" rAng="0" ptsTypes="AA">
                                      <p:cBhvr>
                                        <p:cTn id="1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16667E-7 -1.48148E-6 L 4.16667E-7 -0.03241 " pathEditMode="relative" rAng="0" ptsTypes="AA">
                                      <p:cBhvr>
                                        <p:cTn id="1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-1.48148E-6 L -0.01354 -0.02199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54167E-6 1.11111E-6 L 0.02578 -0.00046 " pathEditMode="relative" rAng="0" ptsTypes="AA">
                                      <p:cBhvr>
                                        <p:cTn id="2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5E-6 -1.85185E-6 L 5E-6 0.04607 " pathEditMode="relative" rAng="0" ptsTypes="AA">
                                      <p:cBhvr>
                                        <p:cTn id="2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-3.33333E-6 L -0.02578 -3.33333E-6 " pathEditMode="relative" rAng="0" ptsTypes="AA">
                                      <p:cBhvr>
                                        <p:cTn id="2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5E-6 4.07407E-6 L -0.00013 -0.04537 " pathEditMode="relative" rAng="0" ptsTypes="AA">
                                      <p:cBhvr>
                                        <p:cTn id="2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1.66667E-6 2.77556E-17 L 0.01849 -0.03102 " pathEditMode="relative" rAng="0" ptsTypes="AA">
                                      <p:cBhvr>
                                        <p:cTn id="2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6.25E-7 -4.07407E-6 L 0.01784 0.03311 " pathEditMode="relative" rAng="0" ptsTypes="AA">
                                      <p:cBhvr>
                                        <p:cTn id="2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1.875E-6 -2.22222E-6 L -0.01758 0.03102 " pathEditMode="relative" rAng="0" ptsTypes="AA">
                                      <p:cBhvr>
                                        <p:cTn id="2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1.25E-6 3.7037E-7 L -0.01797 -0.0331 " pathEditMode="relative" rAng="0" ptsTypes="AA">
                                      <p:cBhvr>
                                        <p:cTn id="2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0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-3.7037E-7 L 0.01823 -3.7037E-7 " pathEditMode="relative" rAng="0" ptsTypes="AA">
                                      <p:cBhvr>
                                        <p:cTn id="2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9167E-6 -4.44444E-6 L 4.79167E-6 0.03218 " pathEditMode="relative" rAng="0" ptsTypes="AA">
                                      <p:cBhvr>
                                        <p:cTn id="2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875E-6 -1.85185E-6 L -0.01719 -1.85185E-6 " pathEditMode="relative" rAng="0" ptsTypes="AA">
                                      <p:cBhvr>
                                        <p:cTn id="3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-7.40741E-7 L 0.0125 -0.02083 " pathEditMode="relative" rAng="0" ptsTypes="AA">
                                      <p:cBhvr>
                                        <p:cTn id="3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-1.85185E-6 L 0.0125 0.02315 " pathEditMode="relative" rAng="0" ptsTypes="AA">
                                      <p:cBhvr>
                                        <p:cTn id="3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29167E-6 0 L -0.01289 0.0213 " pathEditMode="relative" rAng="0" ptsTypes="AA">
                                      <p:cBhvr>
                                        <p:cTn id="3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75E-6 -7.40741E-7 L 3.75E-6 -0.03241 " pathEditMode="relative" rAng="0" ptsTypes="AA">
                                      <p:cBhvr>
                                        <p:cTn id="3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8.33333E-7 -7.40741E-7 L -0.01354 -0.02199 " pathEditMode="relative" rAng="0" ptsTypes="AA">
                                      <p:cBhvr>
                                        <p:cTn id="3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22" presetClass="exit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22" presetClass="exit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5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22" presetClass="exit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8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22" presetClass="exit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22" presetClass="exit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0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3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3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9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2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4.58333E-6 2.22222E-6 L 0.02578 -0.00047 " pathEditMode="relative" rAng="0" ptsTypes="AA">
                                      <p:cBhvr>
                                        <p:cTn id="3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95833E-6 -7.40741E-7 L -3.95833E-6 0.04607 " pathEditMode="relative" rAng="0" ptsTypes="AA">
                                      <p:cBhvr>
                                        <p:cTn id="3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2.22222E-6 L -0.02578 -2.22222E-6 " pathEditMode="relative" rAng="0" ptsTypes="AA">
                                      <p:cBhvr>
                                        <p:cTn id="3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95833E-6 -4.81481E-6 L -0.00013 -0.04537 " pathEditMode="relative" rAng="0" ptsTypes="AA">
                                      <p:cBhvr>
                                        <p:cTn id="3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8.33333E-7 1.11111E-6 L 0.01849 -0.03102 " pathEditMode="relative" rAng="0" ptsTypes="AA">
                                      <p:cBhvr>
                                        <p:cTn id="3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08333E-7 -4.44444E-6 L 0.01784 0.03311 " pathEditMode="relative" rAng="0" ptsTypes="AA">
                                      <p:cBhvr>
                                        <p:cTn id="3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70833E-6 -2.59259E-6 L -0.01758 0.03102 " pathEditMode="relative" rAng="0" ptsTypes="AA">
                                      <p:cBhvr>
                                        <p:cTn id="3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08333E-6 1.48148E-6 L -0.01797 -0.0331 " pathEditMode="relative" rAng="0" ptsTypes="AA">
                                      <p:cBhvr>
                                        <p:cTn id="3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22" presetClass="exit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22" presetClass="exit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22" presetClass="exit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22" presetClass="exit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5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2" presetClass="exit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8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22" presetClass="exit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22" presetClass="exit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4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22" presetClass="exit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7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8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22" presetClass="entr" presetSubtype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2" presetClass="entr" presetSubtype="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4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2" presetClass="entr" presetSubtype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0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22" presetClass="entr" presetSubtype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3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6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3.54167E-6 7.40741E-7 L 0.01823 7.40741E-7 " pathEditMode="relative" rAng="0" ptsTypes="AA">
                                      <p:cBhvr>
                                        <p:cTn id="4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4.375E-6 -3.33333E-6 L -4.375E-6 0.03218 " pathEditMode="relative" rAng="0" ptsTypes="AA">
                                      <p:cBhvr>
                                        <p:cTn id="4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2.70833E-6 -2.22222E-6 L -0.01719 -2.22222E-6 " pathEditMode="relative" rAng="0" ptsTypes="AA">
                                      <p:cBhvr>
                                        <p:cTn id="4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1.45833E-6 3.7037E-7 L 0.0125 -0.02083 " pathEditMode="relative" rAng="0" ptsTypes="AA">
                                      <p:cBhvr>
                                        <p:cTn id="4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1.45833E-6 -7.40741E-7 L 0.0125 0.02315 " pathEditMode="relative" rAng="0" ptsTypes="AA">
                                      <p:cBhvr>
                                        <p:cTn id="4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3.33333E-6 -3.7037E-7 L -0.01289 0.0213 " pathEditMode="relative" rAng="0" ptsTypes="AA">
                                      <p:cBhvr>
                                        <p:cTn id="4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4.58333E-6 3.7037E-7 L 4.58333E-6 -0.03241 " pathEditMode="relative" rAng="0" ptsTypes="AA">
                                      <p:cBhvr>
                                        <p:cTn id="4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1.66667E-6 3.7037E-7 L -0.01354 -0.02199 " pathEditMode="relative" rAng="0" ptsTypes="AA">
                                      <p:cBhvr>
                                        <p:cTn id="4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22" presetClass="exit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22" presetClass="exit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5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6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2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5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8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2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8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1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4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7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0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3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375E-6 2.22222E-6 L 0.02578 -0.00047 " pathEditMode="relative" rAng="0" ptsTypes="AA">
                                      <p:cBhvr>
                                        <p:cTn id="4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496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-7.40741E-7 L -4.16667E-6 0.04607 " pathEditMode="relative" rAng="0" ptsTypes="AA">
                                      <p:cBhvr>
                                        <p:cTn id="4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-2.22222E-6 L -0.02578 -2.22222E-6 " pathEditMode="relative" rAng="0" ptsTypes="AA">
                                      <p:cBhvr>
                                        <p:cTn id="49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-3.33333E-6 L -0.00013 -0.04537 " pathEditMode="relative" rAng="0" ptsTypes="AA">
                                      <p:cBhvr>
                                        <p:cTn id="5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04167E-6 2.59259E-6 L 0.01849 -0.03102 " pathEditMode="relative" rAng="0" ptsTypes="AA">
                                      <p:cBhvr>
                                        <p:cTn id="5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7 -2.96296E-6 L 0.01784 0.0331 " pathEditMode="relative" rAng="0" ptsTypes="AA">
                                      <p:cBhvr>
                                        <p:cTn id="50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0833E-6 -1.11111E-6 L -0.01758 0.03102 " pathEditMode="relative" rAng="0" ptsTypes="AA">
                                      <p:cBhvr>
                                        <p:cTn id="5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50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6 1.48148E-6 L -0.01797 -0.0331 " pathEditMode="relative" rAng="0" ptsTypes="AA">
                                      <p:cBhvr>
                                        <p:cTn id="5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510" presetID="22" presetClass="exit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1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22" presetClass="exit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7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3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6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9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2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8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3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6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22" presetClass="entr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9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2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8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1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4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75E-6 7.40741E-7 L 0.01823 7.40741E-7 " pathEditMode="relative" rAng="0" ptsTypes="AA">
                                      <p:cBhvr>
                                        <p:cTn id="5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4.375E-6 -3.33333E-6 L -4.375E-6 0.03218 " pathEditMode="relative" rAng="0" ptsTypes="AA">
                                      <p:cBhvr>
                                        <p:cTn id="5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70833E-6 -7.40741E-7 L -0.01719 -7.40741E-7 " pathEditMode="relative" rAng="0" ptsTypes="AA">
                                      <p:cBhvr>
                                        <p:cTn id="57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571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66667E-6 1.85185E-6 L 0.0125 -0.02084 " pathEditMode="relative" rAng="0" ptsTypes="AA">
                                      <p:cBhvr>
                                        <p:cTn id="5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573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66667E-6 -7.40741E-7 L 0.0125 0.02315 " pathEditMode="relative" rAng="0" ptsTypes="AA">
                                      <p:cBhvr>
                                        <p:cTn id="5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3.125E-6 1.11111E-6 L -0.01289 0.0213 " pathEditMode="relative" rAng="0" ptsTypes="AA">
                                      <p:cBhvr>
                                        <p:cTn id="57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4.58333E-6 1.85185E-6 L 4.58333E-6 -0.03241 " pathEditMode="relative" rAng="0" ptsTypes="AA">
                                      <p:cBhvr>
                                        <p:cTn id="57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45833E-6 1.85185E-6 L -0.01354 -0.02199 " pathEditMode="relative" rAng="0" ptsTypes="AA">
                                      <p:cBhvr>
                                        <p:cTn id="58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22" presetClass="exit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22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5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22" presetClass="exit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88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22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1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22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4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22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7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22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0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22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3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7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0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2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3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6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2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5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8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4.16667E-6 4.07407E-6 L 0.02578 -0.00047 " pathEditMode="relative" rAng="0" ptsTypes="AA">
                                      <p:cBhvr>
                                        <p:cTn id="6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4.375E-6 1.11111E-6 L -4.375E-6 0.04606 " pathEditMode="relative" rAng="0" ptsTypes="AA">
                                      <p:cBhvr>
                                        <p:cTn id="6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91667E-6 -3.7037E-7 L -0.02578 -3.7037E-7 " pathEditMode="relative" rAng="0" ptsTypes="AA">
                                      <p:cBhvr>
                                        <p:cTn id="63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4.375E-6 -1.48148E-6 L -0.00013 -0.04537 " pathEditMode="relative" rAng="0" ptsTypes="AA">
                                      <p:cBhvr>
                                        <p:cTn id="6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1.25E-6 4.44444E-6 L 0.01849 -0.03102 " pathEditMode="relative" rAng="0" ptsTypes="AA">
                                      <p:cBhvr>
                                        <p:cTn id="6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11022E-16 -1.11111E-6 L 0.01784 0.0331 " pathEditMode="relative" rAng="0" ptsTypes="AA">
                                      <p:cBhvr>
                                        <p:cTn id="6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5E-6 7.40741E-7 L -0.01758 0.03102 " pathEditMode="relative" rAng="0" ptsTypes="AA">
                                      <p:cBhvr>
                                        <p:cTn id="6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643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3.33333E-6 L -0.01797 -0.03311 " pathEditMode="relative" rAng="0" ptsTypes="AA">
                                      <p:cBhvr>
                                        <p:cTn id="6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22" presetClass="exit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22" presetClass="exit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9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22" presetClass="exit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2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22" presetClass="exit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5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22" presetClass="exit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8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22" presetClass="exit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1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22" presetClass="exit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4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22" presetClass="exit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7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3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8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1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4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7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0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3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9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95833E-6 2.59259E-6 L 0.01823 2.59259E-6 " pathEditMode="relative" rAng="0" ptsTypes="AA">
                                      <p:cBhvr>
                                        <p:cTn id="7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702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4.79167E-6 -1.48148E-6 L -4.79167E-6 0.03218 " pathEditMode="relative" rAng="0" ptsTypes="AA">
                                      <p:cBhvr>
                                        <p:cTn id="70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704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2.5E-6 1.11111E-6 L -0.01719 1.11111E-6 " pathEditMode="relative" rAng="0" ptsTypes="AA">
                                      <p:cBhvr>
                                        <p:cTn id="70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706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875E-6 3.7037E-6 L 0.0125 -0.02084 " pathEditMode="relative" rAng="0" ptsTypes="AA">
                                      <p:cBhvr>
                                        <p:cTn id="7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875E-6 1.11111E-6 L 0.0125 0.02315 " pathEditMode="relative" rAng="0" ptsTypes="AA">
                                      <p:cBhvr>
                                        <p:cTn id="70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710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2.91667E-6 2.96296E-6 L -0.01289 0.02129 " pathEditMode="relative" rAng="0" ptsTypes="AA">
                                      <p:cBhvr>
                                        <p:cTn id="7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16667E-6 3.7037E-6 L 4.16667E-6 -0.03241 " pathEditMode="relative" rAng="0" ptsTypes="AA">
                                      <p:cBhvr>
                                        <p:cTn id="71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714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1.25E-6 3.7037E-6 L -0.01354 -0.02199 " pathEditMode="relative" rAng="0" ptsTypes="AA">
                                      <p:cBhvr>
                                        <p:cTn id="71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22" presetClass="exit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7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22" presetClass="exit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0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22" presetClass="exit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3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22" presetClass="exit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6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22" presetClass="exit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9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22" presetClass="exit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32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" presetID="22" presetClass="exit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5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22" presetClass="exit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8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2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3" presetID="2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5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22" presetClass="entr" presetSubtype="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8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22" presetClass="entr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1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2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4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5" presetID="2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7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22" presetClass="entr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0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22" presetClass="entr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3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4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6.25E-7 -1.11111E-6 L 0.02578 -0.00046 " pathEditMode="relative" rAng="0" ptsTypes="AA">
                                      <p:cBhvr>
                                        <p:cTn id="76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8.33333E-7 -4.07407E-6 L 8.33333E-7 0.04607 " pathEditMode="relative" rAng="0" ptsTypes="AA">
                                      <p:cBhvr>
                                        <p:cTn id="76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768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29167E-6 4.44444E-6 L -0.02578 4.44444E-6 " pathEditMode="relative" rAng="0" ptsTypes="AA">
                                      <p:cBhvr>
                                        <p:cTn id="76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8.33333E-7 1.85185E-6 L -0.00013 -0.04537 " pathEditMode="relative" rAng="0" ptsTypes="AA">
                                      <p:cBhvr>
                                        <p:cTn id="77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772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3.95833E-6 -2.22222E-6 L 0.01849 -0.03102 " pathEditMode="relative" rAng="0" ptsTypes="AA">
                                      <p:cBhvr>
                                        <p:cTn id="77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4.79167E-6 3.7037E-6 L 0.01784 0.0331 " pathEditMode="relative" rAng="0" ptsTypes="AA">
                                      <p:cBhvr>
                                        <p:cTn id="77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776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29167E-6 -4.44444E-6 L -0.01758 0.03102 " pathEditMode="relative" rAng="0" ptsTypes="AA">
                                      <p:cBhvr>
                                        <p:cTn id="77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778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3.125E-6 -1.85185E-6 L -0.01797 -0.0331 " pathEditMode="relative" rAng="0" ptsTypes="AA">
                                      <p:cBhvr>
                                        <p:cTn id="77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22" presetClass="exit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1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22" presetClass="exit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84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22" presetClass="exit" presetSubtype="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87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22" presetClass="exit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0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22" presetClass="exit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3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5" presetID="22" presetClass="exit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6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22" presetClass="exit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9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1" presetID="22" presetClass="exit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2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2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8" presetID="10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9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1" presetID="22" presetClass="entr" presetSubtype="8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3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4" presetID="22" presetClass="entr" presetSubtype="1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22" presetClass="entr" presetSubtype="2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9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0" presetID="22" presetClass="entr" presetSubtype="4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2" dur="3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3" presetID="22" presetClass="entr" presetSubtype="1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5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6" presetID="22" presetClass="entr" presetSubtype="1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8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22" presetClass="entr" presetSubtype="4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1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22" presetClass="entr" presetSubtype="4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4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5" presetID="42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1.25E-6 -2.59259E-6 L 0.01823 -2.59259E-6 " pathEditMode="relative" rAng="0" ptsTypes="AA">
                                      <p:cBhvr>
                                        <p:cTn id="83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837" presetID="42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4.16667E-7 3.33333E-6 L 4.16667E-7 0.03217 " pathEditMode="relative" rAng="0" ptsTypes="AA">
                                      <p:cBhvr>
                                        <p:cTn id="83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839" presetID="42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2.29167E-6 -4.07407E-6 L -0.01719 -4.07407E-6 " pathEditMode="relative" rAng="0" ptsTypes="AA">
                                      <p:cBhvr>
                                        <p:cTn id="84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841" presetID="42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3.33333E-6 -1.48148E-6 L 0.0125 -0.02083 " pathEditMode="relative" rAng="0" ptsTypes="AA">
                                      <p:cBhvr>
                                        <p:cTn id="8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843" presetID="42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3.33333E-6 -4.07407E-6 L 0.0125 0.02315 " pathEditMode="relative" rAng="0" ptsTypes="AA">
                                      <p:cBhvr>
                                        <p:cTn id="84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42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1.875E-6 -2.22222E-6 L -0.01289 0.0213 " pathEditMode="relative" rAng="0" ptsTypes="AA">
                                      <p:cBhvr>
                                        <p:cTn id="84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847" presetID="42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6.25E-7 -1.48148E-6 L -6.25E-7 -0.03241 " pathEditMode="relative" rAng="0" ptsTypes="AA">
                                      <p:cBhvr>
                                        <p:cTn id="84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849" presetID="42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3.54167E-6 -1.48148E-6 L -0.01354 -0.02199 " pathEditMode="relative" rAng="0" ptsTypes="AA">
                                      <p:cBhvr>
                                        <p:cTn id="85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851" presetID="22" presetClass="exit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2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4" presetID="22" presetClass="exit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55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22" presetClass="exit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58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0" presetID="2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1" dur="3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22" presetClass="exit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4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6" presetID="22" presetClass="exit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7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2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0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2" presetID="2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3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7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8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0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1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3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4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6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7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9" dur="3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0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2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3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5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6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8" dur="3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9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75E-6 -1.11111E-6 L 0.02578 -0.00046 " pathEditMode="relative" rAng="0" ptsTypes="AA">
                                      <p:cBhvr>
                                        <p:cTn id="90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901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79167E-6 -4.07407E-6 L -4.79167E-6 0.04607 " pathEditMode="relative" rAng="0" ptsTypes="AA">
                                      <p:cBhvr>
                                        <p:cTn id="90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903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33333E-6 4.44444E-6 L -0.02578 4.44444E-6 " pathEditMode="relative" rAng="0" ptsTypes="AA">
                                      <p:cBhvr>
                                        <p:cTn id="90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905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79167E-6 1.85185E-6 L -0.00013 -0.04537 " pathEditMode="relative" rAng="0" ptsTypes="AA">
                                      <p:cBhvr>
                                        <p:cTn id="90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907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66667E-6 -2.22222E-6 L 0.01849 -0.03102 " pathEditMode="relative" rAng="0" ptsTypes="AA">
                                      <p:cBhvr>
                                        <p:cTn id="90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909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6.25E-7 2.22222E-6 L 0.01784 0.0331 " pathEditMode="relative" rAng="0" ptsTypes="AA">
                                      <p:cBhvr>
                                        <p:cTn id="91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911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08333E-6 4.07407E-6 L -0.01758 0.03101 " pathEditMode="relative" rAng="0" ptsTypes="AA">
                                      <p:cBhvr>
                                        <p:cTn id="9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913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25E-6 -1.85185E-6 L -0.01797 -0.0331 " pathEditMode="relative" rAng="0" ptsTypes="AA">
                                      <p:cBhvr>
                                        <p:cTn id="9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915" presetID="22" presetClass="exit" presetSubtype="8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6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8" presetID="22" presetClass="exit" presetSubtype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19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1" presetID="22" presetClass="exit" presetSubtype="2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22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22" presetClass="exit" presetSubtype="4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5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7" presetID="22" presetClass="exit" presetSubtype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8" dur="3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0" presetID="22" presetClass="exit" presetSubtype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1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3" presetID="22" presetClass="exit" presetSubtype="4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4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6" presetID="22" presetClass="exit" presetSubtype="4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7" dur="3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9" presetID="2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10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4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6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8" dur="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9" presetID="2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1" dur="3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2" presetID="22" presetClass="entr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4" dur="3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7" dur="3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2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0" dur="3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1" presetID="2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3" dur="3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4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6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7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9" dur="3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0" presetID="42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4.375E-6 -2.59259E-6 L 0.01823 -2.59259E-6 " pathEditMode="relative" rAng="0" ptsTypes="AA">
                                      <p:cBhvr>
                                        <p:cTn id="9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972" presetID="42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4.79167E-6 3.33333E-6 L 4.79167E-6 0.03217 " pathEditMode="relative" rAng="0" ptsTypes="AA">
                                      <p:cBhvr>
                                        <p:cTn id="97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974" presetID="42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1.875E-6 4.44444E-6 L -0.01719 4.44444E-6 " pathEditMode="relative" rAng="0" ptsTypes="AA">
                                      <p:cBhvr>
                                        <p:cTn id="97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976" presetID="42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29167E-6 -2.96296E-6 L 0.0125 -0.02083 " pathEditMode="relative" rAng="0" ptsTypes="AA">
                                      <p:cBhvr>
                                        <p:cTn id="97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978" presetID="42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29167E-6 -4.07407E-6 L 0.0125 0.02315 " pathEditMode="relative" rAng="0" ptsTypes="AA">
                                      <p:cBhvr>
                                        <p:cTn id="97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980" presetID="42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5E-6 -3.7037E-6 L -0.01289 0.0213 " pathEditMode="relative" rAng="0" ptsTypes="AA">
                                      <p:cBhvr>
                                        <p:cTn id="98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42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3.75E-6 -2.96296E-6 L 3.75E-6 -0.0324 " pathEditMode="relative" rAng="0" ptsTypes="AA">
                                      <p:cBhvr>
                                        <p:cTn id="98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984" presetID="42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8.33333E-7 -2.96296E-6 L -0.01354 -0.02199 " pathEditMode="relative" rAng="0" ptsTypes="AA">
                                      <p:cBhvr>
                                        <p:cTn id="98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986" presetID="22" presetClass="exit" presetSubtype="8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87" dur="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9" presetID="22" presetClass="exit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0" dur="3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2" presetID="22" presetClass="exit" presetSubtype="2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93" dur="3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22" presetClass="exit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6" dur="3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8" presetID="22" presetClass="exit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9" dur="3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22" presetClass="exit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02" dur="3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22" presetClass="exit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5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7" presetID="22" presetClass="exit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8" dur="3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0" presetID="2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2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3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5E-6 -2.96296E-6 L -2.5E-6 -0.27477 " pathEditMode="relative" rAng="0" ptsTypes="AA">
                                      <p:cBhvr>
                                        <p:cTn id="1014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50"/>
                                    </p:animMotion>
                                  </p:childTnLst>
                                </p:cTn>
                              </p:par>
                              <p:par>
                                <p:cTn id="1015" presetID="22" presetClass="exit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6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8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0" dur="2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1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54167E-6 -1.48148E-6 L 3.54167E-6 -0.31389 " pathEditMode="relative" rAng="0" ptsTypes="AA">
                                      <p:cBhvr>
                                        <p:cTn id="1022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94"/>
                                    </p:animMotion>
                                  </p:childTnLst>
                                </p:cTn>
                              </p:par>
                              <p:par>
                                <p:cTn id="1023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4" dur="2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6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8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4.81481E-6 L -4.375E-6 -0.63958 " pathEditMode="relative" rAng="0" ptsTypes="AA">
                                      <p:cBhvr>
                                        <p:cTn id="1030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991"/>
                                    </p:animMotion>
                                  </p:childTnLst>
                                </p:cTn>
                              </p:par>
                              <p:par>
                                <p:cTn id="1031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2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4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6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7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1.04167E-6 -4.07407E-6 L 1.04167E-6 -0.63958 " pathEditMode="relative" rAng="0" ptsTypes="AA">
                                      <p:cBhvr>
                                        <p:cTn id="1038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991"/>
                                    </p:animMotion>
                                  </p:childTnLst>
                                </p:cTn>
                              </p:par>
                              <p:par>
                                <p:cTn id="1039" presetID="22" presetClass="exit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0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2" presetID="2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4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5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1.04167E-6 -2.96296E-6 L -1.04167E-6 -0.63958 " pathEditMode="relative" rAng="0" ptsTypes="AA">
                                      <p:cBhvr>
                                        <p:cTn id="1046" dur="3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991"/>
                                    </p:animMotion>
                                  </p:childTnLst>
                                </p:cTn>
                              </p:par>
                              <p:par>
                                <p:cTn id="1047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8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0" presetID="22" presetClass="entr" presetSubtype="4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2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3" presetID="42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2.5E-6 -4.44444E-6 L 2.5E-6 -0.63958 " pathEditMode="relative" rAng="0" ptsTypes="AA">
                                      <p:cBhvr>
                                        <p:cTn id="1054" dur="3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991"/>
                                    </p:animMotion>
                                  </p:childTnLst>
                                </p:cTn>
                              </p:par>
                              <p:par>
                                <p:cTn id="1055" presetID="22" presetClass="exit" presetSubtype="4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6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8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0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1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3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4" presetID="2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6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7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9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0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2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3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5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6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8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9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1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2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1.45833E-6 2.96296E-6 L 0.02578 -0.00047 " pathEditMode="relative" rAng="0" ptsTypes="AA">
                                      <p:cBhvr>
                                        <p:cTn id="108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1084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0 L 0 0.04606 " pathEditMode="relative" rAng="0" ptsTypes="AA">
                                      <p:cBhvr>
                                        <p:cTn id="108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1086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1.45833E-6 -1.48148E-6 L -0.02578 -1.48148E-6 " pathEditMode="relative" rAng="0" ptsTypes="AA">
                                      <p:cBhvr>
                                        <p:cTn id="108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1088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-4.07407E-6 L -0.00013 -0.04537 " pathEditMode="relative" rAng="0" ptsTypes="AA">
                                      <p:cBhvr>
                                        <p:cTn id="108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1090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125E-6 1.85185E-6 L 0.01849 -0.03102 " pathEditMode="relative" rAng="0" ptsTypes="AA">
                                      <p:cBhvr>
                                        <p:cTn id="109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1092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4.16667E-6 -2.22222E-6 L 0.01783 0.0331 " pathEditMode="relative" rAng="0" ptsTypes="AA">
                                      <p:cBhvr>
                                        <p:cTn id="109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1094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125E-6 -1.85185E-6 L -0.01757 0.03102 " pathEditMode="relative" rAng="0" ptsTypes="AA">
                                      <p:cBhvr>
                                        <p:cTn id="109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1096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95833E-6 2.22222E-6 L -0.01796 -0.0331 " pathEditMode="relative" rAng="0" ptsTypes="AA">
                                      <p:cBhvr>
                                        <p:cTn id="109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1098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9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1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02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4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05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7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8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0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11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14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7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9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20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2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6" presetID="10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7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1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4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7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8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0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3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4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6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9" dur="3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0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2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7 1.48148E-6 L 0.01823 1.48148E-6 " pathEditMode="relative" rAng="0" ptsTypes="AA">
                                      <p:cBhvr>
                                        <p:cTn id="115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15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-2.59259E-6 L -4.16667E-7 0.03218 " pathEditMode="relative" rAng="0" ptsTypes="AA">
                                      <p:cBhvr>
                                        <p:cTn id="115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15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5.55112E-17 L -0.01718 5.55112E-17 " pathEditMode="relative" rAng="0" ptsTypes="AA">
                                      <p:cBhvr>
                                        <p:cTn id="115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15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1.11111E-6 L 0.0125 -0.02083 " pathEditMode="relative" rAng="0" ptsTypes="AA">
                                      <p:cBhvr>
                                        <p:cTn id="116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16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5.55112E-17 L 0.0125 0.02315 " pathEditMode="relative" rAng="0" ptsTypes="AA">
                                      <p:cBhvr>
                                        <p:cTn id="116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16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0833E-6 1.85185E-6 L -0.01289 0.02129 " pathEditMode="relative" rAng="0" ptsTypes="AA">
                                      <p:cBhvr>
                                        <p:cTn id="116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16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45833E-6 1.11111E-6 L -1.45833E-6 -0.03241 " pathEditMode="relative" rAng="0" ptsTypes="AA">
                                      <p:cBhvr>
                                        <p:cTn id="116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16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1.11111E-6 L -0.01354 -0.02199 " pathEditMode="relative" rAng="0" ptsTypes="AA">
                                      <p:cBhvr>
                                        <p:cTn id="116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169" presetID="22" presetClass="exit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0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22" presetClass="exit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73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5" presetID="22" presetClass="exit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76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8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9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1" presetID="22" presetClass="exit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82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4" presetID="22" presetClass="exit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85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7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8" dur="3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0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1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3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5" dur="2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6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6.25E-7 -2.96296E-6 L 6.25E-7 -0.63958 " pathEditMode="relative" rAng="0" ptsTypes="AA">
                                      <p:cBhvr>
                                        <p:cTn id="1197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991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9" dur="2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1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3" dur="2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4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66667E-6 -2.59259E-6 L 1.66667E-6 -0.63958 " pathEditMode="relative" rAng="0" ptsTypes="AA">
                                      <p:cBhvr>
                                        <p:cTn id="1205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991"/>
                                    </p:animMotion>
                                  </p:childTnLst>
                                </p:cTn>
                              </p:par>
                              <p:par>
                                <p:cTn id="1206" presetID="22" presetClass="exit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7" dur="2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9" presetID="22" presetClass="entr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1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2" presetID="2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4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5" presetID="22" presetClass="entr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7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8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0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1" presetID="2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3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4" presetID="2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6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7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9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0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2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3" presetID="42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3.54167E-6 -7.40741E-7 L 0.02578 -0.00046 " pathEditMode="relative" rAng="0" ptsTypes="AA">
                                      <p:cBhvr>
                                        <p:cTn id="123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1235" presetID="42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5E-6 -3.7037E-6 L 5E-6 0.04607 " pathEditMode="relative" rAng="0" ptsTypes="AA">
                                      <p:cBhvr>
                                        <p:cTn id="123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1237" presetID="42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3.33333E-6 4.81481E-6 L -0.02578 4.81481E-6 " pathEditMode="relative" rAng="0" ptsTypes="AA">
                                      <p:cBhvr>
                                        <p:cTn id="123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1239" presetID="42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5E-6 2.22222E-6 L -0.00013 -0.04537 " pathEditMode="relative" rAng="0" ptsTypes="AA">
                                      <p:cBhvr>
                                        <p:cTn id="124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1241" presetID="42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1.66667E-6 -1.85185E-6 L 0.01849 -0.03102 " pathEditMode="relative" rAng="0" ptsTypes="AA">
                                      <p:cBhvr>
                                        <p:cTn id="1242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1243" presetID="42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6.25E-7 4.07407E-6 L 0.01784 0.0331 " pathEditMode="relative" rAng="0" ptsTypes="AA">
                                      <p:cBhvr>
                                        <p:cTn id="124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1245" presetID="42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1.875E-6 -4.07407E-6 L -0.01758 0.03102 " pathEditMode="relative" rAng="0" ptsTypes="AA">
                                      <p:cBhvr>
                                        <p:cTn id="124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1247" presetID="42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1.25E-6 -1.48148E-6 L -0.01797 -0.0331 " pathEditMode="relative" rAng="0" ptsTypes="AA">
                                      <p:cBhvr>
                                        <p:cTn id="124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22" presetClass="exit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50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2" presetID="22" presetClass="exit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3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5" presetID="22" presetClass="exit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56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8" presetID="22" presetClass="exit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9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22" presetClass="exit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62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4" presetID="22" presetClass="exit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65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7" presetID="22" presetClass="exit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8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0" presetID="22" presetClass="exit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1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3" presetID="2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7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0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2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3" presetID="2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5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6" presetID="22" presetClass="entr" presetSubtype="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8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9" presetID="22" presetClass="entr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1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2" presetID="2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4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5" presetID="2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7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8" presetID="22" presetClass="entr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0" dur="3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1" presetID="22" presetClass="entr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3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4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4.58333E-6 -2.22222E-6 L 0.01823 -2.22222E-6 " pathEditMode="relative" rAng="0" ptsTypes="AA">
                                      <p:cBhvr>
                                        <p:cTn id="130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306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4.79167E-6 3.7037E-6 L 4.79167E-6 0.03217 " pathEditMode="relative" rAng="0" ptsTypes="AA">
                                      <p:cBhvr>
                                        <p:cTn id="130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308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1.875E-6 -3.7037E-6 L -0.01719 -3.7037E-6 " pathEditMode="relative" rAng="0" ptsTypes="AA">
                                      <p:cBhvr>
                                        <p:cTn id="130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310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5E-6 -2.59259E-6 L 0.0125 -0.02083 " pathEditMode="relative" rAng="0" ptsTypes="AA">
                                      <p:cBhvr>
                                        <p:cTn id="131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312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5E-6 -3.7037E-6 L 0.0125 0.02315 " pathEditMode="relative" rAng="0" ptsTypes="AA">
                                      <p:cBhvr>
                                        <p:cTn id="131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314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29167E-6 -1.85185E-6 L -0.01289 0.0213 " pathEditMode="relative" rAng="0" ptsTypes="AA">
                                      <p:cBhvr>
                                        <p:cTn id="131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316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3.75E-6 -2.59259E-6 L 3.75E-6 -0.0324 " pathEditMode="relative" rAng="0" ptsTypes="AA">
                                      <p:cBhvr>
                                        <p:cTn id="13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318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8.33333E-7 -2.59259E-6 L -0.01354 -0.02199 " pathEditMode="relative" rAng="0" ptsTypes="AA">
                                      <p:cBhvr>
                                        <p:cTn id="1319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320" presetID="22" presetClass="exit" presetSubtype="8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1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3" presetID="22" presetClass="exit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24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6" presetID="22" presetClass="exit" presetSubtype="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27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9" presetID="22" presetClass="exit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30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2" presetID="22" presetClass="exit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33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5" presetID="22" presetClass="exit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36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8" presetID="22" presetClass="exit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39" dur="3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1" presetID="22" presetClass="exit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2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4" presetID="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6" presetID="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0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3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4" presetID="22" presetClass="exit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55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7" presetID="22" presetClass="exit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8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68" grpId="0" animBg="1"/>
      <p:bldP spid="68" grpId="1" animBg="1"/>
      <p:bldP spid="13" grpId="0"/>
      <p:bldP spid="13" grpId="1"/>
      <p:bldP spid="13" grpId="2"/>
      <p:bldP spid="13" grpId="3"/>
      <p:bldP spid="82" grpId="0"/>
      <p:bldP spid="82" grpId="1"/>
      <p:bldP spid="82" grpId="2"/>
      <p:bldP spid="82" grpId="3"/>
      <p:bldP spid="83" grpId="0"/>
      <p:bldP spid="83" grpId="1"/>
      <p:bldP spid="83" grpId="2"/>
      <p:bldP spid="83" grpId="3"/>
      <p:bldP spid="84" grpId="0"/>
      <p:bldP spid="84" grpId="1"/>
      <p:bldP spid="84" grpId="2"/>
      <p:bldP spid="84" grpId="3"/>
      <p:bldP spid="26" grpId="0" animBg="1"/>
      <p:bldP spid="26" grpId="1" animBg="1"/>
      <p:bldP spid="43" grpId="0" animBg="1"/>
      <p:bldP spid="43" grpId="1" animBg="1"/>
      <p:bldP spid="60" grpId="0" animBg="1"/>
      <p:bldP spid="60" grpId="1" animBg="1"/>
      <p:bldP spid="91" grpId="0" animBg="1"/>
      <p:bldP spid="91" grpId="1" animBg="1"/>
      <p:bldP spid="108" grpId="0" animBg="1"/>
      <p:bldP spid="108" grpId="1" animBg="1"/>
      <p:bldP spid="125" grpId="0" animBg="1"/>
      <p:bldP spid="125" grpId="1" animBg="1"/>
      <p:bldP spid="142" grpId="0" animBg="1"/>
      <p:bldP spid="142" grpId="1" animBg="1"/>
      <p:bldP spid="172" grpId="0" animBg="1"/>
      <p:bldP spid="172" grpId="1" animBg="1"/>
      <p:bldP spid="192" grpId="0" animBg="1"/>
      <p:bldP spid="19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-275232" y="-154817"/>
            <a:ext cx="12742463" cy="716763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文本框 3"/>
          <p:cNvSpPr txBox="1"/>
          <p:nvPr>
            <p:custDataLst>
              <p:tags r:id="rId1"/>
            </p:custDataLst>
          </p:nvPr>
        </p:nvSpPr>
        <p:spPr>
          <a:xfrm>
            <a:off x="5581135" y="3213574"/>
            <a:ext cx="429211" cy="141591"/>
          </a:xfrm>
          <a:custGeom>
            <a:avLst/>
            <a:gdLst/>
            <a:ahLst/>
            <a:cxnLst/>
            <a:rect l="l" t="t" r="r" b="b"/>
            <a:pathLst>
              <a:path w="429211" h="141591">
                <a:moveTo>
                  <a:pt x="224358" y="0"/>
                </a:moveTo>
                <a:cubicBezTo>
                  <a:pt x="224358" y="4706"/>
                  <a:pt x="224935" y="8948"/>
                  <a:pt x="226088" y="12724"/>
                </a:cubicBezTo>
                <a:cubicBezTo>
                  <a:pt x="230646" y="28407"/>
                  <a:pt x="234255" y="39346"/>
                  <a:pt x="236915" y="45541"/>
                </a:cubicBezTo>
                <a:lnTo>
                  <a:pt x="402952" y="45541"/>
                </a:lnTo>
                <a:lnTo>
                  <a:pt x="402952" y="73725"/>
                </a:lnTo>
                <a:lnTo>
                  <a:pt x="315413" y="73725"/>
                </a:lnTo>
                <a:lnTo>
                  <a:pt x="331152" y="76655"/>
                </a:lnTo>
                <a:cubicBezTo>
                  <a:pt x="321013" y="89566"/>
                  <a:pt x="310511" y="101817"/>
                  <a:pt x="299646" y="113407"/>
                </a:cubicBezTo>
                <a:lnTo>
                  <a:pt x="429211" y="113407"/>
                </a:lnTo>
                <a:lnTo>
                  <a:pt x="429211" y="141591"/>
                </a:lnTo>
                <a:lnTo>
                  <a:pt x="0" y="141591"/>
                </a:lnTo>
                <a:lnTo>
                  <a:pt x="0" y="113407"/>
                </a:lnTo>
                <a:lnTo>
                  <a:pt x="129592" y="113407"/>
                </a:lnTo>
                <a:cubicBezTo>
                  <a:pt x="118839" y="102096"/>
                  <a:pt x="108328" y="90645"/>
                  <a:pt x="98059" y="79055"/>
                </a:cubicBezTo>
                <a:lnTo>
                  <a:pt x="112067" y="73725"/>
                </a:lnTo>
                <a:lnTo>
                  <a:pt x="28017" y="73725"/>
                </a:lnTo>
                <a:lnTo>
                  <a:pt x="28017" y="45541"/>
                </a:lnTo>
                <a:lnTo>
                  <a:pt x="203122" y="45541"/>
                </a:lnTo>
                <a:cubicBezTo>
                  <a:pt x="199625" y="36872"/>
                  <a:pt x="195541" y="24473"/>
                  <a:pt x="190872" y="8343"/>
                </a:cubicBezTo>
                <a:lnTo>
                  <a:pt x="224358" y="0"/>
                </a:lnTo>
                <a:close/>
                <a:moveTo>
                  <a:pt x="129787" y="73725"/>
                </a:moveTo>
                <a:cubicBezTo>
                  <a:pt x="133294" y="77772"/>
                  <a:pt x="135631" y="80518"/>
                  <a:pt x="136798" y="81964"/>
                </a:cubicBezTo>
                <a:lnTo>
                  <a:pt x="137668" y="83153"/>
                </a:lnTo>
                <a:lnTo>
                  <a:pt x="153681" y="96845"/>
                </a:lnTo>
                <a:cubicBezTo>
                  <a:pt x="158057" y="101124"/>
                  <a:pt x="161181" y="104868"/>
                  <a:pt x="163050" y="108077"/>
                </a:cubicBezTo>
                <a:lnTo>
                  <a:pt x="149042" y="113407"/>
                </a:lnTo>
                <a:lnTo>
                  <a:pt x="263007" y="113407"/>
                </a:lnTo>
                <a:cubicBezTo>
                  <a:pt x="276290" y="95864"/>
                  <a:pt x="287852" y="82636"/>
                  <a:pt x="297693" y="73725"/>
                </a:cubicBezTo>
                <a:lnTo>
                  <a:pt x="129787" y="737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5" name="PA_文本框 4"/>
          <p:cNvSpPr txBox="1"/>
          <p:nvPr>
            <p:custDataLst>
              <p:tags r:id="rId2"/>
            </p:custDataLst>
          </p:nvPr>
        </p:nvSpPr>
        <p:spPr>
          <a:xfrm>
            <a:off x="6799674" y="3237682"/>
            <a:ext cx="135097" cy="406468"/>
          </a:xfrm>
          <a:custGeom>
            <a:avLst/>
            <a:gdLst/>
            <a:ahLst/>
            <a:cxnLst/>
            <a:rect l="l" t="t" r="r" b="b"/>
            <a:pathLst>
              <a:path w="135097" h="406468">
                <a:moveTo>
                  <a:pt x="0" y="0"/>
                </a:moveTo>
                <a:lnTo>
                  <a:pt x="133276" y="0"/>
                </a:lnTo>
                <a:lnTo>
                  <a:pt x="133276" y="28882"/>
                </a:lnTo>
                <a:lnTo>
                  <a:pt x="93009" y="148623"/>
                </a:lnTo>
                <a:cubicBezTo>
                  <a:pt x="122160" y="182147"/>
                  <a:pt x="136169" y="218647"/>
                  <a:pt x="135034" y="258124"/>
                </a:cubicBezTo>
                <a:cubicBezTo>
                  <a:pt x="135034" y="305525"/>
                  <a:pt x="118421" y="329859"/>
                  <a:pt x="85195" y="331124"/>
                </a:cubicBezTo>
                <a:cubicBezTo>
                  <a:pt x="78051" y="332315"/>
                  <a:pt x="64824" y="332910"/>
                  <a:pt x="45514" y="332910"/>
                </a:cubicBezTo>
                <a:cubicBezTo>
                  <a:pt x="45514" y="326510"/>
                  <a:pt x="44435" y="320055"/>
                  <a:pt x="42277" y="313544"/>
                </a:cubicBezTo>
                <a:cubicBezTo>
                  <a:pt x="40937" y="309544"/>
                  <a:pt x="40268" y="304260"/>
                  <a:pt x="40268" y="297693"/>
                </a:cubicBezTo>
                <a:cubicBezTo>
                  <a:pt x="54350" y="300037"/>
                  <a:pt x="66861" y="301209"/>
                  <a:pt x="77800" y="301209"/>
                </a:cubicBezTo>
                <a:cubicBezTo>
                  <a:pt x="94804" y="300279"/>
                  <a:pt x="103306" y="286299"/>
                  <a:pt x="103306" y="259268"/>
                </a:cubicBezTo>
                <a:cubicBezTo>
                  <a:pt x="103306" y="224479"/>
                  <a:pt x="88125" y="189951"/>
                  <a:pt x="57764" y="155683"/>
                </a:cubicBezTo>
                <a:lnTo>
                  <a:pt x="99790" y="31728"/>
                </a:lnTo>
                <a:lnTo>
                  <a:pt x="35217" y="31728"/>
                </a:lnTo>
                <a:lnTo>
                  <a:pt x="35217" y="406468"/>
                </a:lnTo>
                <a:lnTo>
                  <a:pt x="0" y="40646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6" name="PA_文本框 5"/>
          <p:cNvSpPr txBox="1"/>
          <p:nvPr>
            <p:custDataLst>
              <p:tags r:id="rId3"/>
            </p:custDataLst>
          </p:nvPr>
        </p:nvSpPr>
        <p:spPr>
          <a:xfrm>
            <a:off x="6948101" y="3237682"/>
            <a:ext cx="266328" cy="404682"/>
          </a:xfrm>
          <a:custGeom>
            <a:avLst/>
            <a:gdLst/>
            <a:ahLst/>
            <a:cxnLst/>
            <a:rect l="l" t="t" r="r" b="b"/>
            <a:pathLst>
              <a:path w="266328" h="404682">
                <a:moveTo>
                  <a:pt x="12279" y="0"/>
                </a:moveTo>
                <a:lnTo>
                  <a:pt x="220787" y="0"/>
                </a:lnTo>
                <a:lnTo>
                  <a:pt x="220787" y="208564"/>
                </a:lnTo>
                <a:lnTo>
                  <a:pt x="115779" y="208564"/>
                </a:lnTo>
                <a:cubicBezTo>
                  <a:pt x="126086" y="240488"/>
                  <a:pt x="137080" y="264347"/>
                  <a:pt x="148763" y="280141"/>
                </a:cubicBezTo>
                <a:cubicBezTo>
                  <a:pt x="178101" y="262077"/>
                  <a:pt x="207104" y="242813"/>
                  <a:pt x="235772" y="222349"/>
                </a:cubicBezTo>
                <a:lnTo>
                  <a:pt x="255808" y="248887"/>
                </a:lnTo>
                <a:cubicBezTo>
                  <a:pt x="245911" y="255361"/>
                  <a:pt x="231633" y="264430"/>
                  <a:pt x="212973" y="276095"/>
                </a:cubicBezTo>
                <a:cubicBezTo>
                  <a:pt x="191040" y="289973"/>
                  <a:pt x="174390" y="299610"/>
                  <a:pt x="163023" y="305005"/>
                </a:cubicBezTo>
                <a:cubicBezTo>
                  <a:pt x="180734" y="324241"/>
                  <a:pt x="215169" y="346639"/>
                  <a:pt x="266328" y="372200"/>
                </a:cubicBezTo>
                <a:cubicBezTo>
                  <a:pt x="261008" y="381837"/>
                  <a:pt x="254450" y="390916"/>
                  <a:pt x="246655" y="399436"/>
                </a:cubicBezTo>
                <a:cubicBezTo>
                  <a:pt x="156186" y="359904"/>
                  <a:pt x="101724" y="296279"/>
                  <a:pt x="83270" y="208564"/>
                </a:cubicBezTo>
                <a:lnTo>
                  <a:pt x="45765" y="208564"/>
                </a:lnTo>
                <a:lnTo>
                  <a:pt x="45765" y="355429"/>
                </a:lnTo>
                <a:cubicBezTo>
                  <a:pt x="43514" y="354815"/>
                  <a:pt x="47523" y="352583"/>
                  <a:pt x="57792" y="348732"/>
                </a:cubicBezTo>
                <a:cubicBezTo>
                  <a:pt x="70015" y="344286"/>
                  <a:pt x="91111" y="334268"/>
                  <a:pt x="121081" y="318678"/>
                </a:cubicBezTo>
                <a:cubicBezTo>
                  <a:pt x="121081" y="332705"/>
                  <a:pt x="121658" y="344397"/>
                  <a:pt x="122811" y="353755"/>
                </a:cubicBezTo>
                <a:cubicBezTo>
                  <a:pt x="99576" y="362945"/>
                  <a:pt x="73791" y="374907"/>
                  <a:pt x="45458" y="389641"/>
                </a:cubicBezTo>
                <a:cubicBezTo>
                  <a:pt x="43058" y="392041"/>
                  <a:pt x="39403" y="394469"/>
                  <a:pt x="34491" y="396925"/>
                </a:cubicBezTo>
                <a:cubicBezTo>
                  <a:pt x="29785" y="400441"/>
                  <a:pt x="24855" y="403026"/>
                  <a:pt x="19702" y="404682"/>
                </a:cubicBezTo>
                <a:lnTo>
                  <a:pt x="0" y="380433"/>
                </a:lnTo>
                <a:cubicBezTo>
                  <a:pt x="9358" y="370294"/>
                  <a:pt x="13451" y="360499"/>
                  <a:pt x="12279" y="351048"/>
                </a:cubicBezTo>
                <a:lnTo>
                  <a:pt x="12279" y="0"/>
                </a:lnTo>
                <a:close/>
                <a:moveTo>
                  <a:pt x="45765" y="29970"/>
                </a:moveTo>
                <a:lnTo>
                  <a:pt x="45765" y="89297"/>
                </a:lnTo>
                <a:lnTo>
                  <a:pt x="187301" y="89297"/>
                </a:lnTo>
                <a:lnTo>
                  <a:pt x="187301" y="29970"/>
                </a:lnTo>
                <a:lnTo>
                  <a:pt x="45765" y="29970"/>
                </a:lnTo>
                <a:close/>
                <a:moveTo>
                  <a:pt x="45765" y="119267"/>
                </a:moveTo>
                <a:lnTo>
                  <a:pt x="45765" y="178594"/>
                </a:lnTo>
                <a:lnTo>
                  <a:pt x="187301" y="178594"/>
                </a:lnTo>
                <a:lnTo>
                  <a:pt x="187301" y="119267"/>
                </a:lnTo>
                <a:lnTo>
                  <a:pt x="45765" y="1192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6180764" y="3251999"/>
            <a:ext cx="430969" cy="393297"/>
          </a:xfrm>
          <a:custGeom>
            <a:avLst/>
            <a:gdLst/>
            <a:ahLst/>
            <a:cxnLst/>
            <a:rect l="l" t="t" r="r" b="b"/>
            <a:pathLst>
              <a:path w="430969" h="393297">
                <a:moveTo>
                  <a:pt x="38537" y="0"/>
                </a:moveTo>
                <a:lnTo>
                  <a:pt x="394190" y="0"/>
                </a:lnTo>
                <a:lnTo>
                  <a:pt x="394190" y="31701"/>
                </a:lnTo>
                <a:lnTo>
                  <a:pt x="229382" y="31701"/>
                </a:lnTo>
                <a:cubicBezTo>
                  <a:pt x="228284" y="69187"/>
                  <a:pt x="224275" y="103864"/>
                  <a:pt x="217354" y="135732"/>
                </a:cubicBezTo>
                <a:lnTo>
                  <a:pt x="427481" y="135732"/>
                </a:lnTo>
                <a:lnTo>
                  <a:pt x="427481" y="167432"/>
                </a:lnTo>
                <a:lnTo>
                  <a:pt x="255864" y="167432"/>
                </a:lnTo>
                <a:lnTo>
                  <a:pt x="255864" y="312818"/>
                </a:lnTo>
                <a:cubicBezTo>
                  <a:pt x="253538" y="334045"/>
                  <a:pt x="266244" y="344668"/>
                  <a:pt x="293982" y="344686"/>
                </a:cubicBezTo>
                <a:lnTo>
                  <a:pt x="353588" y="344686"/>
                </a:lnTo>
                <a:cubicBezTo>
                  <a:pt x="377140" y="345840"/>
                  <a:pt x="389437" y="335812"/>
                  <a:pt x="390479" y="314604"/>
                </a:cubicBezTo>
                <a:cubicBezTo>
                  <a:pt x="391707" y="304800"/>
                  <a:pt x="393632" y="285629"/>
                  <a:pt x="396255" y="257092"/>
                </a:cubicBezTo>
                <a:cubicBezTo>
                  <a:pt x="409947" y="261947"/>
                  <a:pt x="421519" y="265956"/>
                  <a:pt x="430969" y="269119"/>
                </a:cubicBezTo>
                <a:cubicBezTo>
                  <a:pt x="429704" y="292131"/>
                  <a:pt x="427332" y="312335"/>
                  <a:pt x="423853" y="329729"/>
                </a:cubicBezTo>
                <a:cubicBezTo>
                  <a:pt x="421286" y="362006"/>
                  <a:pt x="398525" y="377559"/>
                  <a:pt x="355569" y="376387"/>
                </a:cubicBezTo>
                <a:lnTo>
                  <a:pt x="283853" y="376387"/>
                </a:lnTo>
                <a:cubicBezTo>
                  <a:pt x="240544" y="377559"/>
                  <a:pt x="219475" y="357625"/>
                  <a:pt x="220647" y="316586"/>
                </a:cubicBezTo>
                <a:lnTo>
                  <a:pt x="220647" y="167432"/>
                </a:lnTo>
                <a:lnTo>
                  <a:pt x="211076" y="167432"/>
                </a:lnTo>
                <a:cubicBezTo>
                  <a:pt x="192621" y="261975"/>
                  <a:pt x="130122" y="337263"/>
                  <a:pt x="23580" y="393297"/>
                </a:cubicBezTo>
                <a:cubicBezTo>
                  <a:pt x="20548" y="391139"/>
                  <a:pt x="17748" y="388777"/>
                  <a:pt x="15181" y="386209"/>
                </a:cubicBezTo>
                <a:cubicBezTo>
                  <a:pt x="9618" y="379549"/>
                  <a:pt x="4558" y="373801"/>
                  <a:pt x="0" y="368964"/>
                </a:cubicBezTo>
                <a:cubicBezTo>
                  <a:pt x="100627" y="317339"/>
                  <a:pt x="159581" y="250162"/>
                  <a:pt x="176864" y="167432"/>
                </a:cubicBezTo>
                <a:lnTo>
                  <a:pt x="3516" y="167432"/>
                </a:lnTo>
                <a:lnTo>
                  <a:pt x="3516" y="135732"/>
                </a:lnTo>
                <a:lnTo>
                  <a:pt x="182780" y="135732"/>
                </a:lnTo>
                <a:cubicBezTo>
                  <a:pt x="189347" y="104273"/>
                  <a:pt x="193207" y="69596"/>
                  <a:pt x="194360" y="31701"/>
                </a:cubicBezTo>
                <a:lnTo>
                  <a:pt x="38537" y="31701"/>
                </a:lnTo>
                <a:lnTo>
                  <a:pt x="3853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" name="PA_文本框 7"/>
          <p:cNvSpPr txBox="1"/>
          <p:nvPr>
            <p:custDataLst>
              <p:tags r:id="rId5"/>
            </p:custDataLst>
          </p:nvPr>
        </p:nvSpPr>
        <p:spPr>
          <a:xfrm>
            <a:off x="4977573" y="3212709"/>
            <a:ext cx="268113" cy="417513"/>
          </a:xfrm>
          <a:custGeom>
            <a:avLst/>
            <a:gdLst/>
            <a:ahLst/>
            <a:cxnLst/>
            <a:rect l="l" t="t" r="r" b="b"/>
            <a:pathLst>
              <a:path w="268113" h="417513">
                <a:moveTo>
                  <a:pt x="138633" y="0"/>
                </a:moveTo>
                <a:lnTo>
                  <a:pt x="171812" y="8873"/>
                </a:lnTo>
                <a:cubicBezTo>
                  <a:pt x="169971" y="13376"/>
                  <a:pt x="167943" y="17822"/>
                  <a:pt x="165729" y="22212"/>
                </a:cubicBezTo>
                <a:cubicBezTo>
                  <a:pt x="163441" y="25672"/>
                  <a:pt x="161962" y="27524"/>
                  <a:pt x="161292" y="27765"/>
                </a:cubicBezTo>
                <a:cubicBezTo>
                  <a:pt x="189011" y="51689"/>
                  <a:pt x="224618" y="84748"/>
                  <a:pt x="268113" y="126941"/>
                </a:cubicBezTo>
                <a:lnTo>
                  <a:pt x="243110" y="149042"/>
                </a:lnTo>
                <a:cubicBezTo>
                  <a:pt x="215112" y="120020"/>
                  <a:pt x="182872" y="87920"/>
                  <a:pt x="146391" y="52741"/>
                </a:cubicBezTo>
                <a:cubicBezTo>
                  <a:pt x="131080" y="76665"/>
                  <a:pt x="112937" y="99570"/>
                  <a:pt x="91961" y="121457"/>
                </a:cubicBezTo>
                <a:lnTo>
                  <a:pt x="51259" y="157134"/>
                </a:lnTo>
                <a:lnTo>
                  <a:pt x="232730" y="157134"/>
                </a:lnTo>
                <a:cubicBezTo>
                  <a:pt x="232730" y="188277"/>
                  <a:pt x="231530" y="219391"/>
                  <a:pt x="229130" y="250477"/>
                </a:cubicBezTo>
                <a:cubicBezTo>
                  <a:pt x="226600" y="289954"/>
                  <a:pt x="204434" y="309106"/>
                  <a:pt x="162632" y="307934"/>
                </a:cubicBezTo>
                <a:cubicBezTo>
                  <a:pt x="146521" y="309106"/>
                  <a:pt x="129545" y="309692"/>
                  <a:pt x="111704" y="309692"/>
                </a:cubicBezTo>
                <a:cubicBezTo>
                  <a:pt x="111704" y="303293"/>
                  <a:pt x="111146" y="297833"/>
                  <a:pt x="110030" y="293312"/>
                </a:cubicBezTo>
                <a:cubicBezTo>
                  <a:pt x="108988" y="287954"/>
                  <a:pt x="107788" y="282262"/>
                  <a:pt x="106430" y="276234"/>
                </a:cubicBezTo>
                <a:cubicBezTo>
                  <a:pt x="114672" y="276234"/>
                  <a:pt x="124029" y="276234"/>
                  <a:pt x="134503" y="276234"/>
                </a:cubicBezTo>
                <a:cubicBezTo>
                  <a:pt x="146223" y="277406"/>
                  <a:pt x="154688" y="277992"/>
                  <a:pt x="159897" y="277992"/>
                </a:cubicBezTo>
                <a:cubicBezTo>
                  <a:pt x="181681" y="277973"/>
                  <a:pt x="193634" y="267453"/>
                  <a:pt x="195755" y="246431"/>
                </a:cubicBezTo>
                <a:cubicBezTo>
                  <a:pt x="196908" y="240478"/>
                  <a:pt x="197485" y="229939"/>
                  <a:pt x="197485" y="214814"/>
                </a:cubicBezTo>
                <a:cubicBezTo>
                  <a:pt x="198657" y="199541"/>
                  <a:pt x="199243" y="190304"/>
                  <a:pt x="199243" y="187105"/>
                </a:cubicBezTo>
                <a:lnTo>
                  <a:pt x="82125" y="187105"/>
                </a:lnTo>
                <a:lnTo>
                  <a:pt x="82125" y="358248"/>
                </a:lnTo>
                <a:cubicBezTo>
                  <a:pt x="80953" y="376572"/>
                  <a:pt x="92440" y="385744"/>
                  <a:pt x="116588" y="385762"/>
                </a:cubicBezTo>
                <a:lnTo>
                  <a:pt x="180100" y="385762"/>
                </a:lnTo>
                <a:cubicBezTo>
                  <a:pt x="204006" y="385762"/>
                  <a:pt x="217977" y="379242"/>
                  <a:pt x="222014" y="366201"/>
                </a:cubicBezTo>
                <a:cubicBezTo>
                  <a:pt x="225530" y="352025"/>
                  <a:pt x="228720" y="333430"/>
                  <a:pt x="231585" y="310418"/>
                </a:cubicBezTo>
                <a:cubicBezTo>
                  <a:pt x="244236" y="316445"/>
                  <a:pt x="255705" y="320203"/>
                  <a:pt x="265993" y="321692"/>
                </a:cubicBezTo>
                <a:cubicBezTo>
                  <a:pt x="264728" y="340835"/>
                  <a:pt x="260560" y="359243"/>
                  <a:pt x="253491" y="376916"/>
                </a:cubicBezTo>
                <a:cubicBezTo>
                  <a:pt x="247054" y="403947"/>
                  <a:pt x="224339" y="417463"/>
                  <a:pt x="185346" y="417463"/>
                </a:cubicBezTo>
                <a:lnTo>
                  <a:pt x="110142" y="417463"/>
                </a:lnTo>
                <a:cubicBezTo>
                  <a:pt x="67968" y="418616"/>
                  <a:pt x="47466" y="399836"/>
                  <a:pt x="48638" y="361122"/>
                </a:cubicBezTo>
                <a:lnTo>
                  <a:pt x="48638" y="159432"/>
                </a:lnTo>
                <a:lnTo>
                  <a:pt x="20538" y="184063"/>
                </a:lnTo>
                <a:cubicBezTo>
                  <a:pt x="16854" y="181514"/>
                  <a:pt x="13999" y="178714"/>
                  <a:pt x="11971" y="175663"/>
                </a:cubicBezTo>
                <a:cubicBezTo>
                  <a:pt x="8306" y="169561"/>
                  <a:pt x="4316" y="163627"/>
                  <a:pt x="0" y="157860"/>
                </a:cubicBezTo>
                <a:cubicBezTo>
                  <a:pt x="58787" y="116876"/>
                  <a:pt x="104998" y="64256"/>
                  <a:pt x="13863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9" name="PA_文本框 8"/>
          <p:cNvSpPr txBox="1"/>
          <p:nvPr>
            <p:custDataLst>
              <p:tags r:id="rId6"/>
            </p:custDataLst>
          </p:nvPr>
        </p:nvSpPr>
        <p:spPr>
          <a:xfrm>
            <a:off x="5270800" y="3217983"/>
            <a:ext cx="119267" cy="418691"/>
          </a:xfrm>
          <a:custGeom>
            <a:avLst/>
            <a:gdLst/>
            <a:ahLst/>
            <a:cxnLst/>
            <a:rect l="l" t="t" r="r" b="b"/>
            <a:pathLst>
              <a:path w="119267" h="418691">
                <a:moveTo>
                  <a:pt x="84051" y="0"/>
                </a:moveTo>
                <a:lnTo>
                  <a:pt x="119267" y="0"/>
                </a:lnTo>
                <a:lnTo>
                  <a:pt x="119267" y="364303"/>
                </a:lnTo>
                <a:cubicBezTo>
                  <a:pt x="119267" y="398087"/>
                  <a:pt x="101250" y="415630"/>
                  <a:pt x="65215" y="416932"/>
                </a:cubicBezTo>
                <a:cubicBezTo>
                  <a:pt x="47765" y="418104"/>
                  <a:pt x="27971" y="418691"/>
                  <a:pt x="5832" y="418691"/>
                </a:cubicBezTo>
                <a:cubicBezTo>
                  <a:pt x="4325" y="406598"/>
                  <a:pt x="2381" y="395445"/>
                  <a:pt x="0" y="385232"/>
                </a:cubicBezTo>
                <a:cubicBezTo>
                  <a:pt x="21078" y="385232"/>
                  <a:pt x="41542" y="385232"/>
                  <a:pt x="61392" y="385232"/>
                </a:cubicBezTo>
                <a:cubicBezTo>
                  <a:pt x="76498" y="385232"/>
                  <a:pt x="84051" y="377670"/>
                  <a:pt x="84051" y="362545"/>
                </a:cubicBezTo>
                <a:lnTo>
                  <a:pt x="8405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" name="PA_文本框 9"/>
          <p:cNvSpPr txBox="1"/>
          <p:nvPr>
            <p:custDataLst>
              <p:tags r:id="rId7"/>
            </p:custDataLst>
          </p:nvPr>
        </p:nvSpPr>
        <p:spPr>
          <a:xfrm>
            <a:off x="5261954" y="3263524"/>
            <a:ext cx="33487" cy="278579"/>
          </a:xfrm>
          <a:custGeom>
            <a:avLst/>
            <a:gdLst/>
            <a:ahLst/>
            <a:cxnLst/>
            <a:rect l="l" t="t" r="r" b="b"/>
            <a:pathLst>
              <a:path w="33487" h="278579">
                <a:moveTo>
                  <a:pt x="0" y="0"/>
                </a:moveTo>
                <a:lnTo>
                  <a:pt x="33487" y="0"/>
                </a:lnTo>
                <a:lnTo>
                  <a:pt x="33487" y="278579"/>
                </a:lnTo>
                <a:lnTo>
                  <a:pt x="0" y="27857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81135" y="3376987"/>
            <a:ext cx="434485" cy="255203"/>
            <a:chOff x="5581134" y="3376985"/>
            <a:chExt cx="434485" cy="255203"/>
          </a:xfrm>
        </p:grpSpPr>
        <p:sp>
          <p:nvSpPr>
            <p:cNvPr id="11" name="PA_文本框 10"/>
            <p:cNvSpPr txBox="1"/>
            <p:nvPr>
              <p:custDataLst>
                <p:tags r:id="rId117"/>
              </p:custDataLst>
            </p:nvPr>
          </p:nvSpPr>
          <p:spPr>
            <a:xfrm>
              <a:off x="5638786" y="3376985"/>
              <a:ext cx="312093" cy="210657"/>
            </a:xfrm>
            <a:custGeom>
              <a:avLst/>
              <a:gdLst/>
              <a:ahLst/>
              <a:cxnLst/>
              <a:rect l="l" t="t" r="r" b="b"/>
              <a:pathLst>
                <a:path w="312093" h="210657">
                  <a:moveTo>
                    <a:pt x="0" y="0"/>
                  </a:moveTo>
                  <a:lnTo>
                    <a:pt x="312093" y="0"/>
                  </a:lnTo>
                  <a:lnTo>
                    <a:pt x="312093" y="140698"/>
                  </a:lnTo>
                  <a:lnTo>
                    <a:pt x="150093" y="140698"/>
                  </a:lnTo>
                  <a:lnTo>
                    <a:pt x="159004" y="149077"/>
                  </a:lnTo>
                  <a:cubicBezTo>
                    <a:pt x="163823" y="153528"/>
                    <a:pt x="169143" y="158372"/>
                    <a:pt x="174966" y="163609"/>
                  </a:cubicBezTo>
                  <a:cubicBezTo>
                    <a:pt x="185905" y="174548"/>
                    <a:pt x="194239" y="183514"/>
                    <a:pt x="199969" y="190509"/>
                  </a:cubicBezTo>
                  <a:lnTo>
                    <a:pt x="174659" y="210657"/>
                  </a:lnTo>
                  <a:cubicBezTo>
                    <a:pt x="156130" y="190900"/>
                    <a:pt x="138810" y="172948"/>
                    <a:pt x="122700" y="156800"/>
                  </a:cubicBezTo>
                  <a:lnTo>
                    <a:pt x="141601" y="140698"/>
                  </a:lnTo>
                  <a:lnTo>
                    <a:pt x="0" y="140698"/>
                  </a:lnTo>
                  <a:lnTo>
                    <a:pt x="0" y="0"/>
                  </a:lnTo>
                  <a:close/>
                  <a:moveTo>
                    <a:pt x="33486" y="29970"/>
                  </a:moveTo>
                  <a:lnTo>
                    <a:pt x="33486" y="57150"/>
                  </a:lnTo>
                  <a:lnTo>
                    <a:pt x="278606" y="57150"/>
                  </a:lnTo>
                  <a:lnTo>
                    <a:pt x="278606" y="29970"/>
                  </a:lnTo>
                  <a:lnTo>
                    <a:pt x="33486" y="29970"/>
                  </a:lnTo>
                  <a:close/>
                  <a:moveTo>
                    <a:pt x="33486" y="85334"/>
                  </a:moveTo>
                  <a:lnTo>
                    <a:pt x="33486" y="112514"/>
                  </a:lnTo>
                  <a:lnTo>
                    <a:pt x="278606" y="112514"/>
                  </a:lnTo>
                  <a:lnTo>
                    <a:pt x="278606" y="85334"/>
                  </a:lnTo>
                  <a:lnTo>
                    <a:pt x="33486" y="853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2" name="PA_文本框 11"/>
            <p:cNvSpPr txBox="1"/>
            <p:nvPr>
              <p:custDataLst>
                <p:tags r:id="rId118"/>
              </p:custDataLst>
            </p:nvPr>
          </p:nvSpPr>
          <p:spPr>
            <a:xfrm>
              <a:off x="5934861" y="3529627"/>
              <a:ext cx="80758" cy="86032"/>
            </a:xfrm>
            <a:custGeom>
              <a:avLst/>
              <a:gdLst/>
              <a:ahLst/>
              <a:cxnLst/>
              <a:rect l="l" t="t" r="r" b="b"/>
              <a:pathLst>
                <a:path w="80758" h="86032">
                  <a:moveTo>
                    <a:pt x="25924" y="0"/>
                  </a:moveTo>
                  <a:cubicBezTo>
                    <a:pt x="31524" y="5841"/>
                    <a:pt x="40602" y="16799"/>
                    <a:pt x="53159" y="32872"/>
                  </a:cubicBezTo>
                  <a:cubicBezTo>
                    <a:pt x="66015" y="48071"/>
                    <a:pt x="75214" y="59894"/>
                    <a:pt x="80758" y="68340"/>
                  </a:cubicBezTo>
                  <a:lnTo>
                    <a:pt x="53187" y="86032"/>
                  </a:lnTo>
                  <a:cubicBezTo>
                    <a:pt x="32128" y="59689"/>
                    <a:pt x="14399" y="36788"/>
                    <a:pt x="0" y="17329"/>
                  </a:cubicBezTo>
                  <a:lnTo>
                    <a:pt x="2592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3" name="PA_文本框 12"/>
            <p:cNvSpPr txBox="1"/>
            <p:nvPr>
              <p:custDataLst>
                <p:tags r:id="rId119"/>
              </p:custDataLst>
            </p:nvPr>
          </p:nvSpPr>
          <p:spPr>
            <a:xfrm>
              <a:off x="5688607" y="3533729"/>
              <a:ext cx="229790" cy="98459"/>
            </a:xfrm>
            <a:custGeom>
              <a:avLst/>
              <a:gdLst/>
              <a:ahLst/>
              <a:cxnLst/>
              <a:rect l="l" t="t" r="r" b="b"/>
              <a:pathLst>
                <a:path w="229790" h="98459">
                  <a:moveTo>
                    <a:pt x="185" y="0"/>
                  </a:moveTo>
                  <a:lnTo>
                    <a:pt x="33672" y="0"/>
                  </a:lnTo>
                  <a:lnTo>
                    <a:pt x="33672" y="41914"/>
                  </a:lnTo>
                  <a:cubicBezTo>
                    <a:pt x="31328" y="60647"/>
                    <a:pt x="41792" y="69438"/>
                    <a:pt x="65065" y="68284"/>
                  </a:cubicBezTo>
                  <a:lnTo>
                    <a:pt x="149953" y="68284"/>
                  </a:lnTo>
                  <a:cubicBezTo>
                    <a:pt x="172147" y="68266"/>
                    <a:pt x="185262" y="61745"/>
                    <a:pt x="189299" y="48723"/>
                  </a:cubicBezTo>
                  <a:cubicBezTo>
                    <a:pt x="189299" y="46397"/>
                    <a:pt x="189885" y="43495"/>
                    <a:pt x="191057" y="40016"/>
                  </a:cubicBezTo>
                  <a:cubicBezTo>
                    <a:pt x="191057" y="36407"/>
                    <a:pt x="193197" y="25980"/>
                    <a:pt x="197476" y="8734"/>
                  </a:cubicBezTo>
                  <a:cubicBezTo>
                    <a:pt x="204843" y="11209"/>
                    <a:pt x="211103" y="13097"/>
                    <a:pt x="216256" y="14399"/>
                  </a:cubicBezTo>
                  <a:cubicBezTo>
                    <a:pt x="220925" y="16743"/>
                    <a:pt x="225437" y="19096"/>
                    <a:pt x="229790" y="21459"/>
                  </a:cubicBezTo>
                  <a:cubicBezTo>
                    <a:pt x="228450" y="26891"/>
                    <a:pt x="227278" y="32110"/>
                    <a:pt x="226274" y="37114"/>
                  </a:cubicBezTo>
                  <a:cubicBezTo>
                    <a:pt x="226274" y="42267"/>
                    <a:pt x="224395" y="49253"/>
                    <a:pt x="220637" y="58071"/>
                  </a:cubicBezTo>
                  <a:cubicBezTo>
                    <a:pt x="212991" y="86032"/>
                    <a:pt x="191485" y="99426"/>
                    <a:pt x="156120" y="98254"/>
                  </a:cubicBezTo>
                  <a:lnTo>
                    <a:pt x="60070" y="98254"/>
                  </a:lnTo>
                  <a:cubicBezTo>
                    <a:pt x="17803" y="100598"/>
                    <a:pt x="-2159" y="82916"/>
                    <a:pt x="185" y="45206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" name="PA_文本框 13"/>
            <p:cNvSpPr txBox="1"/>
            <p:nvPr>
              <p:custDataLst>
                <p:tags r:id="rId120"/>
              </p:custDataLst>
            </p:nvPr>
          </p:nvSpPr>
          <p:spPr>
            <a:xfrm>
              <a:off x="5581134" y="3534901"/>
              <a:ext cx="80758" cy="91250"/>
            </a:xfrm>
            <a:custGeom>
              <a:avLst/>
              <a:gdLst/>
              <a:ahLst/>
              <a:cxnLst/>
              <a:rect l="l" t="t" r="r" b="b"/>
              <a:pathLst>
                <a:path w="80758" h="91250">
                  <a:moveTo>
                    <a:pt x="52183" y="0"/>
                  </a:moveTo>
                  <a:lnTo>
                    <a:pt x="80758" y="15013"/>
                  </a:lnTo>
                  <a:cubicBezTo>
                    <a:pt x="62470" y="43495"/>
                    <a:pt x="43904" y="68907"/>
                    <a:pt x="25059" y="91250"/>
                  </a:cubicBezTo>
                  <a:cubicBezTo>
                    <a:pt x="21115" y="89092"/>
                    <a:pt x="16603" y="85985"/>
                    <a:pt x="11525" y="81930"/>
                  </a:cubicBezTo>
                  <a:cubicBezTo>
                    <a:pt x="7915" y="79530"/>
                    <a:pt x="4074" y="76888"/>
                    <a:pt x="0" y="74005"/>
                  </a:cubicBezTo>
                  <a:cubicBezTo>
                    <a:pt x="14250" y="55438"/>
                    <a:pt x="31644" y="30770"/>
                    <a:pt x="5218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cxnSp>
        <p:nvCxnSpPr>
          <p:cNvPr id="17" name="PA_直接连接符 7"/>
          <p:cNvCxnSpPr/>
          <p:nvPr>
            <p:custDataLst>
              <p:tags r:id="rId8"/>
            </p:custDataLst>
          </p:nvPr>
        </p:nvCxnSpPr>
        <p:spPr>
          <a:xfrm flipH="1">
            <a:off x="5358148" y="2393950"/>
            <a:ext cx="25107" cy="74542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直接连接符 7"/>
          <p:cNvCxnSpPr/>
          <p:nvPr>
            <p:custDataLst>
              <p:tags r:id="rId9"/>
            </p:custDataLst>
          </p:nvPr>
        </p:nvCxnSpPr>
        <p:spPr>
          <a:xfrm flipH="1">
            <a:off x="5436236" y="3212709"/>
            <a:ext cx="316864" cy="476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A_直接连接符 7"/>
          <p:cNvCxnSpPr/>
          <p:nvPr>
            <p:custDataLst>
              <p:tags r:id="rId10"/>
            </p:custDataLst>
          </p:nvPr>
        </p:nvCxnSpPr>
        <p:spPr>
          <a:xfrm>
            <a:off x="5358146" y="3295560"/>
            <a:ext cx="31921" cy="5017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A_直接连接符 7"/>
          <p:cNvCxnSpPr/>
          <p:nvPr>
            <p:custDataLst>
              <p:tags r:id="rId11"/>
            </p:custDataLst>
          </p:nvPr>
        </p:nvCxnSpPr>
        <p:spPr>
          <a:xfrm flipH="1">
            <a:off x="4521200" y="3217473"/>
            <a:ext cx="758859" cy="2021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A_直接连接符 7"/>
          <p:cNvCxnSpPr/>
          <p:nvPr>
            <p:custDataLst>
              <p:tags r:id="rId12"/>
            </p:custDataLst>
          </p:nvPr>
        </p:nvCxnSpPr>
        <p:spPr>
          <a:xfrm flipH="1">
            <a:off x="5413365" y="2825752"/>
            <a:ext cx="275243" cy="33650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A_直接连接符 7"/>
          <p:cNvCxnSpPr/>
          <p:nvPr>
            <p:custDataLst>
              <p:tags r:id="rId13"/>
            </p:custDataLst>
          </p:nvPr>
        </p:nvCxnSpPr>
        <p:spPr>
          <a:xfrm flipH="1" flipV="1">
            <a:off x="5414328" y="3271766"/>
            <a:ext cx="430064" cy="48108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A_直接连接符 7"/>
          <p:cNvCxnSpPr/>
          <p:nvPr>
            <p:custDataLst>
              <p:tags r:id="rId14"/>
            </p:custDataLst>
          </p:nvPr>
        </p:nvCxnSpPr>
        <p:spPr>
          <a:xfrm flipH="1">
            <a:off x="5013349" y="3272690"/>
            <a:ext cx="289579" cy="25693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A_直接连接符 7"/>
          <p:cNvCxnSpPr/>
          <p:nvPr>
            <p:custDataLst>
              <p:tags r:id="rId15"/>
            </p:custDataLst>
          </p:nvPr>
        </p:nvCxnSpPr>
        <p:spPr>
          <a:xfrm flipH="1" flipV="1">
            <a:off x="5022849" y="2895600"/>
            <a:ext cx="280080" cy="2666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PA_椭圆 89"/>
          <p:cNvSpPr/>
          <p:nvPr>
            <p:custDataLst>
              <p:tags r:id="rId16"/>
            </p:custDataLst>
          </p:nvPr>
        </p:nvSpPr>
        <p:spPr>
          <a:xfrm>
            <a:off x="-459446" y="-459447"/>
            <a:ext cx="459447" cy="4594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92" name="PA_直接连接符 7"/>
          <p:cNvCxnSpPr/>
          <p:nvPr>
            <p:custDataLst>
              <p:tags r:id="rId17"/>
            </p:custDataLst>
          </p:nvPr>
        </p:nvCxnSpPr>
        <p:spPr>
          <a:xfrm flipH="1">
            <a:off x="5988889" y="2393950"/>
            <a:ext cx="25107" cy="74542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PA_直接连接符 7"/>
          <p:cNvCxnSpPr/>
          <p:nvPr>
            <p:custDataLst>
              <p:tags r:id="rId18"/>
            </p:custDataLst>
          </p:nvPr>
        </p:nvCxnSpPr>
        <p:spPr>
          <a:xfrm>
            <a:off x="5988888" y="3295560"/>
            <a:ext cx="31921" cy="5017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PA_直接连接符 7"/>
          <p:cNvCxnSpPr/>
          <p:nvPr>
            <p:custDataLst>
              <p:tags r:id="rId19"/>
            </p:custDataLst>
          </p:nvPr>
        </p:nvCxnSpPr>
        <p:spPr>
          <a:xfrm flipH="1">
            <a:off x="5151941" y="3217473"/>
            <a:ext cx="758859" cy="2021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PA_直接连接符 7"/>
          <p:cNvCxnSpPr/>
          <p:nvPr>
            <p:custDataLst>
              <p:tags r:id="rId20"/>
            </p:custDataLst>
          </p:nvPr>
        </p:nvCxnSpPr>
        <p:spPr>
          <a:xfrm flipH="1">
            <a:off x="6044105" y="2825752"/>
            <a:ext cx="275243" cy="33650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PA_直接连接符 7"/>
          <p:cNvCxnSpPr/>
          <p:nvPr>
            <p:custDataLst>
              <p:tags r:id="rId21"/>
            </p:custDataLst>
          </p:nvPr>
        </p:nvCxnSpPr>
        <p:spPr>
          <a:xfrm flipH="1" flipV="1">
            <a:off x="6045069" y="3271766"/>
            <a:ext cx="430064" cy="48108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PA_直接连接符 7"/>
          <p:cNvCxnSpPr/>
          <p:nvPr>
            <p:custDataLst>
              <p:tags r:id="rId22"/>
            </p:custDataLst>
          </p:nvPr>
        </p:nvCxnSpPr>
        <p:spPr>
          <a:xfrm flipH="1" flipV="1">
            <a:off x="5653591" y="2895600"/>
            <a:ext cx="280080" cy="2666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PA_直接连接符 7"/>
          <p:cNvCxnSpPr/>
          <p:nvPr>
            <p:custDataLst>
              <p:tags r:id="rId23"/>
            </p:custDataLst>
          </p:nvPr>
        </p:nvCxnSpPr>
        <p:spPr>
          <a:xfrm flipH="1">
            <a:off x="6591807" y="2416822"/>
            <a:ext cx="25107" cy="74542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PA_直接连接符 7"/>
          <p:cNvCxnSpPr/>
          <p:nvPr>
            <p:custDataLst>
              <p:tags r:id="rId24"/>
            </p:custDataLst>
          </p:nvPr>
        </p:nvCxnSpPr>
        <p:spPr>
          <a:xfrm flipH="1">
            <a:off x="6669895" y="3235581"/>
            <a:ext cx="316864" cy="476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PA_直接连接符 7"/>
          <p:cNvCxnSpPr/>
          <p:nvPr>
            <p:custDataLst>
              <p:tags r:id="rId25"/>
            </p:custDataLst>
          </p:nvPr>
        </p:nvCxnSpPr>
        <p:spPr>
          <a:xfrm>
            <a:off x="6591805" y="3318432"/>
            <a:ext cx="31921" cy="5017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PA_直接连接符 7"/>
          <p:cNvCxnSpPr/>
          <p:nvPr>
            <p:custDataLst>
              <p:tags r:id="rId26"/>
            </p:custDataLst>
          </p:nvPr>
        </p:nvCxnSpPr>
        <p:spPr>
          <a:xfrm flipH="1">
            <a:off x="5754859" y="3240345"/>
            <a:ext cx="758859" cy="2021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PA_直接连接符 7"/>
          <p:cNvCxnSpPr/>
          <p:nvPr>
            <p:custDataLst>
              <p:tags r:id="rId27"/>
            </p:custDataLst>
          </p:nvPr>
        </p:nvCxnSpPr>
        <p:spPr>
          <a:xfrm flipH="1">
            <a:off x="6647024" y="2848624"/>
            <a:ext cx="275243" cy="33650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PA_直接连接符 7"/>
          <p:cNvCxnSpPr/>
          <p:nvPr>
            <p:custDataLst>
              <p:tags r:id="rId28"/>
            </p:custDataLst>
          </p:nvPr>
        </p:nvCxnSpPr>
        <p:spPr>
          <a:xfrm flipH="1" flipV="1">
            <a:off x="6647987" y="3294638"/>
            <a:ext cx="430064" cy="48108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A_直接连接符 7"/>
          <p:cNvCxnSpPr/>
          <p:nvPr>
            <p:custDataLst>
              <p:tags r:id="rId29"/>
            </p:custDataLst>
          </p:nvPr>
        </p:nvCxnSpPr>
        <p:spPr>
          <a:xfrm flipH="1">
            <a:off x="6247009" y="3295562"/>
            <a:ext cx="289579" cy="25693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PA_直接连接符 7"/>
          <p:cNvCxnSpPr/>
          <p:nvPr>
            <p:custDataLst>
              <p:tags r:id="rId30"/>
            </p:custDataLst>
          </p:nvPr>
        </p:nvCxnSpPr>
        <p:spPr>
          <a:xfrm flipH="1" flipV="1">
            <a:off x="6256509" y="2918472"/>
            <a:ext cx="280080" cy="2666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PA_直接连接符 7"/>
          <p:cNvCxnSpPr/>
          <p:nvPr>
            <p:custDataLst>
              <p:tags r:id="rId31"/>
            </p:custDataLst>
          </p:nvPr>
        </p:nvCxnSpPr>
        <p:spPr>
          <a:xfrm flipH="1">
            <a:off x="7159367" y="2393950"/>
            <a:ext cx="25107" cy="74542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PA_直接连接符 7"/>
          <p:cNvCxnSpPr/>
          <p:nvPr>
            <p:custDataLst>
              <p:tags r:id="rId32"/>
            </p:custDataLst>
          </p:nvPr>
        </p:nvCxnSpPr>
        <p:spPr>
          <a:xfrm flipH="1">
            <a:off x="7237455" y="3212709"/>
            <a:ext cx="316864" cy="476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A_直接连接符 7"/>
          <p:cNvCxnSpPr/>
          <p:nvPr>
            <p:custDataLst>
              <p:tags r:id="rId33"/>
            </p:custDataLst>
          </p:nvPr>
        </p:nvCxnSpPr>
        <p:spPr>
          <a:xfrm>
            <a:off x="7159365" y="3295560"/>
            <a:ext cx="31921" cy="5017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PA_直接连接符 7"/>
          <p:cNvCxnSpPr/>
          <p:nvPr>
            <p:custDataLst>
              <p:tags r:id="rId34"/>
            </p:custDataLst>
          </p:nvPr>
        </p:nvCxnSpPr>
        <p:spPr>
          <a:xfrm flipH="1">
            <a:off x="6322419" y="3217473"/>
            <a:ext cx="758859" cy="2021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PA_直接连接符 7"/>
          <p:cNvCxnSpPr/>
          <p:nvPr>
            <p:custDataLst>
              <p:tags r:id="rId35"/>
            </p:custDataLst>
          </p:nvPr>
        </p:nvCxnSpPr>
        <p:spPr>
          <a:xfrm flipH="1">
            <a:off x="7214584" y="2825752"/>
            <a:ext cx="275243" cy="33650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PA_直接连接符 7"/>
          <p:cNvCxnSpPr/>
          <p:nvPr>
            <p:custDataLst>
              <p:tags r:id="rId36"/>
            </p:custDataLst>
          </p:nvPr>
        </p:nvCxnSpPr>
        <p:spPr>
          <a:xfrm flipH="1" flipV="1">
            <a:off x="7215547" y="3271766"/>
            <a:ext cx="430064" cy="48108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PA_直接连接符 7"/>
          <p:cNvCxnSpPr/>
          <p:nvPr>
            <p:custDataLst>
              <p:tags r:id="rId37"/>
            </p:custDataLst>
          </p:nvPr>
        </p:nvCxnSpPr>
        <p:spPr>
          <a:xfrm flipH="1">
            <a:off x="6814569" y="3272690"/>
            <a:ext cx="289579" cy="25693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PA_直接连接符 7"/>
          <p:cNvCxnSpPr/>
          <p:nvPr>
            <p:custDataLst>
              <p:tags r:id="rId38"/>
            </p:custDataLst>
          </p:nvPr>
        </p:nvCxnSpPr>
        <p:spPr>
          <a:xfrm flipH="1" flipV="1">
            <a:off x="6824069" y="2895600"/>
            <a:ext cx="280080" cy="2666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PA_直接连接符 7"/>
          <p:cNvCxnSpPr/>
          <p:nvPr>
            <p:custDataLst>
              <p:tags r:id="rId39"/>
            </p:custDataLst>
          </p:nvPr>
        </p:nvCxnSpPr>
        <p:spPr>
          <a:xfrm flipH="1">
            <a:off x="7719355" y="2819400"/>
            <a:ext cx="25107" cy="74542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PA_直接连接符 7"/>
          <p:cNvCxnSpPr/>
          <p:nvPr>
            <p:custDataLst>
              <p:tags r:id="rId40"/>
            </p:custDataLst>
          </p:nvPr>
        </p:nvCxnSpPr>
        <p:spPr>
          <a:xfrm flipH="1">
            <a:off x="7797443" y="3638159"/>
            <a:ext cx="316864" cy="476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PA_直接连接符 7"/>
          <p:cNvCxnSpPr/>
          <p:nvPr>
            <p:custDataLst>
              <p:tags r:id="rId41"/>
            </p:custDataLst>
          </p:nvPr>
        </p:nvCxnSpPr>
        <p:spPr>
          <a:xfrm>
            <a:off x="7719353" y="3721010"/>
            <a:ext cx="31921" cy="5017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PA_直接连接符 7"/>
          <p:cNvCxnSpPr/>
          <p:nvPr>
            <p:custDataLst>
              <p:tags r:id="rId42"/>
            </p:custDataLst>
          </p:nvPr>
        </p:nvCxnSpPr>
        <p:spPr>
          <a:xfrm flipH="1">
            <a:off x="7774572" y="3251202"/>
            <a:ext cx="275243" cy="33650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A_直接连接符 7"/>
          <p:cNvCxnSpPr/>
          <p:nvPr>
            <p:custDataLst>
              <p:tags r:id="rId43"/>
            </p:custDataLst>
          </p:nvPr>
        </p:nvCxnSpPr>
        <p:spPr>
          <a:xfrm flipH="1" flipV="1">
            <a:off x="7775535" y="3697216"/>
            <a:ext cx="430064" cy="48108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A_直接连接符 7"/>
          <p:cNvCxnSpPr/>
          <p:nvPr>
            <p:custDataLst>
              <p:tags r:id="rId44"/>
            </p:custDataLst>
          </p:nvPr>
        </p:nvCxnSpPr>
        <p:spPr>
          <a:xfrm flipH="1">
            <a:off x="7374557" y="3698140"/>
            <a:ext cx="289579" cy="25693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PA_直接连接符 7"/>
          <p:cNvCxnSpPr/>
          <p:nvPr>
            <p:custDataLst>
              <p:tags r:id="rId45"/>
            </p:custDataLst>
          </p:nvPr>
        </p:nvCxnSpPr>
        <p:spPr>
          <a:xfrm flipH="1" flipV="1">
            <a:off x="7384057" y="3321050"/>
            <a:ext cx="280080" cy="2666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PA_直接连接符 7"/>
          <p:cNvCxnSpPr/>
          <p:nvPr>
            <p:custDataLst>
              <p:tags r:id="rId46"/>
            </p:custDataLst>
          </p:nvPr>
        </p:nvCxnSpPr>
        <p:spPr>
          <a:xfrm flipH="1">
            <a:off x="3043873" y="3703098"/>
            <a:ext cx="629095" cy="85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A_直接连接符 7"/>
          <p:cNvCxnSpPr/>
          <p:nvPr>
            <p:custDataLst>
              <p:tags r:id="rId47"/>
            </p:custDataLst>
          </p:nvPr>
        </p:nvCxnSpPr>
        <p:spPr>
          <a:xfrm flipH="1">
            <a:off x="4322869" y="3703098"/>
            <a:ext cx="629095" cy="85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PA_直接连接符 7"/>
          <p:cNvCxnSpPr/>
          <p:nvPr>
            <p:custDataLst>
              <p:tags r:id="rId48"/>
            </p:custDataLst>
          </p:nvPr>
        </p:nvCxnSpPr>
        <p:spPr>
          <a:xfrm flipH="1">
            <a:off x="4937561" y="3656060"/>
            <a:ext cx="23184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PA_矩形 126"/>
          <p:cNvSpPr/>
          <p:nvPr>
            <p:custDataLst>
              <p:tags r:id="rId49"/>
            </p:custDataLst>
          </p:nvPr>
        </p:nvSpPr>
        <p:spPr>
          <a:xfrm>
            <a:off x="4937561" y="3673477"/>
            <a:ext cx="2318467" cy="318452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PA_矩形 90"/>
          <p:cNvSpPr/>
          <p:nvPr>
            <p:custDataLst>
              <p:tags r:id="rId50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PA_矩形 56"/>
          <p:cNvSpPr/>
          <p:nvPr>
            <p:custDataLst>
              <p:tags r:id="rId51"/>
            </p:custDataLst>
          </p:nvPr>
        </p:nvSpPr>
        <p:spPr>
          <a:xfrm>
            <a:off x="0" y="-9550"/>
            <a:ext cx="12192000" cy="6858000"/>
          </a:xfrm>
          <a:prstGeom prst="rect">
            <a:avLst/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PA_矩形 57"/>
          <p:cNvSpPr/>
          <p:nvPr>
            <p:custDataLst>
              <p:tags r:id="rId52"/>
            </p:custDataLst>
          </p:nvPr>
        </p:nvSpPr>
        <p:spPr>
          <a:xfrm>
            <a:off x="38288" y="-19100"/>
            <a:ext cx="12192000" cy="6858000"/>
          </a:xfrm>
          <a:prstGeom prst="rect">
            <a:avLst/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PA_矩形 58"/>
          <p:cNvSpPr/>
          <p:nvPr>
            <p:custDataLst>
              <p:tags r:id="rId53"/>
            </p:custDataLst>
          </p:nvPr>
        </p:nvSpPr>
        <p:spPr>
          <a:xfrm>
            <a:off x="0" y="-9550"/>
            <a:ext cx="12192000" cy="6858000"/>
          </a:xfrm>
          <a:prstGeom prst="rect">
            <a:avLst/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5775385" y="3210406"/>
            <a:ext cx="52291" cy="68627"/>
          </a:xfrm>
          <a:custGeom>
            <a:avLst/>
            <a:gdLst>
              <a:gd name="connsiteX0" fmla="*/ 593867 w 908711"/>
              <a:gd name="connsiteY0" fmla="*/ 0 h 1192617"/>
              <a:gd name="connsiteX1" fmla="*/ 601540 w 908711"/>
              <a:gd name="connsiteY1" fmla="*/ 119014 h 1192617"/>
              <a:gd name="connsiteX2" fmla="*/ 607328 w 908711"/>
              <a:gd name="connsiteY2" fmla="*/ 145841 h 1192617"/>
              <a:gd name="connsiteX3" fmla="*/ 608673 w 908711"/>
              <a:gd name="connsiteY3" fmla="*/ 161536 h 1192617"/>
              <a:gd name="connsiteX4" fmla="*/ 617039 w 908711"/>
              <a:gd name="connsiteY4" fmla="*/ 190852 h 1192617"/>
              <a:gd name="connsiteX5" fmla="*/ 624548 w 908711"/>
              <a:gd name="connsiteY5" fmla="*/ 225658 h 1192617"/>
              <a:gd name="connsiteX6" fmla="*/ 816562 w 908711"/>
              <a:gd name="connsiteY6" fmla="*/ 807660 h 1192617"/>
              <a:gd name="connsiteX7" fmla="*/ 819372 w 908711"/>
              <a:gd name="connsiteY7" fmla="*/ 807660 h 1192617"/>
              <a:gd name="connsiteX8" fmla="*/ 908711 w 908711"/>
              <a:gd name="connsiteY8" fmla="*/ 1047361 h 1192617"/>
              <a:gd name="connsiteX9" fmla="*/ 341973 w 908711"/>
              <a:gd name="connsiteY9" fmla="*/ 1192617 h 1192617"/>
              <a:gd name="connsiteX10" fmla="*/ 210524 w 908711"/>
              <a:gd name="connsiteY10" fmla="*/ 807660 h 1192617"/>
              <a:gd name="connsiteX11" fmla="*/ 217251 w 908711"/>
              <a:gd name="connsiteY11" fmla="*/ 807660 h 1192617"/>
              <a:gd name="connsiteX12" fmla="*/ 0 w 908711"/>
              <a:gd name="connsiteY12" fmla="*/ 147961 h 1192617"/>
              <a:gd name="connsiteX13" fmla="*/ 593867 w 908711"/>
              <a:gd name="connsiteY13" fmla="*/ 0 h 11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8711" h="1192617">
                <a:moveTo>
                  <a:pt x="593867" y="0"/>
                </a:moveTo>
                <a:cubicBezTo>
                  <a:pt x="593867" y="41730"/>
                  <a:pt x="596425" y="81403"/>
                  <a:pt x="601540" y="119014"/>
                </a:cubicBezTo>
                <a:lnTo>
                  <a:pt x="607328" y="145841"/>
                </a:lnTo>
                <a:lnTo>
                  <a:pt x="608673" y="161536"/>
                </a:lnTo>
                <a:lnTo>
                  <a:pt x="617039" y="190852"/>
                </a:lnTo>
                <a:lnTo>
                  <a:pt x="624548" y="225658"/>
                </a:lnTo>
                <a:cubicBezTo>
                  <a:pt x="705383" y="503792"/>
                  <a:pt x="769388" y="697793"/>
                  <a:pt x="816562" y="807660"/>
                </a:cubicBezTo>
                <a:lnTo>
                  <a:pt x="819372" y="807660"/>
                </a:lnTo>
                <a:lnTo>
                  <a:pt x="908711" y="1047361"/>
                </a:lnTo>
                <a:lnTo>
                  <a:pt x="341973" y="1192617"/>
                </a:lnTo>
                <a:lnTo>
                  <a:pt x="210524" y="807660"/>
                </a:lnTo>
                <a:lnTo>
                  <a:pt x="217251" y="807660"/>
                </a:lnTo>
                <a:cubicBezTo>
                  <a:pt x="155232" y="653917"/>
                  <a:pt x="82803" y="434023"/>
                  <a:pt x="0" y="147961"/>
                </a:cubicBezTo>
                <a:lnTo>
                  <a:pt x="593867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78139" y="3256701"/>
            <a:ext cx="438019" cy="98021"/>
          </a:xfrm>
          <a:custGeom>
            <a:avLst/>
            <a:gdLst>
              <a:gd name="connsiteX0" fmla="*/ 496875 w 7611962"/>
              <a:gd name="connsiteY0" fmla="*/ 0 h 1703425"/>
              <a:gd name="connsiteX1" fmla="*/ 3595597 w 7611962"/>
              <a:gd name="connsiteY1" fmla="*/ 0 h 1703425"/>
              <a:gd name="connsiteX2" fmla="*/ 3727046 w 7611962"/>
              <a:gd name="connsiteY2" fmla="*/ 384957 h 1703425"/>
              <a:gd name="connsiteX3" fmla="*/ 4293784 w 7611962"/>
              <a:gd name="connsiteY3" fmla="*/ 239701 h 1703425"/>
              <a:gd name="connsiteX4" fmla="*/ 4204445 w 7611962"/>
              <a:gd name="connsiteY4" fmla="*/ 0 h 1703425"/>
              <a:gd name="connsiteX5" fmla="*/ 7146264 w 7611962"/>
              <a:gd name="connsiteY5" fmla="*/ 0 h 1703425"/>
              <a:gd name="connsiteX6" fmla="*/ 7146264 w 7611962"/>
              <a:gd name="connsiteY6" fmla="*/ 499837 h 1703425"/>
              <a:gd name="connsiteX7" fmla="*/ 5593780 w 7611962"/>
              <a:gd name="connsiteY7" fmla="*/ 499837 h 1703425"/>
              <a:gd name="connsiteX8" fmla="*/ 5872908 w 7611962"/>
              <a:gd name="connsiteY8" fmla="*/ 551800 h 1703425"/>
              <a:gd name="connsiteX9" fmla="*/ 5314156 w 7611962"/>
              <a:gd name="connsiteY9" fmla="*/ 1203588 h 1703425"/>
              <a:gd name="connsiteX10" fmla="*/ 7611962 w 7611962"/>
              <a:gd name="connsiteY10" fmla="*/ 1203588 h 1703425"/>
              <a:gd name="connsiteX11" fmla="*/ 7611962 w 7611962"/>
              <a:gd name="connsiteY11" fmla="*/ 1703425 h 1703425"/>
              <a:gd name="connsiteX12" fmla="*/ 0 w 7611962"/>
              <a:gd name="connsiteY12" fmla="*/ 1703425 h 1703425"/>
              <a:gd name="connsiteX13" fmla="*/ 0 w 7611962"/>
              <a:gd name="connsiteY13" fmla="*/ 1203588 h 1703425"/>
              <a:gd name="connsiteX14" fmla="*/ 2298286 w 7611962"/>
              <a:gd name="connsiteY14" fmla="*/ 1203588 h 1703425"/>
              <a:gd name="connsiteX15" fmla="*/ 1739055 w 7611962"/>
              <a:gd name="connsiteY15" fmla="*/ 594363 h 1703425"/>
              <a:gd name="connsiteX16" fmla="*/ 1987484 w 7611962"/>
              <a:gd name="connsiteY16" fmla="*/ 499837 h 1703425"/>
              <a:gd name="connsiteX17" fmla="*/ 496875 w 7611962"/>
              <a:gd name="connsiteY17" fmla="*/ 499837 h 1703425"/>
              <a:gd name="connsiteX18" fmla="*/ 496875 w 7611962"/>
              <a:gd name="connsiteY18" fmla="*/ 0 h 1703425"/>
              <a:gd name="connsiteX19" fmla="*/ 2301744 w 7611962"/>
              <a:gd name="connsiteY19" fmla="*/ 499837 h 1703425"/>
              <a:gd name="connsiteX20" fmla="*/ 2426082 w 7611962"/>
              <a:gd name="connsiteY20" fmla="*/ 645954 h 1703425"/>
              <a:gd name="connsiteX21" fmla="*/ 2441512 w 7611962"/>
              <a:gd name="connsiteY21" fmla="*/ 667040 h 1703425"/>
              <a:gd name="connsiteX22" fmla="*/ 2725499 w 7611962"/>
              <a:gd name="connsiteY22" fmla="*/ 909865 h 1703425"/>
              <a:gd name="connsiteX23" fmla="*/ 2891656 w 7611962"/>
              <a:gd name="connsiteY23" fmla="*/ 1109062 h 1703425"/>
              <a:gd name="connsiteX24" fmla="*/ 2643227 w 7611962"/>
              <a:gd name="connsiteY24" fmla="*/ 1203588 h 1703425"/>
              <a:gd name="connsiteX25" fmla="*/ 4664371 w 7611962"/>
              <a:gd name="connsiteY25" fmla="*/ 1203588 h 1703425"/>
              <a:gd name="connsiteX26" fmla="*/ 5279520 w 7611962"/>
              <a:gd name="connsiteY26" fmla="*/ 499837 h 1703425"/>
              <a:gd name="connsiteX27" fmla="*/ 2301744 w 7611962"/>
              <a:gd name="connsiteY27" fmla="*/ 499837 h 170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611962" h="1703425">
                <a:moveTo>
                  <a:pt x="496875" y="0"/>
                </a:moveTo>
                <a:lnTo>
                  <a:pt x="3595597" y="0"/>
                </a:lnTo>
                <a:lnTo>
                  <a:pt x="3727046" y="384957"/>
                </a:lnTo>
                <a:lnTo>
                  <a:pt x="4293784" y="239701"/>
                </a:lnTo>
                <a:lnTo>
                  <a:pt x="4204445" y="0"/>
                </a:lnTo>
                <a:lnTo>
                  <a:pt x="7146264" y="0"/>
                </a:lnTo>
                <a:lnTo>
                  <a:pt x="7146264" y="499837"/>
                </a:lnTo>
                <a:lnTo>
                  <a:pt x="5593780" y="499837"/>
                </a:lnTo>
                <a:lnTo>
                  <a:pt x="5872908" y="551800"/>
                </a:lnTo>
                <a:cubicBezTo>
                  <a:pt x="5693095" y="780773"/>
                  <a:pt x="5506844" y="998042"/>
                  <a:pt x="5314156" y="1203588"/>
                </a:cubicBezTo>
                <a:lnTo>
                  <a:pt x="7611962" y="1203588"/>
                </a:lnTo>
                <a:lnTo>
                  <a:pt x="7611962" y="1703425"/>
                </a:lnTo>
                <a:lnTo>
                  <a:pt x="0" y="1703425"/>
                </a:lnTo>
                <a:lnTo>
                  <a:pt x="0" y="1203588"/>
                </a:lnTo>
                <a:lnTo>
                  <a:pt x="2298286" y="1203588"/>
                </a:lnTo>
                <a:cubicBezTo>
                  <a:pt x="2107583" y="1002990"/>
                  <a:pt x="1921173" y="799909"/>
                  <a:pt x="1739055" y="594363"/>
                </a:cubicBezTo>
                <a:lnTo>
                  <a:pt x="1987484" y="499837"/>
                </a:lnTo>
                <a:lnTo>
                  <a:pt x="496875" y="499837"/>
                </a:lnTo>
                <a:lnTo>
                  <a:pt x="496875" y="0"/>
                </a:lnTo>
                <a:close/>
                <a:moveTo>
                  <a:pt x="2301744" y="499837"/>
                </a:moveTo>
                <a:cubicBezTo>
                  <a:pt x="2363940" y="571609"/>
                  <a:pt x="2405386" y="620309"/>
                  <a:pt x="2426082" y="645954"/>
                </a:cubicBezTo>
                <a:lnTo>
                  <a:pt x="2441512" y="667040"/>
                </a:lnTo>
                <a:lnTo>
                  <a:pt x="2725499" y="909865"/>
                </a:lnTo>
                <a:cubicBezTo>
                  <a:pt x="2803106" y="985752"/>
                  <a:pt x="2858509" y="1052151"/>
                  <a:pt x="2891656" y="1109062"/>
                </a:cubicBezTo>
                <a:lnTo>
                  <a:pt x="2643227" y="1203588"/>
                </a:lnTo>
                <a:lnTo>
                  <a:pt x="4664371" y="1203588"/>
                </a:lnTo>
                <a:cubicBezTo>
                  <a:pt x="4899942" y="892467"/>
                  <a:pt x="5104992" y="657871"/>
                  <a:pt x="5279520" y="499837"/>
                </a:cubicBezTo>
                <a:lnTo>
                  <a:pt x="2301744" y="4998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579172" y="3257255"/>
            <a:ext cx="438019" cy="375489"/>
            <a:chOff x="5442883" y="3983430"/>
            <a:chExt cx="438018" cy="375489"/>
          </a:xfrm>
          <a:solidFill>
            <a:schemeClr val="bg1"/>
          </a:solidFill>
        </p:grpSpPr>
        <p:grpSp>
          <p:nvGrpSpPr>
            <p:cNvPr id="71" name="组合 70"/>
            <p:cNvGrpSpPr/>
            <p:nvPr/>
          </p:nvGrpSpPr>
          <p:grpSpPr>
            <a:xfrm>
              <a:off x="5445878" y="4103716"/>
              <a:ext cx="434485" cy="255203"/>
              <a:chOff x="5581134" y="3376985"/>
              <a:chExt cx="434485" cy="255203"/>
            </a:xfrm>
            <a:grpFill/>
          </p:grpSpPr>
          <p:sp>
            <p:nvSpPr>
              <p:cNvPr id="72" name="PA_文本框 10"/>
              <p:cNvSpPr txBox="1"/>
              <p:nvPr>
                <p:custDataLst>
                  <p:tags r:id="rId113"/>
                </p:custDataLst>
              </p:nvPr>
            </p:nvSpPr>
            <p:spPr>
              <a:xfrm>
                <a:off x="5638786" y="3376985"/>
                <a:ext cx="312093" cy="210657"/>
              </a:xfrm>
              <a:custGeom>
                <a:avLst/>
                <a:gdLst/>
                <a:ahLst/>
                <a:cxnLst/>
                <a:rect l="l" t="t" r="r" b="b"/>
                <a:pathLst>
                  <a:path w="312093" h="210657">
                    <a:moveTo>
                      <a:pt x="0" y="0"/>
                    </a:moveTo>
                    <a:lnTo>
                      <a:pt x="312093" y="0"/>
                    </a:lnTo>
                    <a:lnTo>
                      <a:pt x="312093" y="140698"/>
                    </a:lnTo>
                    <a:lnTo>
                      <a:pt x="150093" y="140698"/>
                    </a:lnTo>
                    <a:lnTo>
                      <a:pt x="159004" y="149077"/>
                    </a:lnTo>
                    <a:cubicBezTo>
                      <a:pt x="163823" y="153528"/>
                      <a:pt x="169143" y="158372"/>
                      <a:pt x="174966" y="163609"/>
                    </a:cubicBezTo>
                    <a:cubicBezTo>
                      <a:pt x="185905" y="174548"/>
                      <a:pt x="194239" y="183514"/>
                      <a:pt x="199969" y="190509"/>
                    </a:cubicBezTo>
                    <a:lnTo>
                      <a:pt x="174659" y="210657"/>
                    </a:lnTo>
                    <a:cubicBezTo>
                      <a:pt x="156130" y="190900"/>
                      <a:pt x="138810" y="172948"/>
                      <a:pt x="122700" y="156800"/>
                    </a:cubicBezTo>
                    <a:lnTo>
                      <a:pt x="141601" y="140698"/>
                    </a:lnTo>
                    <a:lnTo>
                      <a:pt x="0" y="140698"/>
                    </a:lnTo>
                    <a:lnTo>
                      <a:pt x="0" y="0"/>
                    </a:lnTo>
                    <a:close/>
                    <a:moveTo>
                      <a:pt x="33486" y="29970"/>
                    </a:moveTo>
                    <a:lnTo>
                      <a:pt x="33486" y="57150"/>
                    </a:lnTo>
                    <a:lnTo>
                      <a:pt x="278606" y="57150"/>
                    </a:lnTo>
                    <a:lnTo>
                      <a:pt x="278606" y="29970"/>
                    </a:lnTo>
                    <a:lnTo>
                      <a:pt x="33486" y="29970"/>
                    </a:lnTo>
                    <a:close/>
                    <a:moveTo>
                      <a:pt x="33486" y="85334"/>
                    </a:moveTo>
                    <a:lnTo>
                      <a:pt x="33486" y="112514"/>
                    </a:lnTo>
                    <a:lnTo>
                      <a:pt x="278606" y="112514"/>
                    </a:lnTo>
                    <a:lnTo>
                      <a:pt x="278606" y="85334"/>
                    </a:lnTo>
                    <a:lnTo>
                      <a:pt x="33486" y="853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360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73" name="PA_文本框 11"/>
              <p:cNvSpPr txBox="1"/>
              <p:nvPr>
                <p:custDataLst>
                  <p:tags r:id="rId114"/>
                </p:custDataLst>
              </p:nvPr>
            </p:nvSpPr>
            <p:spPr>
              <a:xfrm>
                <a:off x="5934861" y="3529627"/>
                <a:ext cx="80758" cy="86032"/>
              </a:xfrm>
              <a:custGeom>
                <a:avLst/>
                <a:gdLst/>
                <a:ahLst/>
                <a:cxnLst/>
                <a:rect l="l" t="t" r="r" b="b"/>
                <a:pathLst>
                  <a:path w="80758" h="86032">
                    <a:moveTo>
                      <a:pt x="25924" y="0"/>
                    </a:moveTo>
                    <a:cubicBezTo>
                      <a:pt x="31524" y="5841"/>
                      <a:pt x="40602" y="16799"/>
                      <a:pt x="53159" y="32872"/>
                    </a:cubicBezTo>
                    <a:cubicBezTo>
                      <a:pt x="66015" y="48071"/>
                      <a:pt x="75214" y="59894"/>
                      <a:pt x="80758" y="68340"/>
                    </a:cubicBezTo>
                    <a:lnTo>
                      <a:pt x="53187" y="86032"/>
                    </a:lnTo>
                    <a:cubicBezTo>
                      <a:pt x="32128" y="59689"/>
                      <a:pt x="14399" y="36788"/>
                      <a:pt x="0" y="17329"/>
                    </a:cubicBezTo>
                    <a:lnTo>
                      <a:pt x="2592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360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74" name="PA_文本框 12"/>
              <p:cNvSpPr txBox="1"/>
              <p:nvPr>
                <p:custDataLst>
                  <p:tags r:id="rId115"/>
                </p:custDataLst>
              </p:nvPr>
            </p:nvSpPr>
            <p:spPr>
              <a:xfrm>
                <a:off x="5688607" y="3533729"/>
                <a:ext cx="229790" cy="98459"/>
              </a:xfrm>
              <a:custGeom>
                <a:avLst/>
                <a:gdLst/>
                <a:ahLst/>
                <a:cxnLst/>
                <a:rect l="l" t="t" r="r" b="b"/>
                <a:pathLst>
                  <a:path w="229790" h="98459">
                    <a:moveTo>
                      <a:pt x="185" y="0"/>
                    </a:moveTo>
                    <a:lnTo>
                      <a:pt x="33672" y="0"/>
                    </a:lnTo>
                    <a:lnTo>
                      <a:pt x="33672" y="41914"/>
                    </a:lnTo>
                    <a:cubicBezTo>
                      <a:pt x="31328" y="60647"/>
                      <a:pt x="41792" y="69438"/>
                      <a:pt x="65065" y="68284"/>
                    </a:cubicBezTo>
                    <a:lnTo>
                      <a:pt x="149953" y="68284"/>
                    </a:lnTo>
                    <a:cubicBezTo>
                      <a:pt x="172147" y="68266"/>
                      <a:pt x="185262" y="61745"/>
                      <a:pt x="189299" y="48723"/>
                    </a:cubicBezTo>
                    <a:cubicBezTo>
                      <a:pt x="189299" y="46397"/>
                      <a:pt x="189885" y="43495"/>
                      <a:pt x="191057" y="40016"/>
                    </a:cubicBezTo>
                    <a:cubicBezTo>
                      <a:pt x="191057" y="36407"/>
                      <a:pt x="193197" y="25980"/>
                      <a:pt x="197476" y="8734"/>
                    </a:cubicBezTo>
                    <a:cubicBezTo>
                      <a:pt x="204843" y="11209"/>
                      <a:pt x="211103" y="13097"/>
                      <a:pt x="216256" y="14399"/>
                    </a:cubicBezTo>
                    <a:cubicBezTo>
                      <a:pt x="220925" y="16743"/>
                      <a:pt x="225437" y="19096"/>
                      <a:pt x="229790" y="21459"/>
                    </a:cubicBezTo>
                    <a:cubicBezTo>
                      <a:pt x="228450" y="26891"/>
                      <a:pt x="227278" y="32110"/>
                      <a:pt x="226274" y="37114"/>
                    </a:cubicBezTo>
                    <a:cubicBezTo>
                      <a:pt x="226274" y="42267"/>
                      <a:pt x="224395" y="49253"/>
                      <a:pt x="220637" y="58071"/>
                    </a:cubicBezTo>
                    <a:cubicBezTo>
                      <a:pt x="212991" y="86032"/>
                      <a:pt x="191485" y="99426"/>
                      <a:pt x="156120" y="98254"/>
                    </a:cubicBezTo>
                    <a:lnTo>
                      <a:pt x="60070" y="98254"/>
                    </a:lnTo>
                    <a:cubicBezTo>
                      <a:pt x="17803" y="100598"/>
                      <a:pt x="-2159" y="82916"/>
                      <a:pt x="185" y="45206"/>
                    </a:cubicBezTo>
                    <a:lnTo>
                      <a:pt x="18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360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75" name="PA_文本框 13"/>
              <p:cNvSpPr txBox="1"/>
              <p:nvPr>
                <p:custDataLst>
                  <p:tags r:id="rId116"/>
                </p:custDataLst>
              </p:nvPr>
            </p:nvSpPr>
            <p:spPr>
              <a:xfrm>
                <a:off x="5581134" y="3534901"/>
                <a:ext cx="80758" cy="91250"/>
              </a:xfrm>
              <a:custGeom>
                <a:avLst/>
                <a:gdLst/>
                <a:ahLst/>
                <a:cxnLst/>
                <a:rect l="l" t="t" r="r" b="b"/>
                <a:pathLst>
                  <a:path w="80758" h="91250">
                    <a:moveTo>
                      <a:pt x="52183" y="0"/>
                    </a:moveTo>
                    <a:lnTo>
                      <a:pt x="80758" y="15013"/>
                    </a:lnTo>
                    <a:cubicBezTo>
                      <a:pt x="62470" y="43495"/>
                      <a:pt x="43904" y="68907"/>
                      <a:pt x="25059" y="91250"/>
                    </a:cubicBezTo>
                    <a:cubicBezTo>
                      <a:pt x="21115" y="89092"/>
                      <a:pt x="16603" y="85985"/>
                      <a:pt x="11525" y="81930"/>
                    </a:cubicBezTo>
                    <a:cubicBezTo>
                      <a:pt x="7915" y="79530"/>
                      <a:pt x="4074" y="76888"/>
                      <a:pt x="0" y="74005"/>
                    </a:cubicBezTo>
                    <a:cubicBezTo>
                      <a:pt x="14250" y="55438"/>
                      <a:pt x="31644" y="30770"/>
                      <a:pt x="521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360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>
              <a:off x="5442883" y="3983430"/>
              <a:ext cx="438018" cy="98021"/>
            </a:xfrm>
            <a:custGeom>
              <a:avLst/>
              <a:gdLst>
                <a:gd name="connsiteX0" fmla="*/ 496875 w 7611962"/>
                <a:gd name="connsiteY0" fmla="*/ 0 h 1703425"/>
                <a:gd name="connsiteX1" fmla="*/ 3595597 w 7611962"/>
                <a:gd name="connsiteY1" fmla="*/ 0 h 1703425"/>
                <a:gd name="connsiteX2" fmla="*/ 3727046 w 7611962"/>
                <a:gd name="connsiteY2" fmla="*/ 384957 h 1703425"/>
                <a:gd name="connsiteX3" fmla="*/ 4293784 w 7611962"/>
                <a:gd name="connsiteY3" fmla="*/ 239701 h 1703425"/>
                <a:gd name="connsiteX4" fmla="*/ 4204445 w 7611962"/>
                <a:gd name="connsiteY4" fmla="*/ 0 h 1703425"/>
                <a:gd name="connsiteX5" fmla="*/ 7146264 w 7611962"/>
                <a:gd name="connsiteY5" fmla="*/ 0 h 1703425"/>
                <a:gd name="connsiteX6" fmla="*/ 7146264 w 7611962"/>
                <a:gd name="connsiteY6" fmla="*/ 499837 h 1703425"/>
                <a:gd name="connsiteX7" fmla="*/ 5593780 w 7611962"/>
                <a:gd name="connsiteY7" fmla="*/ 499837 h 1703425"/>
                <a:gd name="connsiteX8" fmla="*/ 5872908 w 7611962"/>
                <a:gd name="connsiteY8" fmla="*/ 551800 h 1703425"/>
                <a:gd name="connsiteX9" fmla="*/ 5314156 w 7611962"/>
                <a:gd name="connsiteY9" fmla="*/ 1203588 h 1703425"/>
                <a:gd name="connsiteX10" fmla="*/ 7611962 w 7611962"/>
                <a:gd name="connsiteY10" fmla="*/ 1203588 h 1703425"/>
                <a:gd name="connsiteX11" fmla="*/ 7611962 w 7611962"/>
                <a:gd name="connsiteY11" fmla="*/ 1703425 h 1703425"/>
                <a:gd name="connsiteX12" fmla="*/ 0 w 7611962"/>
                <a:gd name="connsiteY12" fmla="*/ 1703425 h 1703425"/>
                <a:gd name="connsiteX13" fmla="*/ 0 w 7611962"/>
                <a:gd name="connsiteY13" fmla="*/ 1203588 h 1703425"/>
                <a:gd name="connsiteX14" fmla="*/ 2298286 w 7611962"/>
                <a:gd name="connsiteY14" fmla="*/ 1203588 h 1703425"/>
                <a:gd name="connsiteX15" fmla="*/ 1739055 w 7611962"/>
                <a:gd name="connsiteY15" fmla="*/ 594363 h 1703425"/>
                <a:gd name="connsiteX16" fmla="*/ 1987484 w 7611962"/>
                <a:gd name="connsiteY16" fmla="*/ 499837 h 1703425"/>
                <a:gd name="connsiteX17" fmla="*/ 496875 w 7611962"/>
                <a:gd name="connsiteY17" fmla="*/ 499837 h 1703425"/>
                <a:gd name="connsiteX18" fmla="*/ 496875 w 7611962"/>
                <a:gd name="connsiteY18" fmla="*/ 0 h 1703425"/>
                <a:gd name="connsiteX19" fmla="*/ 2301744 w 7611962"/>
                <a:gd name="connsiteY19" fmla="*/ 499837 h 1703425"/>
                <a:gd name="connsiteX20" fmla="*/ 2426082 w 7611962"/>
                <a:gd name="connsiteY20" fmla="*/ 645954 h 1703425"/>
                <a:gd name="connsiteX21" fmla="*/ 2441512 w 7611962"/>
                <a:gd name="connsiteY21" fmla="*/ 667040 h 1703425"/>
                <a:gd name="connsiteX22" fmla="*/ 2725499 w 7611962"/>
                <a:gd name="connsiteY22" fmla="*/ 909865 h 1703425"/>
                <a:gd name="connsiteX23" fmla="*/ 2891656 w 7611962"/>
                <a:gd name="connsiteY23" fmla="*/ 1109062 h 1703425"/>
                <a:gd name="connsiteX24" fmla="*/ 2643227 w 7611962"/>
                <a:gd name="connsiteY24" fmla="*/ 1203588 h 1703425"/>
                <a:gd name="connsiteX25" fmla="*/ 4664371 w 7611962"/>
                <a:gd name="connsiteY25" fmla="*/ 1203588 h 1703425"/>
                <a:gd name="connsiteX26" fmla="*/ 5279520 w 7611962"/>
                <a:gd name="connsiteY26" fmla="*/ 499837 h 1703425"/>
                <a:gd name="connsiteX27" fmla="*/ 2301744 w 7611962"/>
                <a:gd name="connsiteY27" fmla="*/ 499837 h 170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611962" h="1703425">
                  <a:moveTo>
                    <a:pt x="496875" y="0"/>
                  </a:moveTo>
                  <a:lnTo>
                    <a:pt x="3595597" y="0"/>
                  </a:lnTo>
                  <a:lnTo>
                    <a:pt x="3727046" y="384957"/>
                  </a:lnTo>
                  <a:lnTo>
                    <a:pt x="4293784" y="239701"/>
                  </a:lnTo>
                  <a:lnTo>
                    <a:pt x="4204445" y="0"/>
                  </a:lnTo>
                  <a:lnTo>
                    <a:pt x="7146264" y="0"/>
                  </a:lnTo>
                  <a:lnTo>
                    <a:pt x="7146264" y="499837"/>
                  </a:lnTo>
                  <a:lnTo>
                    <a:pt x="5593780" y="499837"/>
                  </a:lnTo>
                  <a:lnTo>
                    <a:pt x="5872908" y="551800"/>
                  </a:lnTo>
                  <a:cubicBezTo>
                    <a:pt x="5693095" y="780773"/>
                    <a:pt x="5506844" y="998042"/>
                    <a:pt x="5314156" y="1203588"/>
                  </a:cubicBezTo>
                  <a:lnTo>
                    <a:pt x="7611962" y="1203588"/>
                  </a:lnTo>
                  <a:lnTo>
                    <a:pt x="7611962" y="1703425"/>
                  </a:lnTo>
                  <a:lnTo>
                    <a:pt x="0" y="1703425"/>
                  </a:lnTo>
                  <a:lnTo>
                    <a:pt x="0" y="1203588"/>
                  </a:lnTo>
                  <a:lnTo>
                    <a:pt x="2298286" y="1203588"/>
                  </a:lnTo>
                  <a:cubicBezTo>
                    <a:pt x="2107583" y="1002990"/>
                    <a:pt x="1921173" y="799909"/>
                    <a:pt x="1739055" y="594363"/>
                  </a:cubicBezTo>
                  <a:lnTo>
                    <a:pt x="1987484" y="499837"/>
                  </a:lnTo>
                  <a:lnTo>
                    <a:pt x="496875" y="499837"/>
                  </a:lnTo>
                  <a:lnTo>
                    <a:pt x="496875" y="0"/>
                  </a:lnTo>
                  <a:close/>
                  <a:moveTo>
                    <a:pt x="2301744" y="499837"/>
                  </a:moveTo>
                  <a:cubicBezTo>
                    <a:pt x="2363940" y="571609"/>
                    <a:pt x="2405386" y="620309"/>
                    <a:pt x="2426082" y="645954"/>
                  </a:cubicBezTo>
                  <a:lnTo>
                    <a:pt x="2441512" y="667040"/>
                  </a:lnTo>
                  <a:lnTo>
                    <a:pt x="2725499" y="909865"/>
                  </a:lnTo>
                  <a:cubicBezTo>
                    <a:pt x="2803106" y="985752"/>
                    <a:pt x="2858509" y="1052151"/>
                    <a:pt x="2891656" y="1109062"/>
                  </a:cubicBezTo>
                  <a:lnTo>
                    <a:pt x="2643227" y="1203588"/>
                  </a:lnTo>
                  <a:lnTo>
                    <a:pt x="4664371" y="1203588"/>
                  </a:lnTo>
                  <a:cubicBezTo>
                    <a:pt x="4899942" y="892467"/>
                    <a:pt x="5104992" y="657871"/>
                    <a:pt x="5279520" y="499837"/>
                  </a:cubicBezTo>
                  <a:lnTo>
                    <a:pt x="2301744" y="49983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任意多边形 77"/>
          <p:cNvSpPr/>
          <p:nvPr/>
        </p:nvSpPr>
        <p:spPr>
          <a:xfrm>
            <a:off x="5775075" y="3213113"/>
            <a:ext cx="52291" cy="68627"/>
          </a:xfrm>
          <a:custGeom>
            <a:avLst/>
            <a:gdLst>
              <a:gd name="connsiteX0" fmla="*/ 593867 w 908711"/>
              <a:gd name="connsiteY0" fmla="*/ 0 h 1192617"/>
              <a:gd name="connsiteX1" fmla="*/ 601540 w 908711"/>
              <a:gd name="connsiteY1" fmla="*/ 119014 h 1192617"/>
              <a:gd name="connsiteX2" fmla="*/ 607328 w 908711"/>
              <a:gd name="connsiteY2" fmla="*/ 145841 h 1192617"/>
              <a:gd name="connsiteX3" fmla="*/ 608673 w 908711"/>
              <a:gd name="connsiteY3" fmla="*/ 161536 h 1192617"/>
              <a:gd name="connsiteX4" fmla="*/ 617039 w 908711"/>
              <a:gd name="connsiteY4" fmla="*/ 190852 h 1192617"/>
              <a:gd name="connsiteX5" fmla="*/ 624548 w 908711"/>
              <a:gd name="connsiteY5" fmla="*/ 225658 h 1192617"/>
              <a:gd name="connsiteX6" fmla="*/ 816562 w 908711"/>
              <a:gd name="connsiteY6" fmla="*/ 807660 h 1192617"/>
              <a:gd name="connsiteX7" fmla="*/ 819372 w 908711"/>
              <a:gd name="connsiteY7" fmla="*/ 807660 h 1192617"/>
              <a:gd name="connsiteX8" fmla="*/ 908711 w 908711"/>
              <a:gd name="connsiteY8" fmla="*/ 1047361 h 1192617"/>
              <a:gd name="connsiteX9" fmla="*/ 341973 w 908711"/>
              <a:gd name="connsiteY9" fmla="*/ 1192617 h 1192617"/>
              <a:gd name="connsiteX10" fmla="*/ 210524 w 908711"/>
              <a:gd name="connsiteY10" fmla="*/ 807660 h 1192617"/>
              <a:gd name="connsiteX11" fmla="*/ 217251 w 908711"/>
              <a:gd name="connsiteY11" fmla="*/ 807660 h 1192617"/>
              <a:gd name="connsiteX12" fmla="*/ 0 w 908711"/>
              <a:gd name="connsiteY12" fmla="*/ 147961 h 1192617"/>
              <a:gd name="connsiteX13" fmla="*/ 593867 w 908711"/>
              <a:gd name="connsiteY13" fmla="*/ 0 h 11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8711" h="1192617">
                <a:moveTo>
                  <a:pt x="593867" y="0"/>
                </a:moveTo>
                <a:cubicBezTo>
                  <a:pt x="593867" y="41730"/>
                  <a:pt x="596425" y="81403"/>
                  <a:pt x="601540" y="119014"/>
                </a:cubicBezTo>
                <a:lnTo>
                  <a:pt x="607328" y="145841"/>
                </a:lnTo>
                <a:lnTo>
                  <a:pt x="608673" y="161536"/>
                </a:lnTo>
                <a:lnTo>
                  <a:pt x="617039" y="190852"/>
                </a:lnTo>
                <a:lnTo>
                  <a:pt x="624548" y="225658"/>
                </a:lnTo>
                <a:cubicBezTo>
                  <a:pt x="705383" y="503792"/>
                  <a:pt x="769388" y="697793"/>
                  <a:pt x="816562" y="807660"/>
                </a:cubicBezTo>
                <a:lnTo>
                  <a:pt x="819372" y="807660"/>
                </a:lnTo>
                <a:lnTo>
                  <a:pt x="908711" y="1047361"/>
                </a:lnTo>
                <a:lnTo>
                  <a:pt x="341973" y="1192617"/>
                </a:lnTo>
                <a:lnTo>
                  <a:pt x="210524" y="807660"/>
                </a:lnTo>
                <a:lnTo>
                  <a:pt x="217251" y="807660"/>
                </a:lnTo>
                <a:cubicBezTo>
                  <a:pt x="155232" y="653917"/>
                  <a:pt x="82803" y="434023"/>
                  <a:pt x="0" y="147961"/>
                </a:cubicBezTo>
                <a:lnTo>
                  <a:pt x="593867" y="0"/>
                </a:lnTo>
                <a:close/>
              </a:path>
            </a:pathLst>
          </a:custGeom>
          <a:solidFill>
            <a:srgbClr val="595959"/>
          </a:solidFill>
          <a:ln w="31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977571" y="3212497"/>
            <a:ext cx="2236859" cy="432587"/>
            <a:chOff x="5129971" y="3365107"/>
            <a:chExt cx="2236858" cy="432587"/>
          </a:xfrm>
          <a:solidFill>
            <a:srgbClr val="595959"/>
          </a:solidFill>
        </p:grpSpPr>
        <p:sp>
          <p:nvSpPr>
            <p:cNvPr id="129" name="PA_文本框 4"/>
            <p:cNvSpPr txBox="1"/>
            <p:nvPr>
              <p:custDataLst>
                <p:tags r:id="rId103"/>
              </p:custDataLst>
            </p:nvPr>
          </p:nvSpPr>
          <p:spPr>
            <a:xfrm>
              <a:off x="6952073" y="3390082"/>
              <a:ext cx="135097" cy="406468"/>
            </a:xfrm>
            <a:custGeom>
              <a:avLst/>
              <a:gdLst/>
              <a:ahLst/>
              <a:cxnLst/>
              <a:rect l="l" t="t" r="r" b="b"/>
              <a:pathLst>
                <a:path w="135097" h="406468">
                  <a:moveTo>
                    <a:pt x="0" y="0"/>
                  </a:moveTo>
                  <a:lnTo>
                    <a:pt x="133276" y="0"/>
                  </a:lnTo>
                  <a:lnTo>
                    <a:pt x="133276" y="28882"/>
                  </a:lnTo>
                  <a:lnTo>
                    <a:pt x="93009" y="148623"/>
                  </a:lnTo>
                  <a:cubicBezTo>
                    <a:pt x="122160" y="182147"/>
                    <a:pt x="136169" y="218647"/>
                    <a:pt x="135034" y="258124"/>
                  </a:cubicBezTo>
                  <a:cubicBezTo>
                    <a:pt x="135034" y="305525"/>
                    <a:pt x="118421" y="329859"/>
                    <a:pt x="85195" y="331124"/>
                  </a:cubicBezTo>
                  <a:cubicBezTo>
                    <a:pt x="78051" y="332315"/>
                    <a:pt x="64824" y="332910"/>
                    <a:pt x="45514" y="332910"/>
                  </a:cubicBezTo>
                  <a:cubicBezTo>
                    <a:pt x="45514" y="326510"/>
                    <a:pt x="44435" y="320055"/>
                    <a:pt x="42277" y="313544"/>
                  </a:cubicBezTo>
                  <a:cubicBezTo>
                    <a:pt x="40937" y="309544"/>
                    <a:pt x="40268" y="304260"/>
                    <a:pt x="40268" y="297693"/>
                  </a:cubicBezTo>
                  <a:cubicBezTo>
                    <a:pt x="54350" y="300037"/>
                    <a:pt x="66861" y="301209"/>
                    <a:pt x="77800" y="301209"/>
                  </a:cubicBezTo>
                  <a:cubicBezTo>
                    <a:pt x="94804" y="300279"/>
                    <a:pt x="103306" y="286299"/>
                    <a:pt x="103306" y="259268"/>
                  </a:cubicBezTo>
                  <a:cubicBezTo>
                    <a:pt x="103306" y="224479"/>
                    <a:pt x="88125" y="189951"/>
                    <a:pt x="57764" y="155683"/>
                  </a:cubicBezTo>
                  <a:lnTo>
                    <a:pt x="99790" y="31728"/>
                  </a:lnTo>
                  <a:lnTo>
                    <a:pt x="35217" y="31728"/>
                  </a:lnTo>
                  <a:lnTo>
                    <a:pt x="35217" y="406468"/>
                  </a:lnTo>
                  <a:lnTo>
                    <a:pt x="0" y="4064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30" name="PA_文本框 5"/>
            <p:cNvSpPr txBox="1"/>
            <p:nvPr>
              <p:custDataLst>
                <p:tags r:id="rId104"/>
              </p:custDataLst>
            </p:nvPr>
          </p:nvSpPr>
          <p:spPr>
            <a:xfrm>
              <a:off x="7100501" y="3390082"/>
              <a:ext cx="266328" cy="404682"/>
            </a:xfrm>
            <a:custGeom>
              <a:avLst/>
              <a:gdLst/>
              <a:ahLst/>
              <a:cxnLst/>
              <a:rect l="l" t="t" r="r" b="b"/>
              <a:pathLst>
                <a:path w="266328" h="404682">
                  <a:moveTo>
                    <a:pt x="12279" y="0"/>
                  </a:moveTo>
                  <a:lnTo>
                    <a:pt x="220787" y="0"/>
                  </a:lnTo>
                  <a:lnTo>
                    <a:pt x="220787" y="208564"/>
                  </a:lnTo>
                  <a:lnTo>
                    <a:pt x="115779" y="208564"/>
                  </a:lnTo>
                  <a:cubicBezTo>
                    <a:pt x="126086" y="240488"/>
                    <a:pt x="137080" y="264347"/>
                    <a:pt x="148763" y="280141"/>
                  </a:cubicBezTo>
                  <a:cubicBezTo>
                    <a:pt x="178101" y="262077"/>
                    <a:pt x="207104" y="242813"/>
                    <a:pt x="235772" y="222349"/>
                  </a:cubicBezTo>
                  <a:lnTo>
                    <a:pt x="255808" y="248887"/>
                  </a:lnTo>
                  <a:cubicBezTo>
                    <a:pt x="245911" y="255361"/>
                    <a:pt x="231633" y="264430"/>
                    <a:pt x="212973" y="276095"/>
                  </a:cubicBezTo>
                  <a:cubicBezTo>
                    <a:pt x="191040" y="289973"/>
                    <a:pt x="174390" y="299610"/>
                    <a:pt x="163023" y="305005"/>
                  </a:cubicBezTo>
                  <a:cubicBezTo>
                    <a:pt x="180734" y="324241"/>
                    <a:pt x="215169" y="346639"/>
                    <a:pt x="266328" y="372200"/>
                  </a:cubicBezTo>
                  <a:cubicBezTo>
                    <a:pt x="261008" y="381837"/>
                    <a:pt x="254450" y="390916"/>
                    <a:pt x="246655" y="399436"/>
                  </a:cubicBezTo>
                  <a:cubicBezTo>
                    <a:pt x="156186" y="359904"/>
                    <a:pt x="101724" y="296279"/>
                    <a:pt x="83270" y="208564"/>
                  </a:cubicBezTo>
                  <a:lnTo>
                    <a:pt x="45765" y="208564"/>
                  </a:lnTo>
                  <a:lnTo>
                    <a:pt x="45765" y="355429"/>
                  </a:lnTo>
                  <a:cubicBezTo>
                    <a:pt x="43514" y="354815"/>
                    <a:pt x="47523" y="352583"/>
                    <a:pt x="57792" y="348732"/>
                  </a:cubicBezTo>
                  <a:cubicBezTo>
                    <a:pt x="70015" y="344286"/>
                    <a:pt x="91111" y="334268"/>
                    <a:pt x="121081" y="318678"/>
                  </a:cubicBezTo>
                  <a:cubicBezTo>
                    <a:pt x="121081" y="332705"/>
                    <a:pt x="121658" y="344397"/>
                    <a:pt x="122811" y="353755"/>
                  </a:cubicBezTo>
                  <a:cubicBezTo>
                    <a:pt x="99576" y="362945"/>
                    <a:pt x="73791" y="374907"/>
                    <a:pt x="45458" y="389641"/>
                  </a:cubicBezTo>
                  <a:cubicBezTo>
                    <a:pt x="43058" y="392041"/>
                    <a:pt x="39403" y="394469"/>
                    <a:pt x="34491" y="396925"/>
                  </a:cubicBezTo>
                  <a:cubicBezTo>
                    <a:pt x="29785" y="400441"/>
                    <a:pt x="24855" y="403026"/>
                    <a:pt x="19702" y="404682"/>
                  </a:cubicBezTo>
                  <a:lnTo>
                    <a:pt x="0" y="380433"/>
                  </a:lnTo>
                  <a:cubicBezTo>
                    <a:pt x="9358" y="370294"/>
                    <a:pt x="13451" y="360499"/>
                    <a:pt x="12279" y="351048"/>
                  </a:cubicBezTo>
                  <a:lnTo>
                    <a:pt x="12279" y="0"/>
                  </a:lnTo>
                  <a:close/>
                  <a:moveTo>
                    <a:pt x="45765" y="29970"/>
                  </a:moveTo>
                  <a:lnTo>
                    <a:pt x="45765" y="89297"/>
                  </a:lnTo>
                  <a:lnTo>
                    <a:pt x="187301" y="89297"/>
                  </a:lnTo>
                  <a:lnTo>
                    <a:pt x="187301" y="29970"/>
                  </a:lnTo>
                  <a:lnTo>
                    <a:pt x="45765" y="29970"/>
                  </a:lnTo>
                  <a:close/>
                  <a:moveTo>
                    <a:pt x="45765" y="119267"/>
                  </a:moveTo>
                  <a:lnTo>
                    <a:pt x="45765" y="178594"/>
                  </a:lnTo>
                  <a:lnTo>
                    <a:pt x="187301" y="178594"/>
                  </a:lnTo>
                  <a:lnTo>
                    <a:pt x="187301" y="119267"/>
                  </a:lnTo>
                  <a:lnTo>
                    <a:pt x="45765" y="11926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31" name="PA_文本框 6"/>
            <p:cNvSpPr txBox="1"/>
            <p:nvPr>
              <p:custDataLst>
                <p:tags r:id="rId105"/>
              </p:custDataLst>
            </p:nvPr>
          </p:nvSpPr>
          <p:spPr>
            <a:xfrm>
              <a:off x="6333162" y="3404397"/>
              <a:ext cx="430969" cy="393297"/>
            </a:xfrm>
            <a:custGeom>
              <a:avLst/>
              <a:gdLst/>
              <a:ahLst/>
              <a:cxnLst/>
              <a:rect l="l" t="t" r="r" b="b"/>
              <a:pathLst>
                <a:path w="430969" h="393297">
                  <a:moveTo>
                    <a:pt x="38537" y="0"/>
                  </a:moveTo>
                  <a:lnTo>
                    <a:pt x="394190" y="0"/>
                  </a:lnTo>
                  <a:lnTo>
                    <a:pt x="394190" y="31701"/>
                  </a:lnTo>
                  <a:lnTo>
                    <a:pt x="229382" y="31701"/>
                  </a:lnTo>
                  <a:cubicBezTo>
                    <a:pt x="228284" y="69187"/>
                    <a:pt x="224275" y="103864"/>
                    <a:pt x="217354" y="135732"/>
                  </a:cubicBezTo>
                  <a:lnTo>
                    <a:pt x="427481" y="135732"/>
                  </a:lnTo>
                  <a:lnTo>
                    <a:pt x="427481" y="167432"/>
                  </a:lnTo>
                  <a:lnTo>
                    <a:pt x="255864" y="167432"/>
                  </a:lnTo>
                  <a:lnTo>
                    <a:pt x="255864" y="312818"/>
                  </a:lnTo>
                  <a:cubicBezTo>
                    <a:pt x="253538" y="334045"/>
                    <a:pt x="266244" y="344668"/>
                    <a:pt x="293982" y="344686"/>
                  </a:cubicBezTo>
                  <a:lnTo>
                    <a:pt x="353588" y="344686"/>
                  </a:lnTo>
                  <a:cubicBezTo>
                    <a:pt x="377140" y="345840"/>
                    <a:pt x="389437" y="335812"/>
                    <a:pt x="390479" y="314604"/>
                  </a:cubicBezTo>
                  <a:cubicBezTo>
                    <a:pt x="391707" y="304800"/>
                    <a:pt x="393632" y="285629"/>
                    <a:pt x="396255" y="257092"/>
                  </a:cubicBezTo>
                  <a:cubicBezTo>
                    <a:pt x="409947" y="261947"/>
                    <a:pt x="421519" y="265956"/>
                    <a:pt x="430969" y="269119"/>
                  </a:cubicBezTo>
                  <a:cubicBezTo>
                    <a:pt x="429704" y="292131"/>
                    <a:pt x="427332" y="312335"/>
                    <a:pt x="423853" y="329729"/>
                  </a:cubicBezTo>
                  <a:cubicBezTo>
                    <a:pt x="421286" y="362006"/>
                    <a:pt x="398525" y="377559"/>
                    <a:pt x="355569" y="376387"/>
                  </a:cubicBezTo>
                  <a:lnTo>
                    <a:pt x="283853" y="376387"/>
                  </a:lnTo>
                  <a:cubicBezTo>
                    <a:pt x="240544" y="377559"/>
                    <a:pt x="219475" y="357625"/>
                    <a:pt x="220647" y="316586"/>
                  </a:cubicBezTo>
                  <a:lnTo>
                    <a:pt x="220647" y="167432"/>
                  </a:lnTo>
                  <a:lnTo>
                    <a:pt x="211076" y="167432"/>
                  </a:lnTo>
                  <a:cubicBezTo>
                    <a:pt x="192621" y="261975"/>
                    <a:pt x="130122" y="337263"/>
                    <a:pt x="23580" y="393297"/>
                  </a:cubicBezTo>
                  <a:cubicBezTo>
                    <a:pt x="20548" y="391139"/>
                    <a:pt x="17748" y="388777"/>
                    <a:pt x="15181" y="386209"/>
                  </a:cubicBezTo>
                  <a:cubicBezTo>
                    <a:pt x="9618" y="379549"/>
                    <a:pt x="4558" y="373801"/>
                    <a:pt x="0" y="368964"/>
                  </a:cubicBezTo>
                  <a:cubicBezTo>
                    <a:pt x="100627" y="317339"/>
                    <a:pt x="159581" y="250162"/>
                    <a:pt x="176864" y="167432"/>
                  </a:cubicBezTo>
                  <a:lnTo>
                    <a:pt x="3516" y="167432"/>
                  </a:lnTo>
                  <a:lnTo>
                    <a:pt x="3516" y="135732"/>
                  </a:lnTo>
                  <a:lnTo>
                    <a:pt x="182780" y="135732"/>
                  </a:lnTo>
                  <a:cubicBezTo>
                    <a:pt x="189347" y="104273"/>
                    <a:pt x="193207" y="69596"/>
                    <a:pt x="194360" y="31701"/>
                  </a:cubicBezTo>
                  <a:lnTo>
                    <a:pt x="38537" y="31701"/>
                  </a:lnTo>
                  <a:lnTo>
                    <a:pt x="3853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32" name="PA_文本框 7"/>
            <p:cNvSpPr txBox="1"/>
            <p:nvPr>
              <p:custDataLst>
                <p:tags r:id="rId106"/>
              </p:custDataLst>
            </p:nvPr>
          </p:nvSpPr>
          <p:spPr>
            <a:xfrm>
              <a:off x="5129971" y="3365107"/>
              <a:ext cx="268113" cy="417513"/>
            </a:xfrm>
            <a:custGeom>
              <a:avLst/>
              <a:gdLst/>
              <a:ahLst/>
              <a:cxnLst/>
              <a:rect l="l" t="t" r="r" b="b"/>
              <a:pathLst>
                <a:path w="268113" h="417513">
                  <a:moveTo>
                    <a:pt x="138633" y="0"/>
                  </a:moveTo>
                  <a:lnTo>
                    <a:pt x="171812" y="8873"/>
                  </a:lnTo>
                  <a:cubicBezTo>
                    <a:pt x="169971" y="13376"/>
                    <a:pt x="167943" y="17822"/>
                    <a:pt x="165729" y="22212"/>
                  </a:cubicBezTo>
                  <a:cubicBezTo>
                    <a:pt x="163441" y="25672"/>
                    <a:pt x="161962" y="27524"/>
                    <a:pt x="161292" y="27765"/>
                  </a:cubicBezTo>
                  <a:cubicBezTo>
                    <a:pt x="189011" y="51689"/>
                    <a:pt x="224618" y="84748"/>
                    <a:pt x="268113" y="126941"/>
                  </a:cubicBezTo>
                  <a:lnTo>
                    <a:pt x="243110" y="149042"/>
                  </a:lnTo>
                  <a:cubicBezTo>
                    <a:pt x="215112" y="120020"/>
                    <a:pt x="182872" y="87920"/>
                    <a:pt x="146391" y="52741"/>
                  </a:cubicBezTo>
                  <a:cubicBezTo>
                    <a:pt x="131080" y="76665"/>
                    <a:pt x="112937" y="99570"/>
                    <a:pt x="91961" y="121457"/>
                  </a:cubicBezTo>
                  <a:lnTo>
                    <a:pt x="51259" y="157134"/>
                  </a:lnTo>
                  <a:lnTo>
                    <a:pt x="232730" y="157134"/>
                  </a:lnTo>
                  <a:cubicBezTo>
                    <a:pt x="232730" y="188277"/>
                    <a:pt x="231530" y="219391"/>
                    <a:pt x="229130" y="250477"/>
                  </a:cubicBezTo>
                  <a:cubicBezTo>
                    <a:pt x="226600" y="289954"/>
                    <a:pt x="204434" y="309106"/>
                    <a:pt x="162632" y="307934"/>
                  </a:cubicBezTo>
                  <a:cubicBezTo>
                    <a:pt x="146521" y="309106"/>
                    <a:pt x="129545" y="309692"/>
                    <a:pt x="111704" y="309692"/>
                  </a:cubicBezTo>
                  <a:cubicBezTo>
                    <a:pt x="111704" y="303293"/>
                    <a:pt x="111146" y="297833"/>
                    <a:pt x="110030" y="293312"/>
                  </a:cubicBezTo>
                  <a:cubicBezTo>
                    <a:pt x="108988" y="287954"/>
                    <a:pt x="107788" y="282262"/>
                    <a:pt x="106430" y="276234"/>
                  </a:cubicBezTo>
                  <a:cubicBezTo>
                    <a:pt x="114672" y="276234"/>
                    <a:pt x="124029" y="276234"/>
                    <a:pt x="134503" y="276234"/>
                  </a:cubicBezTo>
                  <a:cubicBezTo>
                    <a:pt x="146223" y="277406"/>
                    <a:pt x="154688" y="277992"/>
                    <a:pt x="159897" y="277992"/>
                  </a:cubicBezTo>
                  <a:cubicBezTo>
                    <a:pt x="181681" y="277973"/>
                    <a:pt x="193634" y="267453"/>
                    <a:pt x="195755" y="246431"/>
                  </a:cubicBezTo>
                  <a:cubicBezTo>
                    <a:pt x="196908" y="240478"/>
                    <a:pt x="197485" y="229939"/>
                    <a:pt x="197485" y="214814"/>
                  </a:cubicBezTo>
                  <a:cubicBezTo>
                    <a:pt x="198657" y="199541"/>
                    <a:pt x="199243" y="190304"/>
                    <a:pt x="199243" y="187105"/>
                  </a:cubicBezTo>
                  <a:lnTo>
                    <a:pt x="82125" y="187105"/>
                  </a:lnTo>
                  <a:lnTo>
                    <a:pt x="82125" y="358248"/>
                  </a:lnTo>
                  <a:cubicBezTo>
                    <a:pt x="80953" y="376572"/>
                    <a:pt x="92440" y="385744"/>
                    <a:pt x="116588" y="385762"/>
                  </a:cubicBezTo>
                  <a:lnTo>
                    <a:pt x="180100" y="385762"/>
                  </a:lnTo>
                  <a:cubicBezTo>
                    <a:pt x="204006" y="385762"/>
                    <a:pt x="217977" y="379242"/>
                    <a:pt x="222014" y="366201"/>
                  </a:cubicBezTo>
                  <a:cubicBezTo>
                    <a:pt x="225530" y="352025"/>
                    <a:pt x="228720" y="333430"/>
                    <a:pt x="231585" y="310418"/>
                  </a:cubicBezTo>
                  <a:cubicBezTo>
                    <a:pt x="244236" y="316445"/>
                    <a:pt x="255705" y="320203"/>
                    <a:pt x="265993" y="321692"/>
                  </a:cubicBezTo>
                  <a:cubicBezTo>
                    <a:pt x="264728" y="340835"/>
                    <a:pt x="260560" y="359243"/>
                    <a:pt x="253491" y="376916"/>
                  </a:cubicBezTo>
                  <a:cubicBezTo>
                    <a:pt x="247054" y="403947"/>
                    <a:pt x="224339" y="417463"/>
                    <a:pt x="185346" y="417463"/>
                  </a:cubicBezTo>
                  <a:lnTo>
                    <a:pt x="110142" y="417463"/>
                  </a:lnTo>
                  <a:cubicBezTo>
                    <a:pt x="67968" y="418616"/>
                    <a:pt x="47466" y="399836"/>
                    <a:pt x="48638" y="361122"/>
                  </a:cubicBezTo>
                  <a:lnTo>
                    <a:pt x="48638" y="159432"/>
                  </a:lnTo>
                  <a:lnTo>
                    <a:pt x="20538" y="184063"/>
                  </a:lnTo>
                  <a:cubicBezTo>
                    <a:pt x="16854" y="181514"/>
                    <a:pt x="13999" y="178714"/>
                    <a:pt x="11971" y="175663"/>
                  </a:cubicBezTo>
                  <a:cubicBezTo>
                    <a:pt x="8306" y="169561"/>
                    <a:pt x="4316" y="163627"/>
                    <a:pt x="0" y="157860"/>
                  </a:cubicBezTo>
                  <a:cubicBezTo>
                    <a:pt x="58787" y="116876"/>
                    <a:pt x="104998" y="64256"/>
                    <a:pt x="13863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33" name="PA_文本框 8"/>
            <p:cNvSpPr txBox="1"/>
            <p:nvPr>
              <p:custDataLst>
                <p:tags r:id="rId107"/>
              </p:custDataLst>
            </p:nvPr>
          </p:nvSpPr>
          <p:spPr>
            <a:xfrm>
              <a:off x="5423199" y="3370381"/>
              <a:ext cx="119267" cy="418691"/>
            </a:xfrm>
            <a:custGeom>
              <a:avLst/>
              <a:gdLst/>
              <a:ahLst/>
              <a:cxnLst/>
              <a:rect l="l" t="t" r="r" b="b"/>
              <a:pathLst>
                <a:path w="119267" h="418691">
                  <a:moveTo>
                    <a:pt x="84051" y="0"/>
                  </a:moveTo>
                  <a:lnTo>
                    <a:pt x="119267" y="0"/>
                  </a:lnTo>
                  <a:lnTo>
                    <a:pt x="119267" y="364303"/>
                  </a:lnTo>
                  <a:cubicBezTo>
                    <a:pt x="119267" y="398087"/>
                    <a:pt x="101250" y="415630"/>
                    <a:pt x="65215" y="416932"/>
                  </a:cubicBezTo>
                  <a:cubicBezTo>
                    <a:pt x="47765" y="418104"/>
                    <a:pt x="27971" y="418691"/>
                    <a:pt x="5832" y="418691"/>
                  </a:cubicBezTo>
                  <a:cubicBezTo>
                    <a:pt x="4325" y="406598"/>
                    <a:pt x="2381" y="395445"/>
                    <a:pt x="0" y="385232"/>
                  </a:cubicBezTo>
                  <a:cubicBezTo>
                    <a:pt x="21078" y="385232"/>
                    <a:pt x="41542" y="385232"/>
                    <a:pt x="61392" y="385232"/>
                  </a:cubicBezTo>
                  <a:cubicBezTo>
                    <a:pt x="76498" y="385232"/>
                    <a:pt x="84051" y="377670"/>
                    <a:pt x="84051" y="362545"/>
                  </a:cubicBezTo>
                  <a:lnTo>
                    <a:pt x="8405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34" name="PA_文本框 9"/>
            <p:cNvSpPr txBox="1"/>
            <p:nvPr>
              <p:custDataLst>
                <p:tags r:id="rId108"/>
              </p:custDataLst>
            </p:nvPr>
          </p:nvSpPr>
          <p:spPr>
            <a:xfrm>
              <a:off x="5414353" y="3415922"/>
              <a:ext cx="33487" cy="278579"/>
            </a:xfrm>
            <a:custGeom>
              <a:avLst/>
              <a:gdLst/>
              <a:ahLst/>
              <a:cxnLst/>
              <a:rect l="l" t="t" r="r" b="b"/>
              <a:pathLst>
                <a:path w="33487" h="278579">
                  <a:moveTo>
                    <a:pt x="0" y="0"/>
                  </a:moveTo>
                  <a:lnTo>
                    <a:pt x="33487" y="0"/>
                  </a:lnTo>
                  <a:lnTo>
                    <a:pt x="33487" y="278579"/>
                  </a:lnTo>
                  <a:lnTo>
                    <a:pt x="0" y="2785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5731572" y="3409653"/>
              <a:ext cx="438018" cy="375489"/>
              <a:chOff x="5442883" y="3983430"/>
              <a:chExt cx="438018" cy="375489"/>
            </a:xfrm>
            <a:grpFill/>
          </p:grpSpPr>
          <p:grpSp>
            <p:nvGrpSpPr>
              <p:cNvPr id="136" name="组合 135"/>
              <p:cNvGrpSpPr/>
              <p:nvPr/>
            </p:nvGrpSpPr>
            <p:grpSpPr>
              <a:xfrm>
                <a:off x="5445878" y="4103716"/>
                <a:ext cx="434485" cy="255203"/>
                <a:chOff x="5581134" y="3376985"/>
                <a:chExt cx="434485" cy="255203"/>
              </a:xfrm>
              <a:grpFill/>
            </p:grpSpPr>
            <p:sp>
              <p:nvSpPr>
                <p:cNvPr id="138" name="PA_文本框 10"/>
                <p:cNvSpPr txBox="1"/>
                <p:nvPr>
                  <p:custDataLst>
                    <p:tags r:id="rId109"/>
                  </p:custDataLst>
                </p:nvPr>
              </p:nvSpPr>
              <p:spPr>
                <a:xfrm>
                  <a:off x="5638786" y="3376985"/>
                  <a:ext cx="312093" cy="210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093" h="210657">
                      <a:moveTo>
                        <a:pt x="0" y="0"/>
                      </a:moveTo>
                      <a:lnTo>
                        <a:pt x="312093" y="0"/>
                      </a:lnTo>
                      <a:lnTo>
                        <a:pt x="312093" y="140698"/>
                      </a:lnTo>
                      <a:lnTo>
                        <a:pt x="150093" y="140698"/>
                      </a:lnTo>
                      <a:lnTo>
                        <a:pt x="159004" y="149077"/>
                      </a:lnTo>
                      <a:cubicBezTo>
                        <a:pt x="163823" y="153528"/>
                        <a:pt x="169143" y="158372"/>
                        <a:pt x="174966" y="163609"/>
                      </a:cubicBezTo>
                      <a:cubicBezTo>
                        <a:pt x="185905" y="174548"/>
                        <a:pt x="194239" y="183514"/>
                        <a:pt x="199969" y="190509"/>
                      </a:cubicBezTo>
                      <a:lnTo>
                        <a:pt x="174659" y="210657"/>
                      </a:lnTo>
                      <a:cubicBezTo>
                        <a:pt x="156130" y="190900"/>
                        <a:pt x="138810" y="172948"/>
                        <a:pt x="122700" y="156800"/>
                      </a:cubicBezTo>
                      <a:lnTo>
                        <a:pt x="141601" y="140698"/>
                      </a:lnTo>
                      <a:lnTo>
                        <a:pt x="0" y="140698"/>
                      </a:lnTo>
                      <a:lnTo>
                        <a:pt x="0" y="0"/>
                      </a:lnTo>
                      <a:close/>
                      <a:moveTo>
                        <a:pt x="33486" y="29970"/>
                      </a:moveTo>
                      <a:lnTo>
                        <a:pt x="33486" y="57150"/>
                      </a:lnTo>
                      <a:lnTo>
                        <a:pt x="278606" y="57150"/>
                      </a:lnTo>
                      <a:lnTo>
                        <a:pt x="278606" y="29970"/>
                      </a:lnTo>
                      <a:lnTo>
                        <a:pt x="33486" y="29970"/>
                      </a:lnTo>
                      <a:close/>
                      <a:moveTo>
                        <a:pt x="33486" y="85334"/>
                      </a:moveTo>
                      <a:lnTo>
                        <a:pt x="33486" y="112514"/>
                      </a:lnTo>
                      <a:lnTo>
                        <a:pt x="278606" y="112514"/>
                      </a:lnTo>
                      <a:lnTo>
                        <a:pt x="278606" y="85334"/>
                      </a:lnTo>
                      <a:lnTo>
                        <a:pt x="33486" y="853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36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139" name="PA_文本框 11"/>
                <p:cNvSpPr txBox="1"/>
                <p:nvPr>
                  <p:custDataLst>
                    <p:tags r:id="rId110"/>
                  </p:custDataLst>
                </p:nvPr>
              </p:nvSpPr>
              <p:spPr>
                <a:xfrm>
                  <a:off x="5934861" y="3529627"/>
                  <a:ext cx="80758" cy="860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58" h="86032">
                      <a:moveTo>
                        <a:pt x="25924" y="0"/>
                      </a:moveTo>
                      <a:cubicBezTo>
                        <a:pt x="31524" y="5841"/>
                        <a:pt x="40602" y="16799"/>
                        <a:pt x="53159" y="32872"/>
                      </a:cubicBezTo>
                      <a:cubicBezTo>
                        <a:pt x="66015" y="48071"/>
                        <a:pt x="75214" y="59894"/>
                        <a:pt x="80758" y="68340"/>
                      </a:cubicBezTo>
                      <a:lnTo>
                        <a:pt x="53187" y="86032"/>
                      </a:lnTo>
                      <a:cubicBezTo>
                        <a:pt x="32128" y="59689"/>
                        <a:pt x="14399" y="36788"/>
                        <a:pt x="0" y="17329"/>
                      </a:cubicBezTo>
                      <a:lnTo>
                        <a:pt x="25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36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140" name="PA_文本框 12"/>
                <p:cNvSpPr txBox="1"/>
                <p:nvPr>
                  <p:custDataLst>
                    <p:tags r:id="rId111"/>
                  </p:custDataLst>
                </p:nvPr>
              </p:nvSpPr>
              <p:spPr>
                <a:xfrm>
                  <a:off x="5688607" y="3533729"/>
                  <a:ext cx="229790" cy="984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790" h="98459">
                      <a:moveTo>
                        <a:pt x="185" y="0"/>
                      </a:moveTo>
                      <a:lnTo>
                        <a:pt x="33672" y="0"/>
                      </a:lnTo>
                      <a:lnTo>
                        <a:pt x="33672" y="41914"/>
                      </a:lnTo>
                      <a:cubicBezTo>
                        <a:pt x="31328" y="60647"/>
                        <a:pt x="41792" y="69438"/>
                        <a:pt x="65065" y="68284"/>
                      </a:cubicBezTo>
                      <a:lnTo>
                        <a:pt x="149953" y="68284"/>
                      </a:lnTo>
                      <a:cubicBezTo>
                        <a:pt x="172147" y="68266"/>
                        <a:pt x="185262" y="61745"/>
                        <a:pt x="189299" y="48723"/>
                      </a:cubicBezTo>
                      <a:cubicBezTo>
                        <a:pt x="189299" y="46397"/>
                        <a:pt x="189885" y="43495"/>
                        <a:pt x="191057" y="40016"/>
                      </a:cubicBezTo>
                      <a:cubicBezTo>
                        <a:pt x="191057" y="36407"/>
                        <a:pt x="193197" y="25980"/>
                        <a:pt x="197476" y="8734"/>
                      </a:cubicBezTo>
                      <a:cubicBezTo>
                        <a:pt x="204843" y="11209"/>
                        <a:pt x="211103" y="13097"/>
                        <a:pt x="216256" y="14399"/>
                      </a:cubicBezTo>
                      <a:cubicBezTo>
                        <a:pt x="220925" y="16743"/>
                        <a:pt x="225437" y="19096"/>
                        <a:pt x="229790" y="21459"/>
                      </a:cubicBezTo>
                      <a:cubicBezTo>
                        <a:pt x="228450" y="26891"/>
                        <a:pt x="227278" y="32110"/>
                        <a:pt x="226274" y="37114"/>
                      </a:cubicBezTo>
                      <a:cubicBezTo>
                        <a:pt x="226274" y="42267"/>
                        <a:pt x="224395" y="49253"/>
                        <a:pt x="220637" y="58071"/>
                      </a:cubicBezTo>
                      <a:cubicBezTo>
                        <a:pt x="212991" y="86032"/>
                        <a:pt x="191485" y="99426"/>
                        <a:pt x="156120" y="98254"/>
                      </a:cubicBezTo>
                      <a:lnTo>
                        <a:pt x="60070" y="98254"/>
                      </a:lnTo>
                      <a:cubicBezTo>
                        <a:pt x="17803" y="100598"/>
                        <a:pt x="-2159" y="82916"/>
                        <a:pt x="185" y="45206"/>
                      </a:cubicBezTo>
                      <a:lnTo>
                        <a:pt x="1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36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141" name="PA_文本框 13"/>
                <p:cNvSpPr txBox="1"/>
                <p:nvPr>
                  <p:custDataLst>
                    <p:tags r:id="rId112"/>
                  </p:custDataLst>
                </p:nvPr>
              </p:nvSpPr>
              <p:spPr>
                <a:xfrm>
                  <a:off x="5581134" y="3534901"/>
                  <a:ext cx="80758" cy="91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58" h="91250">
                      <a:moveTo>
                        <a:pt x="52183" y="0"/>
                      </a:moveTo>
                      <a:lnTo>
                        <a:pt x="80758" y="15013"/>
                      </a:lnTo>
                      <a:cubicBezTo>
                        <a:pt x="62470" y="43495"/>
                        <a:pt x="43904" y="68907"/>
                        <a:pt x="25059" y="91250"/>
                      </a:cubicBezTo>
                      <a:cubicBezTo>
                        <a:pt x="21115" y="89092"/>
                        <a:pt x="16603" y="85985"/>
                        <a:pt x="11525" y="81930"/>
                      </a:cubicBezTo>
                      <a:cubicBezTo>
                        <a:pt x="7915" y="79530"/>
                        <a:pt x="4074" y="76888"/>
                        <a:pt x="0" y="74005"/>
                      </a:cubicBezTo>
                      <a:cubicBezTo>
                        <a:pt x="14250" y="55438"/>
                        <a:pt x="31644" y="30770"/>
                        <a:pt x="5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36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</p:grpSp>
          <p:sp>
            <p:nvSpPr>
              <p:cNvPr id="137" name="任意多边形 136"/>
              <p:cNvSpPr/>
              <p:nvPr/>
            </p:nvSpPr>
            <p:spPr>
              <a:xfrm>
                <a:off x="5442883" y="3983430"/>
                <a:ext cx="438018" cy="98021"/>
              </a:xfrm>
              <a:custGeom>
                <a:avLst/>
                <a:gdLst>
                  <a:gd name="connsiteX0" fmla="*/ 496875 w 7611962"/>
                  <a:gd name="connsiteY0" fmla="*/ 0 h 1703425"/>
                  <a:gd name="connsiteX1" fmla="*/ 3595597 w 7611962"/>
                  <a:gd name="connsiteY1" fmla="*/ 0 h 1703425"/>
                  <a:gd name="connsiteX2" fmla="*/ 3727046 w 7611962"/>
                  <a:gd name="connsiteY2" fmla="*/ 384957 h 1703425"/>
                  <a:gd name="connsiteX3" fmla="*/ 4293784 w 7611962"/>
                  <a:gd name="connsiteY3" fmla="*/ 239701 h 1703425"/>
                  <a:gd name="connsiteX4" fmla="*/ 4204445 w 7611962"/>
                  <a:gd name="connsiteY4" fmla="*/ 0 h 1703425"/>
                  <a:gd name="connsiteX5" fmla="*/ 7146264 w 7611962"/>
                  <a:gd name="connsiteY5" fmla="*/ 0 h 1703425"/>
                  <a:gd name="connsiteX6" fmla="*/ 7146264 w 7611962"/>
                  <a:gd name="connsiteY6" fmla="*/ 499837 h 1703425"/>
                  <a:gd name="connsiteX7" fmla="*/ 5593780 w 7611962"/>
                  <a:gd name="connsiteY7" fmla="*/ 499837 h 1703425"/>
                  <a:gd name="connsiteX8" fmla="*/ 5872908 w 7611962"/>
                  <a:gd name="connsiteY8" fmla="*/ 551800 h 1703425"/>
                  <a:gd name="connsiteX9" fmla="*/ 5314156 w 7611962"/>
                  <a:gd name="connsiteY9" fmla="*/ 1203588 h 1703425"/>
                  <a:gd name="connsiteX10" fmla="*/ 7611962 w 7611962"/>
                  <a:gd name="connsiteY10" fmla="*/ 1203588 h 1703425"/>
                  <a:gd name="connsiteX11" fmla="*/ 7611962 w 7611962"/>
                  <a:gd name="connsiteY11" fmla="*/ 1703425 h 1703425"/>
                  <a:gd name="connsiteX12" fmla="*/ 0 w 7611962"/>
                  <a:gd name="connsiteY12" fmla="*/ 1703425 h 1703425"/>
                  <a:gd name="connsiteX13" fmla="*/ 0 w 7611962"/>
                  <a:gd name="connsiteY13" fmla="*/ 1203588 h 1703425"/>
                  <a:gd name="connsiteX14" fmla="*/ 2298286 w 7611962"/>
                  <a:gd name="connsiteY14" fmla="*/ 1203588 h 1703425"/>
                  <a:gd name="connsiteX15" fmla="*/ 1739055 w 7611962"/>
                  <a:gd name="connsiteY15" fmla="*/ 594363 h 1703425"/>
                  <a:gd name="connsiteX16" fmla="*/ 1987484 w 7611962"/>
                  <a:gd name="connsiteY16" fmla="*/ 499837 h 1703425"/>
                  <a:gd name="connsiteX17" fmla="*/ 496875 w 7611962"/>
                  <a:gd name="connsiteY17" fmla="*/ 499837 h 1703425"/>
                  <a:gd name="connsiteX18" fmla="*/ 496875 w 7611962"/>
                  <a:gd name="connsiteY18" fmla="*/ 0 h 1703425"/>
                  <a:gd name="connsiteX19" fmla="*/ 2301744 w 7611962"/>
                  <a:gd name="connsiteY19" fmla="*/ 499837 h 1703425"/>
                  <a:gd name="connsiteX20" fmla="*/ 2426082 w 7611962"/>
                  <a:gd name="connsiteY20" fmla="*/ 645954 h 1703425"/>
                  <a:gd name="connsiteX21" fmla="*/ 2441512 w 7611962"/>
                  <a:gd name="connsiteY21" fmla="*/ 667040 h 1703425"/>
                  <a:gd name="connsiteX22" fmla="*/ 2725499 w 7611962"/>
                  <a:gd name="connsiteY22" fmla="*/ 909865 h 1703425"/>
                  <a:gd name="connsiteX23" fmla="*/ 2891656 w 7611962"/>
                  <a:gd name="connsiteY23" fmla="*/ 1109062 h 1703425"/>
                  <a:gd name="connsiteX24" fmla="*/ 2643227 w 7611962"/>
                  <a:gd name="connsiteY24" fmla="*/ 1203588 h 1703425"/>
                  <a:gd name="connsiteX25" fmla="*/ 4664371 w 7611962"/>
                  <a:gd name="connsiteY25" fmla="*/ 1203588 h 1703425"/>
                  <a:gd name="connsiteX26" fmla="*/ 5279520 w 7611962"/>
                  <a:gd name="connsiteY26" fmla="*/ 499837 h 1703425"/>
                  <a:gd name="connsiteX27" fmla="*/ 2301744 w 7611962"/>
                  <a:gd name="connsiteY27" fmla="*/ 499837 h 170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611962" h="1703425">
                    <a:moveTo>
                      <a:pt x="496875" y="0"/>
                    </a:moveTo>
                    <a:lnTo>
                      <a:pt x="3595597" y="0"/>
                    </a:lnTo>
                    <a:lnTo>
                      <a:pt x="3727046" y="384957"/>
                    </a:lnTo>
                    <a:lnTo>
                      <a:pt x="4293784" y="239701"/>
                    </a:lnTo>
                    <a:lnTo>
                      <a:pt x="4204445" y="0"/>
                    </a:lnTo>
                    <a:lnTo>
                      <a:pt x="7146264" y="0"/>
                    </a:lnTo>
                    <a:lnTo>
                      <a:pt x="7146264" y="499837"/>
                    </a:lnTo>
                    <a:lnTo>
                      <a:pt x="5593780" y="499837"/>
                    </a:lnTo>
                    <a:lnTo>
                      <a:pt x="5872908" y="551800"/>
                    </a:lnTo>
                    <a:cubicBezTo>
                      <a:pt x="5693095" y="780773"/>
                      <a:pt x="5506844" y="998042"/>
                      <a:pt x="5314156" y="1203588"/>
                    </a:cubicBezTo>
                    <a:lnTo>
                      <a:pt x="7611962" y="1203588"/>
                    </a:lnTo>
                    <a:lnTo>
                      <a:pt x="7611962" y="1703425"/>
                    </a:lnTo>
                    <a:lnTo>
                      <a:pt x="0" y="1703425"/>
                    </a:lnTo>
                    <a:lnTo>
                      <a:pt x="0" y="1203588"/>
                    </a:lnTo>
                    <a:lnTo>
                      <a:pt x="2298286" y="1203588"/>
                    </a:lnTo>
                    <a:cubicBezTo>
                      <a:pt x="2107583" y="1002990"/>
                      <a:pt x="1921173" y="799909"/>
                      <a:pt x="1739055" y="594363"/>
                    </a:cubicBezTo>
                    <a:lnTo>
                      <a:pt x="1987484" y="499837"/>
                    </a:lnTo>
                    <a:lnTo>
                      <a:pt x="496875" y="499837"/>
                    </a:lnTo>
                    <a:lnTo>
                      <a:pt x="496875" y="0"/>
                    </a:lnTo>
                    <a:close/>
                    <a:moveTo>
                      <a:pt x="2301744" y="499837"/>
                    </a:moveTo>
                    <a:cubicBezTo>
                      <a:pt x="2363940" y="571609"/>
                      <a:pt x="2405386" y="620309"/>
                      <a:pt x="2426082" y="645954"/>
                    </a:cubicBezTo>
                    <a:lnTo>
                      <a:pt x="2441512" y="667040"/>
                    </a:lnTo>
                    <a:lnTo>
                      <a:pt x="2725499" y="909865"/>
                    </a:lnTo>
                    <a:cubicBezTo>
                      <a:pt x="2803106" y="985752"/>
                      <a:pt x="2858509" y="1052151"/>
                      <a:pt x="2891656" y="1109062"/>
                    </a:cubicBezTo>
                    <a:lnTo>
                      <a:pt x="2643227" y="1203588"/>
                    </a:lnTo>
                    <a:lnTo>
                      <a:pt x="4664371" y="1203588"/>
                    </a:lnTo>
                    <a:cubicBezTo>
                      <a:pt x="4899942" y="892467"/>
                      <a:pt x="5104992" y="657871"/>
                      <a:pt x="5279520" y="499837"/>
                    </a:cubicBezTo>
                    <a:lnTo>
                      <a:pt x="2301744" y="4998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42" name="PA_直接连接符 7"/>
          <p:cNvCxnSpPr/>
          <p:nvPr>
            <p:custDataLst>
              <p:tags r:id="rId54"/>
            </p:custDataLst>
          </p:nvPr>
        </p:nvCxnSpPr>
        <p:spPr>
          <a:xfrm flipH="1">
            <a:off x="4936767" y="3657695"/>
            <a:ext cx="2318467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任意多边形 147"/>
          <p:cNvSpPr/>
          <p:nvPr/>
        </p:nvSpPr>
        <p:spPr>
          <a:xfrm>
            <a:off x="5850784" y="-171448"/>
            <a:ext cx="5329345" cy="7893329"/>
          </a:xfrm>
          <a:custGeom>
            <a:avLst/>
            <a:gdLst>
              <a:gd name="connsiteX0" fmla="*/ 2065824 w 5329345"/>
              <a:gd name="connsiteY0" fmla="*/ 0 h 7893329"/>
              <a:gd name="connsiteX1" fmla="*/ 5324911 w 5329345"/>
              <a:gd name="connsiteY1" fmla="*/ 0 h 7893329"/>
              <a:gd name="connsiteX2" fmla="*/ 5329345 w 5329345"/>
              <a:gd name="connsiteY2" fmla="*/ 216954 h 7893329"/>
              <a:gd name="connsiteX3" fmla="*/ 553609 w 5329345"/>
              <a:gd name="connsiteY3" fmla="*/ 7570441 h 7893329"/>
              <a:gd name="connsiteX4" fmla="*/ 0 w 5329345"/>
              <a:gd name="connsiteY4" fmla="*/ 7893329 h 7893329"/>
              <a:gd name="connsiteX5" fmla="*/ 2065824 w 5329345"/>
              <a:gd name="connsiteY5" fmla="*/ 0 h 7893329"/>
              <a:gd name="connsiteX0" fmla="*/ 2065824 w 5329345"/>
              <a:gd name="connsiteY0" fmla="*/ 0 h 7893329"/>
              <a:gd name="connsiteX1" fmla="*/ 5324911 w 5329345"/>
              <a:gd name="connsiteY1" fmla="*/ 0 h 7893329"/>
              <a:gd name="connsiteX2" fmla="*/ 5329345 w 5329345"/>
              <a:gd name="connsiteY2" fmla="*/ 216954 h 7893329"/>
              <a:gd name="connsiteX3" fmla="*/ 553609 w 5329345"/>
              <a:gd name="connsiteY3" fmla="*/ 7570441 h 7893329"/>
              <a:gd name="connsiteX4" fmla="*/ 0 w 5329345"/>
              <a:gd name="connsiteY4" fmla="*/ 7893329 h 7893329"/>
              <a:gd name="connsiteX5" fmla="*/ 2157264 w 5329345"/>
              <a:gd name="connsiteY5" fmla="*/ 91440 h 7893329"/>
              <a:gd name="connsiteX0" fmla="*/ 2065824 w 5329345"/>
              <a:gd name="connsiteY0" fmla="*/ 0 h 7893329"/>
              <a:gd name="connsiteX1" fmla="*/ 5324911 w 5329345"/>
              <a:gd name="connsiteY1" fmla="*/ 0 h 7893329"/>
              <a:gd name="connsiteX2" fmla="*/ 5329345 w 5329345"/>
              <a:gd name="connsiteY2" fmla="*/ 216954 h 7893329"/>
              <a:gd name="connsiteX3" fmla="*/ 553609 w 5329345"/>
              <a:gd name="connsiteY3" fmla="*/ 7570441 h 7893329"/>
              <a:gd name="connsiteX4" fmla="*/ 0 w 5329345"/>
              <a:gd name="connsiteY4" fmla="*/ 7893329 h 7893329"/>
              <a:gd name="connsiteX0" fmla="*/ 5324911 w 5329345"/>
              <a:gd name="connsiteY0" fmla="*/ 0 h 7893329"/>
              <a:gd name="connsiteX1" fmla="*/ 5329345 w 5329345"/>
              <a:gd name="connsiteY1" fmla="*/ 216954 h 7893329"/>
              <a:gd name="connsiteX2" fmla="*/ 553609 w 5329345"/>
              <a:gd name="connsiteY2" fmla="*/ 7570441 h 7893329"/>
              <a:gd name="connsiteX3" fmla="*/ 0 w 5329345"/>
              <a:gd name="connsiteY3" fmla="*/ 7893329 h 7893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9345" h="7893329">
                <a:moveTo>
                  <a:pt x="5324911" y="0"/>
                </a:moveTo>
                <a:lnTo>
                  <a:pt x="5329345" y="216954"/>
                </a:lnTo>
                <a:cubicBezTo>
                  <a:pt x="5323845" y="3276974"/>
                  <a:pt x="3467119" y="5782657"/>
                  <a:pt x="553609" y="7570441"/>
                </a:cubicBezTo>
                <a:lnTo>
                  <a:pt x="0" y="7893329"/>
                </a:lnTo>
              </a:path>
            </a:pathLst>
          </a:custGeom>
          <a:noFill/>
          <a:ln w="285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任意多边形 154"/>
          <p:cNvSpPr/>
          <p:nvPr/>
        </p:nvSpPr>
        <p:spPr>
          <a:xfrm>
            <a:off x="3686855" y="5802486"/>
            <a:ext cx="929127" cy="484014"/>
          </a:xfrm>
          <a:custGeom>
            <a:avLst/>
            <a:gdLst>
              <a:gd name="connsiteX0" fmla="*/ 2387 w 929127"/>
              <a:gd name="connsiteY0" fmla="*/ 0 h 484014"/>
              <a:gd name="connsiteX1" fmla="*/ 929127 w 929127"/>
              <a:gd name="connsiteY1" fmla="*/ 0 h 484014"/>
              <a:gd name="connsiteX2" fmla="*/ 927715 w 929127"/>
              <a:gd name="connsiteY2" fmla="*/ 17496 h 484014"/>
              <a:gd name="connsiteX3" fmla="*/ 389846 w 929127"/>
              <a:gd name="connsiteY3" fmla="*/ 484014 h 484014"/>
              <a:gd name="connsiteX4" fmla="*/ 0 w 929127"/>
              <a:gd name="connsiteY4" fmla="*/ 64280 h 484014"/>
              <a:gd name="connsiteX5" fmla="*/ 2387 w 929127"/>
              <a:gd name="connsiteY5" fmla="*/ 0 h 484014"/>
              <a:gd name="connsiteX0" fmla="*/ 2387 w 929127"/>
              <a:gd name="connsiteY0" fmla="*/ 1761 h 485775"/>
              <a:gd name="connsiteX1" fmla="*/ 469221 w 929127"/>
              <a:gd name="connsiteY1" fmla="*/ 0 h 485775"/>
              <a:gd name="connsiteX2" fmla="*/ 929127 w 929127"/>
              <a:gd name="connsiteY2" fmla="*/ 1761 h 485775"/>
              <a:gd name="connsiteX3" fmla="*/ 927715 w 929127"/>
              <a:gd name="connsiteY3" fmla="*/ 19257 h 485775"/>
              <a:gd name="connsiteX4" fmla="*/ 389846 w 929127"/>
              <a:gd name="connsiteY4" fmla="*/ 485775 h 485775"/>
              <a:gd name="connsiteX5" fmla="*/ 0 w 929127"/>
              <a:gd name="connsiteY5" fmla="*/ 66041 h 485775"/>
              <a:gd name="connsiteX6" fmla="*/ 2387 w 929127"/>
              <a:gd name="connsiteY6" fmla="*/ 1761 h 485775"/>
              <a:gd name="connsiteX0" fmla="*/ 469221 w 929127"/>
              <a:gd name="connsiteY0" fmla="*/ 0 h 485775"/>
              <a:gd name="connsiteX1" fmla="*/ 929127 w 929127"/>
              <a:gd name="connsiteY1" fmla="*/ 1761 h 485775"/>
              <a:gd name="connsiteX2" fmla="*/ 927715 w 929127"/>
              <a:gd name="connsiteY2" fmla="*/ 19257 h 485775"/>
              <a:gd name="connsiteX3" fmla="*/ 389846 w 929127"/>
              <a:gd name="connsiteY3" fmla="*/ 485775 h 485775"/>
              <a:gd name="connsiteX4" fmla="*/ 0 w 929127"/>
              <a:gd name="connsiteY4" fmla="*/ 66041 h 485775"/>
              <a:gd name="connsiteX5" fmla="*/ 2387 w 929127"/>
              <a:gd name="connsiteY5" fmla="*/ 1761 h 485775"/>
              <a:gd name="connsiteX6" fmla="*/ 560661 w 929127"/>
              <a:gd name="connsiteY6" fmla="*/ 91440 h 485775"/>
              <a:gd name="connsiteX0" fmla="*/ 469221 w 929127"/>
              <a:gd name="connsiteY0" fmla="*/ 0 h 485775"/>
              <a:gd name="connsiteX1" fmla="*/ 929127 w 929127"/>
              <a:gd name="connsiteY1" fmla="*/ 1761 h 485775"/>
              <a:gd name="connsiteX2" fmla="*/ 927715 w 929127"/>
              <a:gd name="connsiteY2" fmla="*/ 19257 h 485775"/>
              <a:gd name="connsiteX3" fmla="*/ 389846 w 929127"/>
              <a:gd name="connsiteY3" fmla="*/ 485775 h 485775"/>
              <a:gd name="connsiteX4" fmla="*/ 0 w 929127"/>
              <a:gd name="connsiteY4" fmla="*/ 66041 h 485775"/>
              <a:gd name="connsiteX5" fmla="*/ 2387 w 929127"/>
              <a:gd name="connsiteY5" fmla="*/ 1761 h 485775"/>
              <a:gd name="connsiteX0" fmla="*/ 929127 w 929127"/>
              <a:gd name="connsiteY0" fmla="*/ 0 h 484014"/>
              <a:gd name="connsiteX1" fmla="*/ 927715 w 929127"/>
              <a:gd name="connsiteY1" fmla="*/ 17496 h 484014"/>
              <a:gd name="connsiteX2" fmla="*/ 389846 w 929127"/>
              <a:gd name="connsiteY2" fmla="*/ 484014 h 484014"/>
              <a:gd name="connsiteX3" fmla="*/ 0 w 929127"/>
              <a:gd name="connsiteY3" fmla="*/ 64280 h 484014"/>
              <a:gd name="connsiteX4" fmla="*/ 2387 w 929127"/>
              <a:gd name="connsiteY4" fmla="*/ 0 h 48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127" h="484014">
                <a:moveTo>
                  <a:pt x="929127" y="0"/>
                </a:moveTo>
                <a:lnTo>
                  <a:pt x="927715" y="17496"/>
                </a:lnTo>
                <a:cubicBezTo>
                  <a:pt x="885448" y="250661"/>
                  <a:pt x="660716" y="480581"/>
                  <a:pt x="389846" y="484014"/>
                </a:cubicBezTo>
                <a:cubicBezTo>
                  <a:pt x="127768" y="397919"/>
                  <a:pt x="12740" y="249145"/>
                  <a:pt x="0" y="64280"/>
                </a:cubicBezTo>
                <a:cubicBezTo>
                  <a:pt x="796" y="42853"/>
                  <a:pt x="1591" y="21427"/>
                  <a:pt x="2387" y="0"/>
                </a:cubicBezTo>
              </a:path>
            </a:pathLst>
          </a:custGeom>
          <a:noFill/>
          <a:ln w="285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>
            <a:off x="3795295" y="5334000"/>
            <a:ext cx="826307" cy="468486"/>
          </a:xfrm>
          <a:custGeom>
            <a:avLst/>
            <a:gdLst>
              <a:gd name="connsiteX0" fmla="*/ 368409 w 932359"/>
              <a:gd name="connsiteY0" fmla="*/ 0 h 468486"/>
              <a:gd name="connsiteX1" fmla="*/ 932359 w 932359"/>
              <a:gd name="connsiteY1" fmla="*/ 398830 h 468486"/>
              <a:gd name="connsiteX2" fmla="*/ 926740 w 932359"/>
              <a:gd name="connsiteY2" fmla="*/ 468486 h 468486"/>
              <a:gd name="connsiteX3" fmla="*/ 0 w 932359"/>
              <a:gd name="connsiteY3" fmla="*/ 468486 h 468486"/>
              <a:gd name="connsiteX4" fmla="*/ 1885 w 932359"/>
              <a:gd name="connsiteY4" fmla="*/ 417729 h 468486"/>
              <a:gd name="connsiteX5" fmla="*/ 75483 w 932359"/>
              <a:gd name="connsiteY5" fmla="*/ 166776 h 468486"/>
              <a:gd name="connsiteX6" fmla="*/ 106053 w 932359"/>
              <a:gd name="connsiteY6" fmla="*/ 102615 h 468486"/>
              <a:gd name="connsiteX7" fmla="*/ 177629 w 932359"/>
              <a:gd name="connsiteY7" fmla="*/ 62008 h 468486"/>
              <a:gd name="connsiteX8" fmla="*/ 368409 w 932359"/>
              <a:gd name="connsiteY8" fmla="*/ 0 h 468486"/>
              <a:gd name="connsiteX0" fmla="*/ 368409 w 932359"/>
              <a:gd name="connsiteY0" fmla="*/ 0 h 468486"/>
              <a:gd name="connsiteX1" fmla="*/ 932359 w 932359"/>
              <a:gd name="connsiteY1" fmla="*/ 398830 h 468486"/>
              <a:gd name="connsiteX2" fmla="*/ 926740 w 932359"/>
              <a:gd name="connsiteY2" fmla="*/ 468486 h 468486"/>
              <a:gd name="connsiteX3" fmla="*/ 460484 w 932359"/>
              <a:gd name="connsiteY3" fmla="*/ 466725 h 468486"/>
              <a:gd name="connsiteX4" fmla="*/ 0 w 932359"/>
              <a:gd name="connsiteY4" fmla="*/ 468486 h 468486"/>
              <a:gd name="connsiteX5" fmla="*/ 1885 w 932359"/>
              <a:gd name="connsiteY5" fmla="*/ 417729 h 468486"/>
              <a:gd name="connsiteX6" fmla="*/ 75483 w 932359"/>
              <a:gd name="connsiteY6" fmla="*/ 166776 h 468486"/>
              <a:gd name="connsiteX7" fmla="*/ 106053 w 932359"/>
              <a:gd name="connsiteY7" fmla="*/ 102615 h 468486"/>
              <a:gd name="connsiteX8" fmla="*/ 177629 w 932359"/>
              <a:gd name="connsiteY8" fmla="*/ 62008 h 468486"/>
              <a:gd name="connsiteX9" fmla="*/ 368409 w 932359"/>
              <a:gd name="connsiteY9" fmla="*/ 0 h 468486"/>
              <a:gd name="connsiteX0" fmla="*/ 460484 w 932359"/>
              <a:gd name="connsiteY0" fmla="*/ 466725 h 558165"/>
              <a:gd name="connsiteX1" fmla="*/ 0 w 932359"/>
              <a:gd name="connsiteY1" fmla="*/ 468486 h 558165"/>
              <a:gd name="connsiteX2" fmla="*/ 1885 w 932359"/>
              <a:gd name="connsiteY2" fmla="*/ 417729 h 558165"/>
              <a:gd name="connsiteX3" fmla="*/ 75483 w 932359"/>
              <a:gd name="connsiteY3" fmla="*/ 166776 h 558165"/>
              <a:gd name="connsiteX4" fmla="*/ 106053 w 932359"/>
              <a:gd name="connsiteY4" fmla="*/ 102615 h 558165"/>
              <a:gd name="connsiteX5" fmla="*/ 177629 w 932359"/>
              <a:gd name="connsiteY5" fmla="*/ 62008 h 558165"/>
              <a:gd name="connsiteX6" fmla="*/ 368409 w 932359"/>
              <a:gd name="connsiteY6" fmla="*/ 0 h 558165"/>
              <a:gd name="connsiteX7" fmla="*/ 932359 w 932359"/>
              <a:gd name="connsiteY7" fmla="*/ 398830 h 558165"/>
              <a:gd name="connsiteX8" fmla="*/ 926740 w 932359"/>
              <a:gd name="connsiteY8" fmla="*/ 468486 h 558165"/>
              <a:gd name="connsiteX9" fmla="*/ 551924 w 932359"/>
              <a:gd name="connsiteY9" fmla="*/ 558165 h 558165"/>
              <a:gd name="connsiteX0" fmla="*/ 460484 w 932359"/>
              <a:gd name="connsiteY0" fmla="*/ 466725 h 468486"/>
              <a:gd name="connsiteX1" fmla="*/ 0 w 932359"/>
              <a:gd name="connsiteY1" fmla="*/ 468486 h 468486"/>
              <a:gd name="connsiteX2" fmla="*/ 1885 w 932359"/>
              <a:gd name="connsiteY2" fmla="*/ 417729 h 468486"/>
              <a:gd name="connsiteX3" fmla="*/ 75483 w 932359"/>
              <a:gd name="connsiteY3" fmla="*/ 166776 h 468486"/>
              <a:gd name="connsiteX4" fmla="*/ 106053 w 932359"/>
              <a:gd name="connsiteY4" fmla="*/ 102615 h 468486"/>
              <a:gd name="connsiteX5" fmla="*/ 177629 w 932359"/>
              <a:gd name="connsiteY5" fmla="*/ 62008 h 468486"/>
              <a:gd name="connsiteX6" fmla="*/ 368409 w 932359"/>
              <a:gd name="connsiteY6" fmla="*/ 0 h 468486"/>
              <a:gd name="connsiteX7" fmla="*/ 932359 w 932359"/>
              <a:gd name="connsiteY7" fmla="*/ 398830 h 468486"/>
              <a:gd name="connsiteX8" fmla="*/ 926740 w 932359"/>
              <a:gd name="connsiteY8" fmla="*/ 468486 h 468486"/>
              <a:gd name="connsiteX0" fmla="*/ 0 w 932359"/>
              <a:gd name="connsiteY0" fmla="*/ 468486 h 468486"/>
              <a:gd name="connsiteX1" fmla="*/ 1885 w 932359"/>
              <a:gd name="connsiteY1" fmla="*/ 417729 h 468486"/>
              <a:gd name="connsiteX2" fmla="*/ 75483 w 932359"/>
              <a:gd name="connsiteY2" fmla="*/ 166776 h 468486"/>
              <a:gd name="connsiteX3" fmla="*/ 106053 w 932359"/>
              <a:gd name="connsiteY3" fmla="*/ 102615 h 468486"/>
              <a:gd name="connsiteX4" fmla="*/ 177629 w 932359"/>
              <a:gd name="connsiteY4" fmla="*/ 62008 h 468486"/>
              <a:gd name="connsiteX5" fmla="*/ 368409 w 932359"/>
              <a:gd name="connsiteY5" fmla="*/ 0 h 468486"/>
              <a:gd name="connsiteX6" fmla="*/ 932359 w 932359"/>
              <a:gd name="connsiteY6" fmla="*/ 398830 h 468486"/>
              <a:gd name="connsiteX7" fmla="*/ 926740 w 932359"/>
              <a:gd name="connsiteY7" fmla="*/ 468486 h 468486"/>
              <a:gd name="connsiteX0" fmla="*/ 0 w 930474"/>
              <a:gd name="connsiteY0" fmla="*/ 417729 h 468486"/>
              <a:gd name="connsiteX1" fmla="*/ 73598 w 930474"/>
              <a:gd name="connsiteY1" fmla="*/ 166776 h 468486"/>
              <a:gd name="connsiteX2" fmla="*/ 104168 w 930474"/>
              <a:gd name="connsiteY2" fmla="*/ 102615 h 468486"/>
              <a:gd name="connsiteX3" fmla="*/ 175744 w 930474"/>
              <a:gd name="connsiteY3" fmla="*/ 62008 h 468486"/>
              <a:gd name="connsiteX4" fmla="*/ 366524 w 930474"/>
              <a:gd name="connsiteY4" fmla="*/ 0 h 468486"/>
              <a:gd name="connsiteX5" fmla="*/ 930474 w 930474"/>
              <a:gd name="connsiteY5" fmla="*/ 398830 h 468486"/>
              <a:gd name="connsiteX6" fmla="*/ 924855 w 930474"/>
              <a:gd name="connsiteY6" fmla="*/ 468486 h 468486"/>
              <a:gd name="connsiteX0" fmla="*/ 0 w 856876"/>
              <a:gd name="connsiteY0" fmla="*/ 166776 h 468486"/>
              <a:gd name="connsiteX1" fmla="*/ 30570 w 856876"/>
              <a:gd name="connsiteY1" fmla="*/ 102615 h 468486"/>
              <a:gd name="connsiteX2" fmla="*/ 102146 w 856876"/>
              <a:gd name="connsiteY2" fmla="*/ 62008 h 468486"/>
              <a:gd name="connsiteX3" fmla="*/ 292926 w 856876"/>
              <a:gd name="connsiteY3" fmla="*/ 0 h 468486"/>
              <a:gd name="connsiteX4" fmla="*/ 856876 w 856876"/>
              <a:gd name="connsiteY4" fmla="*/ 398830 h 468486"/>
              <a:gd name="connsiteX5" fmla="*/ 851257 w 856876"/>
              <a:gd name="connsiteY5" fmla="*/ 468486 h 468486"/>
              <a:gd name="connsiteX0" fmla="*/ 0 w 826306"/>
              <a:gd name="connsiteY0" fmla="*/ 102615 h 468486"/>
              <a:gd name="connsiteX1" fmla="*/ 71576 w 826306"/>
              <a:gd name="connsiteY1" fmla="*/ 62008 h 468486"/>
              <a:gd name="connsiteX2" fmla="*/ 262356 w 826306"/>
              <a:gd name="connsiteY2" fmla="*/ 0 h 468486"/>
              <a:gd name="connsiteX3" fmla="*/ 826306 w 826306"/>
              <a:gd name="connsiteY3" fmla="*/ 398830 h 468486"/>
              <a:gd name="connsiteX4" fmla="*/ 820687 w 826306"/>
              <a:gd name="connsiteY4" fmla="*/ 468486 h 46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306" h="468486">
                <a:moveTo>
                  <a:pt x="0" y="102615"/>
                </a:moveTo>
                <a:lnTo>
                  <a:pt x="71576" y="62008"/>
                </a:lnTo>
                <a:cubicBezTo>
                  <a:pt x="130883" y="33236"/>
                  <a:pt x="194193" y="12204"/>
                  <a:pt x="262356" y="0"/>
                </a:cubicBezTo>
                <a:cubicBezTo>
                  <a:pt x="663972" y="14359"/>
                  <a:pt x="821512" y="197154"/>
                  <a:pt x="826306" y="398830"/>
                </a:cubicBezTo>
                <a:lnTo>
                  <a:pt x="820687" y="468486"/>
                </a:lnTo>
              </a:path>
            </a:pathLst>
          </a:custGeom>
          <a:noFill/>
          <a:ln w="285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 150"/>
          <p:cNvSpPr/>
          <p:nvPr/>
        </p:nvSpPr>
        <p:spPr>
          <a:xfrm>
            <a:off x="1025907" y="5436617"/>
            <a:ext cx="2769011" cy="2805613"/>
          </a:xfrm>
          <a:custGeom>
            <a:avLst/>
            <a:gdLst>
              <a:gd name="connsiteX0" fmla="*/ 8158900 w 9023922"/>
              <a:gd name="connsiteY0" fmla="*/ 0 h 8413678"/>
              <a:gd name="connsiteX1" fmla="*/ 9023922 w 9023922"/>
              <a:gd name="connsiteY1" fmla="*/ 0 h 8413678"/>
              <a:gd name="connsiteX2" fmla="*/ 6958098 w 9023922"/>
              <a:gd name="connsiteY2" fmla="*/ 7893329 h 8413678"/>
              <a:gd name="connsiteX3" fmla="*/ 6915150 w 9023922"/>
              <a:gd name="connsiteY3" fmla="*/ 7918378 h 8413678"/>
              <a:gd name="connsiteX4" fmla="*/ 6715125 w 9023922"/>
              <a:gd name="connsiteY4" fmla="*/ 3775003 h 8413678"/>
              <a:gd name="connsiteX5" fmla="*/ 4922718 w 9023922"/>
              <a:gd name="connsiteY5" fmla="*/ 5565861 h 8413678"/>
              <a:gd name="connsiteX6" fmla="*/ 4902610 w 9023922"/>
              <a:gd name="connsiteY6" fmla="*/ 5608065 h 8413678"/>
              <a:gd name="connsiteX7" fmla="*/ 4888121 w 9023922"/>
              <a:gd name="connsiteY7" fmla="*/ 5616285 h 8413678"/>
              <a:gd name="connsiteX8" fmla="*/ 2133600 w 9023922"/>
              <a:gd name="connsiteY8" fmla="*/ 8413678 h 8413678"/>
              <a:gd name="connsiteX9" fmla="*/ 0 w 9023922"/>
              <a:gd name="connsiteY9" fmla="*/ 5965753 h 8413678"/>
              <a:gd name="connsiteX10" fmla="*/ 8144561 w 9023922"/>
              <a:gd name="connsiteY10" fmla="*/ 4852 h 8413678"/>
              <a:gd name="connsiteX11" fmla="*/ 8158900 w 9023922"/>
              <a:gd name="connsiteY11" fmla="*/ 0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915150 w 8158900"/>
              <a:gd name="connsiteY2" fmla="*/ 7918378 h 8413678"/>
              <a:gd name="connsiteX3" fmla="*/ 6715125 w 8158900"/>
              <a:gd name="connsiteY3" fmla="*/ 3775003 h 8413678"/>
              <a:gd name="connsiteX4" fmla="*/ 4922718 w 8158900"/>
              <a:gd name="connsiteY4" fmla="*/ 5565861 h 8413678"/>
              <a:gd name="connsiteX5" fmla="*/ 4902610 w 8158900"/>
              <a:gd name="connsiteY5" fmla="*/ 5608065 h 8413678"/>
              <a:gd name="connsiteX6" fmla="*/ 4888121 w 8158900"/>
              <a:gd name="connsiteY6" fmla="*/ 5616285 h 8413678"/>
              <a:gd name="connsiteX7" fmla="*/ 2133600 w 8158900"/>
              <a:gd name="connsiteY7" fmla="*/ 8413678 h 8413678"/>
              <a:gd name="connsiteX8" fmla="*/ 0 w 8158900"/>
              <a:gd name="connsiteY8" fmla="*/ 5965753 h 8413678"/>
              <a:gd name="connsiteX9" fmla="*/ 8144561 w 8158900"/>
              <a:gd name="connsiteY9" fmla="*/ 4852 h 8413678"/>
              <a:gd name="connsiteX10" fmla="*/ 8158900 w 8158900"/>
              <a:gd name="connsiteY10" fmla="*/ 0 h 8413678"/>
              <a:gd name="connsiteX0" fmla="*/ 8158900 w 8250340"/>
              <a:gd name="connsiteY0" fmla="*/ 0 h 8413678"/>
              <a:gd name="connsiteX1" fmla="*/ 6958098 w 8250340"/>
              <a:gd name="connsiteY1" fmla="*/ 7893329 h 8413678"/>
              <a:gd name="connsiteX2" fmla="*/ 6915150 w 8250340"/>
              <a:gd name="connsiteY2" fmla="*/ 7918378 h 8413678"/>
              <a:gd name="connsiteX3" fmla="*/ 6715125 w 8250340"/>
              <a:gd name="connsiteY3" fmla="*/ 3775003 h 8413678"/>
              <a:gd name="connsiteX4" fmla="*/ 4922718 w 8250340"/>
              <a:gd name="connsiteY4" fmla="*/ 5565861 h 8413678"/>
              <a:gd name="connsiteX5" fmla="*/ 4902610 w 8250340"/>
              <a:gd name="connsiteY5" fmla="*/ 5608065 h 8413678"/>
              <a:gd name="connsiteX6" fmla="*/ 4888121 w 8250340"/>
              <a:gd name="connsiteY6" fmla="*/ 5616285 h 8413678"/>
              <a:gd name="connsiteX7" fmla="*/ 2133600 w 8250340"/>
              <a:gd name="connsiteY7" fmla="*/ 8413678 h 8413678"/>
              <a:gd name="connsiteX8" fmla="*/ 0 w 8250340"/>
              <a:gd name="connsiteY8" fmla="*/ 5965753 h 8413678"/>
              <a:gd name="connsiteX9" fmla="*/ 8144561 w 8250340"/>
              <a:gd name="connsiteY9" fmla="*/ 4852 h 8413678"/>
              <a:gd name="connsiteX10" fmla="*/ 8250340 w 8250340"/>
              <a:gd name="connsiteY10" fmla="*/ 91440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915150 w 8158900"/>
              <a:gd name="connsiteY2" fmla="*/ 7918378 h 8413678"/>
              <a:gd name="connsiteX3" fmla="*/ 6715125 w 8158900"/>
              <a:gd name="connsiteY3" fmla="*/ 3775003 h 8413678"/>
              <a:gd name="connsiteX4" fmla="*/ 4922718 w 8158900"/>
              <a:gd name="connsiteY4" fmla="*/ 5565861 h 8413678"/>
              <a:gd name="connsiteX5" fmla="*/ 4902610 w 8158900"/>
              <a:gd name="connsiteY5" fmla="*/ 5608065 h 8413678"/>
              <a:gd name="connsiteX6" fmla="*/ 4888121 w 8158900"/>
              <a:gd name="connsiteY6" fmla="*/ 5616285 h 8413678"/>
              <a:gd name="connsiteX7" fmla="*/ 2133600 w 8158900"/>
              <a:gd name="connsiteY7" fmla="*/ 8413678 h 8413678"/>
              <a:gd name="connsiteX8" fmla="*/ 0 w 8158900"/>
              <a:gd name="connsiteY8" fmla="*/ 5965753 h 8413678"/>
              <a:gd name="connsiteX9" fmla="*/ 8144561 w 8158900"/>
              <a:gd name="connsiteY9" fmla="*/ 4852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715125 w 8158900"/>
              <a:gd name="connsiteY2" fmla="*/ 3775003 h 8413678"/>
              <a:gd name="connsiteX3" fmla="*/ 4922718 w 8158900"/>
              <a:gd name="connsiteY3" fmla="*/ 5565861 h 8413678"/>
              <a:gd name="connsiteX4" fmla="*/ 4902610 w 8158900"/>
              <a:gd name="connsiteY4" fmla="*/ 5608065 h 8413678"/>
              <a:gd name="connsiteX5" fmla="*/ 4888121 w 8158900"/>
              <a:gd name="connsiteY5" fmla="*/ 5616285 h 8413678"/>
              <a:gd name="connsiteX6" fmla="*/ 2133600 w 8158900"/>
              <a:gd name="connsiteY6" fmla="*/ 8413678 h 8413678"/>
              <a:gd name="connsiteX7" fmla="*/ 0 w 8158900"/>
              <a:gd name="connsiteY7" fmla="*/ 5965753 h 8413678"/>
              <a:gd name="connsiteX8" fmla="*/ 8144561 w 8158900"/>
              <a:gd name="connsiteY8" fmla="*/ 4852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715125 w 8158900"/>
              <a:gd name="connsiteY2" fmla="*/ 3775003 h 8413678"/>
              <a:gd name="connsiteX3" fmla="*/ 4922718 w 8158900"/>
              <a:gd name="connsiteY3" fmla="*/ 5565861 h 8413678"/>
              <a:gd name="connsiteX4" fmla="*/ 4902610 w 8158900"/>
              <a:gd name="connsiteY4" fmla="*/ 5608065 h 8413678"/>
              <a:gd name="connsiteX5" fmla="*/ 4888121 w 8158900"/>
              <a:gd name="connsiteY5" fmla="*/ 5616285 h 8413678"/>
              <a:gd name="connsiteX6" fmla="*/ 2133600 w 8158900"/>
              <a:gd name="connsiteY6" fmla="*/ 8413678 h 8413678"/>
              <a:gd name="connsiteX7" fmla="*/ 0 w 8158900"/>
              <a:gd name="connsiteY7" fmla="*/ 5965753 h 8413678"/>
              <a:gd name="connsiteX8" fmla="*/ 8144561 w 8158900"/>
              <a:gd name="connsiteY8" fmla="*/ 4852 h 8413678"/>
              <a:gd name="connsiteX9" fmla="*/ 8158900 w 8158900"/>
              <a:gd name="connsiteY9" fmla="*/ 0 h 8413678"/>
              <a:gd name="connsiteX0" fmla="*/ 6958098 w 8158900"/>
              <a:gd name="connsiteY0" fmla="*/ 7893329 h 8413678"/>
              <a:gd name="connsiteX1" fmla="*/ 6715125 w 8158900"/>
              <a:gd name="connsiteY1" fmla="*/ 3775003 h 8413678"/>
              <a:gd name="connsiteX2" fmla="*/ 4922718 w 8158900"/>
              <a:gd name="connsiteY2" fmla="*/ 5565861 h 8413678"/>
              <a:gd name="connsiteX3" fmla="*/ 4902610 w 8158900"/>
              <a:gd name="connsiteY3" fmla="*/ 5608065 h 8413678"/>
              <a:gd name="connsiteX4" fmla="*/ 4888121 w 8158900"/>
              <a:gd name="connsiteY4" fmla="*/ 5616285 h 8413678"/>
              <a:gd name="connsiteX5" fmla="*/ 2133600 w 8158900"/>
              <a:gd name="connsiteY5" fmla="*/ 8413678 h 8413678"/>
              <a:gd name="connsiteX6" fmla="*/ 0 w 8158900"/>
              <a:gd name="connsiteY6" fmla="*/ 5965753 h 8413678"/>
              <a:gd name="connsiteX7" fmla="*/ 8144561 w 8158900"/>
              <a:gd name="connsiteY7" fmla="*/ 4852 h 8413678"/>
              <a:gd name="connsiteX8" fmla="*/ 8158900 w 8158900"/>
              <a:gd name="connsiteY8" fmla="*/ 0 h 8413678"/>
              <a:gd name="connsiteX9" fmla="*/ 7049538 w 8158900"/>
              <a:gd name="connsiteY9" fmla="*/ 7984769 h 8413678"/>
              <a:gd name="connsiteX0" fmla="*/ 6958098 w 8158900"/>
              <a:gd name="connsiteY0" fmla="*/ 7893329 h 8413678"/>
              <a:gd name="connsiteX1" fmla="*/ 6715125 w 8158900"/>
              <a:gd name="connsiteY1" fmla="*/ 3775003 h 8413678"/>
              <a:gd name="connsiteX2" fmla="*/ 4922718 w 8158900"/>
              <a:gd name="connsiteY2" fmla="*/ 5565861 h 8413678"/>
              <a:gd name="connsiteX3" fmla="*/ 4902610 w 8158900"/>
              <a:gd name="connsiteY3" fmla="*/ 5608065 h 8413678"/>
              <a:gd name="connsiteX4" fmla="*/ 4888121 w 8158900"/>
              <a:gd name="connsiteY4" fmla="*/ 5616285 h 8413678"/>
              <a:gd name="connsiteX5" fmla="*/ 2133600 w 8158900"/>
              <a:gd name="connsiteY5" fmla="*/ 8413678 h 8413678"/>
              <a:gd name="connsiteX6" fmla="*/ 0 w 8158900"/>
              <a:gd name="connsiteY6" fmla="*/ 5965753 h 8413678"/>
              <a:gd name="connsiteX7" fmla="*/ 8144561 w 8158900"/>
              <a:gd name="connsiteY7" fmla="*/ 4852 h 8413678"/>
              <a:gd name="connsiteX8" fmla="*/ 8158900 w 8158900"/>
              <a:gd name="connsiteY8" fmla="*/ 0 h 8413678"/>
              <a:gd name="connsiteX0" fmla="*/ 6715125 w 8158900"/>
              <a:gd name="connsiteY0" fmla="*/ 3775003 h 8413678"/>
              <a:gd name="connsiteX1" fmla="*/ 4922718 w 8158900"/>
              <a:gd name="connsiteY1" fmla="*/ 5565861 h 8413678"/>
              <a:gd name="connsiteX2" fmla="*/ 4902610 w 8158900"/>
              <a:gd name="connsiteY2" fmla="*/ 5608065 h 8413678"/>
              <a:gd name="connsiteX3" fmla="*/ 4888121 w 8158900"/>
              <a:gd name="connsiteY3" fmla="*/ 5616285 h 8413678"/>
              <a:gd name="connsiteX4" fmla="*/ 2133600 w 8158900"/>
              <a:gd name="connsiteY4" fmla="*/ 8413678 h 8413678"/>
              <a:gd name="connsiteX5" fmla="*/ 0 w 8158900"/>
              <a:gd name="connsiteY5" fmla="*/ 5965753 h 8413678"/>
              <a:gd name="connsiteX6" fmla="*/ 8144561 w 8158900"/>
              <a:gd name="connsiteY6" fmla="*/ 4852 h 8413678"/>
              <a:gd name="connsiteX7" fmla="*/ 8158900 w 8158900"/>
              <a:gd name="connsiteY7" fmla="*/ 0 h 8413678"/>
              <a:gd name="connsiteX0" fmla="*/ 6715125 w 8144561"/>
              <a:gd name="connsiteY0" fmla="*/ 3770151 h 8408826"/>
              <a:gd name="connsiteX1" fmla="*/ 4922718 w 8144561"/>
              <a:gd name="connsiteY1" fmla="*/ 5561009 h 8408826"/>
              <a:gd name="connsiteX2" fmla="*/ 4902610 w 8144561"/>
              <a:gd name="connsiteY2" fmla="*/ 5603213 h 8408826"/>
              <a:gd name="connsiteX3" fmla="*/ 4888121 w 8144561"/>
              <a:gd name="connsiteY3" fmla="*/ 5611433 h 8408826"/>
              <a:gd name="connsiteX4" fmla="*/ 2133600 w 8144561"/>
              <a:gd name="connsiteY4" fmla="*/ 8408826 h 8408826"/>
              <a:gd name="connsiteX5" fmla="*/ 0 w 8144561"/>
              <a:gd name="connsiteY5" fmla="*/ 5960901 h 8408826"/>
              <a:gd name="connsiteX6" fmla="*/ 8144561 w 8144561"/>
              <a:gd name="connsiteY6" fmla="*/ 0 h 8408826"/>
              <a:gd name="connsiteX0" fmla="*/ 6715125 w 6715125"/>
              <a:gd name="connsiteY0" fmla="*/ 0 h 4638675"/>
              <a:gd name="connsiteX1" fmla="*/ 4922718 w 6715125"/>
              <a:gd name="connsiteY1" fmla="*/ 1790858 h 4638675"/>
              <a:gd name="connsiteX2" fmla="*/ 4902610 w 6715125"/>
              <a:gd name="connsiteY2" fmla="*/ 1833062 h 4638675"/>
              <a:gd name="connsiteX3" fmla="*/ 4888121 w 6715125"/>
              <a:gd name="connsiteY3" fmla="*/ 1841282 h 4638675"/>
              <a:gd name="connsiteX4" fmla="*/ 2133600 w 6715125"/>
              <a:gd name="connsiteY4" fmla="*/ 4638675 h 4638675"/>
              <a:gd name="connsiteX5" fmla="*/ 0 w 6715125"/>
              <a:gd name="connsiteY5" fmla="*/ 2190750 h 4638675"/>
              <a:gd name="connsiteX0" fmla="*/ 4581525 w 4581525"/>
              <a:gd name="connsiteY0" fmla="*/ 0 h 4638675"/>
              <a:gd name="connsiteX1" fmla="*/ 2789118 w 4581525"/>
              <a:gd name="connsiteY1" fmla="*/ 1790858 h 4638675"/>
              <a:gd name="connsiteX2" fmla="*/ 2769010 w 4581525"/>
              <a:gd name="connsiteY2" fmla="*/ 1833062 h 4638675"/>
              <a:gd name="connsiteX3" fmla="*/ 2754521 w 4581525"/>
              <a:gd name="connsiteY3" fmla="*/ 1841282 h 4638675"/>
              <a:gd name="connsiteX4" fmla="*/ 0 w 4581525"/>
              <a:gd name="connsiteY4" fmla="*/ 4638675 h 4638675"/>
              <a:gd name="connsiteX0" fmla="*/ 2789118 w 2789118"/>
              <a:gd name="connsiteY0" fmla="*/ 0 h 2847817"/>
              <a:gd name="connsiteX1" fmla="*/ 2769010 w 2789118"/>
              <a:gd name="connsiteY1" fmla="*/ 42204 h 2847817"/>
              <a:gd name="connsiteX2" fmla="*/ 2754521 w 2789118"/>
              <a:gd name="connsiteY2" fmla="*/ 50424 h 2847817"/>
              <a:gd name="connsiteX3" fmla="*/ 0 w 2789118"/>
              <a:gd name="connsiteY3" fmla="*/ 2847817 h 2847817"/>
              <a:gd name="connsiteX0" fmla="*/ 2769010 w 2769010"/>
              <a:gd name="connsiteY0" fmla="*/ 0 h 2805613"/>
              <a:gd name="connsiteX1" fmla="*/ 2754521 w 2769010"/>
              <a:gd name="connsiteY1" fmla="*/ 8220 h 2805613"/>
              <a:gd name="connsiteX2" fmla="*/ 0 w 2769010"/>
              <a:gd name="connsiteY2" fmla="*/ 2805613 h 280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69010" h="2805613">
                <a:moveTo>
                  <a:pt x="2769010" y="0"/>
                </a:moveTo>
                <a:lnTo>
                  <a:pt x="2754521" y="8220"/>
                </a:lnTo>
                <a:cubicBezTo>
                  <a:pt x="1949520" y="533697"/>
                  <a:pt x="1896535" y="2572080"/>
                  <a:pt x="0" y="2805613"/>
                </a:cubicBezTo>
              </a:path>
            </a:pathLst>
          </a:custGeom>
          <a:noFill/>
          <a:ln w="285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>
            <a:off x="-784342" y="-265316"/>
            <a:ext cx="8158900" cy="5965753"/>
          </a:xfrm>
          <a:custGeom>
            <a:avLst/>
            <a:gdLst>
              <a:gd name="connsiteX0" fmla="*/ 8158900 w 9023922"/>
              <a:gd name="connsiteY0" fmla="*/ 0 h 8413678"/>
              <a:gd name="connsiteX1" fmla="*/ 9023922 w 9023922"/>
              <a:gd name="connsiteY1" fmla="*/ 0 h 8413678"/>
              <a:gd name="connsiteX2" fmla="*/ 6958098 w 9023922"/>
              <a:gd name="connsiteY2" fmla="*/ 7893329 h 8413678"/>
              <a:gd name="connsiteX3" fmla="*/ 6915150 w 9023922"/>
              <a:gd name="connsiteY3" fmla="*/ 7918378 h 8413678"/>
              <a:gd name="connsiteX4" fmla="*/ 6715125 w 9023922"/>
              <a:gd name="connsiteY4" fmla="*/ 3775003 h 8413678"/>
              <a:gd name="connsiteX5" fmla="*/ 4922718 w 9023922"/>
              <a:gd name="connsiteY5" fmla="*/ 5565861 h 8413678"/>
              <a:gd name="connsiteX6" fmla="*/ 4902610 w 9023922"/>
              <a:gd name="connsiteY6" fmla="*/ 5608065 h 8413678"/>
              <a:gd name="connsiteX7" fmla="*/ 4888121 w 9023922"/>
              <a:gd name="connsiteY7" fmla="*/ 5616285 h 8413678"/>
              <a:gd name="connsiteX8" fmla="*/ 2133600 w 9023922"/>
              <a:gd name="connsiteY8" fmla="*/ 8413678 h 8413678"/>
              <a:gd name="connsiteX9" fmla="*/ 0 w 9023922"/>
              <a:gd name="connsiteY9" fmla="*/ 5965753 h 8413678"/>
              <a:gd name="connsiteX10" fmla="*/ 8144561 w 9023922"/>
              <a:gd name="connsiteY10" fmla="*/ 4852 h 8413678"/>
              <a:gd name="connsiteX11" fmla="*/ 8158900 w 9023922"/>
              <a:gd name="connsiteY11" fmla="*/ 0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915150 w 8158900"/>
              <a:gd name="connsiteY2" fmla="*/ 7918378 h 8413678"/>
              <a:gd name="connsiteX3" fmla="*/ 6715125 w 8158900"/>
              <a:gd name="connsiteY3" fmla="*/ 3775003 h 8413678"/>
              <a:gd name="connsiteX4" fmla="*/ 4922718 w 8158900"/>
              <a:gd name="connsiteY4" fmla="*/ 5565861 h 8413678"/>
              <a:gd name="connsiteX5" fmla="*/ 4902610 w 8158900"/>
              <a:gd name="connsiteY5" fmla="*/ 5608065 h 8413678"/>
              <a:gd name="connsiteX6" fmla="*/ 4888121 w 8158900"/>
              <a:gd name="connsiteY6" fmla="*/ 5616285 h 8413678"/>
              <a:gd name="connsiteX7" fmla="*/ 2133600 w 8158900"/>
              <a:gd name="connsiteY7" fmla="*/ 8413678 h 8413678"/>
              <a:gd name="connsiteX8" fmla="*/ 0 w 8158900"/>
              <a:gd name="connsiteY8" fmla="*/ 5965753 h 8413678"/>
              <a:gd name="connsiteX9" fmla="*/ 8144561 w 8158900"/>
              <a:gd name="connsiteY9" fmla="*/ 4852 h 8413678"/>
              <a:gd name="connsiteX10" fmla="*/ 8158900 w 8158900"/>
              <a:gd name="connsiteY10" fmla="*/ 0 h 8413678"/>
              <a:gd name="connsiteX0" fmla="*/ 8158900 w 8250340"/>
              <a:gd name="connsiteY0" fmla="*/ 0 h 8413678"/>
              <a:gd name="connsiteX1" fmla="*/ 6958098 w 8250340"/>
              <a:gd name="connsiteY1" fmla="*/ 7893329 h 8413678"/>
              <a:gd name="connsiteX2" fmla="*/ 6915150 w 8250340"/>
              <a:gd name="connsiteY2" fmla="*/ 7918378 h 8413678"/>
              <a:gd name="connsiteX3" fmla="*/ 6715125 w 8250340"/>
              <a:gd name="connsiteY3" fmla="*/ 3775003 h 8413678"/>
              <a:gd name="connsiteX4" fmla="*/ 4922718 w 8250340"/>
              <a:gd name="connsiteY4" fmla="*/ 5565861 h 8413678"/>
              <a:gd name="connsiteX5" fmla="*/ 4902610 w 8250340"/>
              <a:gd name="connsiteY5" fmla="*/ 5608065 h 8413678"/>
              <a:gd name="connsiteX6" fmla="*/ 4888121 w 8250340"/>
              <a:gd name="connsiteY6" fmla="*/ 5616285 h 8413678"/>
              <a:gd name="connsiteX7" fmla="*/ 2133600 w 8250340"/>
              <a:gd name="connsiteY7" fmla="*/ 8413678 h 8413678"/>
              <a:gd name="connsiteX8" fmla="*/ 0 w 8250340"/>
              <a:gd name="connsiteY8" fmla="*/ 5965753 h 8413678"/>
              <a:gd name="connsiteX9" fmla="*/ 8144561 w 8250340"/>
              <a:gd name="connsiteY9" fmla="*/ 4852 h 8413678"/>
              <a:gd name="connsiteX10" fmla="*/ 8250340 w 8250340"/>
              <a:gd name="connsiteY10" fmla="*/ 91440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915150 w 8158900"/>
              <a:gd name="connsiteY2" fmla="*/ 7918378 h 8413678"/>
              <a:gd name="connsiteX3" fmla="*/ 6715125 w 8158900"/>
              <a:gd name="connsiteY3" fmla="*/ 3775003 h 8413678"/>
              <a:gd name="connsiteX4" fmla="*/ 4922718 w 8158900"/>
              <a:gd name="connsiteY4" fmla="*/ 5565861 h 8413678"/>
              <a:gd name="connsiteX5" fmla="*/ 4902610 w 8158900"/>
              <a:gd name="connsiteY5" fmla="*/ 5608065 h 8413678"/>
              <a:gd name="connsiteX6" fmla="*/ 4888121 w 8158900"/>
              <a:gd name="connsiteY6" fmla="*/ 5616285 h 8413678"/>
              <a:gd name="connsiteX7" fmla="*/ 2133600 w 8158900"/>
              <a:gd name="connsiteY7" fmla="*/ 8413678 h 8413678"/>
              <a:gd name="connsiteX8" fmla="*/ 0 w 8158900"/>
              <a:gd name="connsiteY8" fmla="*/ 5965753 h 8413678"/>
              <a:gd name="connsiteX9" fmla="*/ 8144561 w 8158900"/>
              <a:gd name="connsiteY9" fmla="*/ 4852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715125 w 8158900"/>
              <a:gd name="connsiteY2" fmla="*/ 3775003 h 8413678"/>
              <a:gd name="connsiteX3" fmla="*/ 4922718 w 8158900"/>
              <a:gd name="connsiteY3" fmla="*/ 5565861 h 8413678"/>
              <a:gd name="connsiteX4" fmla="*/ 4902610 w 8158900"/>
              <a:gd name="connsiteY4" fmla="*/ 5608065 h 8413678"/>
              <a:gd name="connsiteX5" fmla="*/ 4888121 w 8158900"/>
              <a:gd name="connsiteY5" fmla="*/ 5616285 h 8413678"/>
              <a:gd name="connsiteX6" fmla="*/ 2133600 w 8158900"/>
              <a:gd name="connsiteY6" fmla="*/ 8413678 h 8413678"/>
              <a:gd name="connsiteX7" fmla="*/ 0 w 8158900"/>
              <a:gd name="connsiteY7" fmla="*/ 5965753 h 8413678"/>
              <a:gd name="connsiteX8" fmla="*/ 8144561 w 8158900"/>
              <a:gd name="connsiteY8" fmla="*/ 4852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715125 w 8158900"/>
              <a:gd name="connsiteY2" fmla="*/ 3775003 h 8413678"/>
              <a:gd name="connsiteX3" fmla="*/ 4922718 w 8158900"/>
              <a:gd name="connsiteY3" fmla="*/ 5565861 h 8413678"/>
              <a:gd name="connsiteX4" fmla="*/ 4902610 w 8158900"/>
              <a:gd name="connsiteY4" fmla="*/ 5608065 h 8413678"/>
              <a:gd name="connsiteX5" fmla="*/ 4888121 w 8158900"/>
              <a:gd name="connsiteY5" fmla="*/ 5616285 h 8413678"/>
              <a:gd name="connsiteX6" fmla="*/ 2133600 w 8158900"/>
              <a:gd name="connsiteY6" fmla="*/ 8413678 h 8413678"/>
              <a:gd name="connsiteX7" fmla="*/ 0 w 8158900"/>
              <a:gd name="connsiteY7" fmla="*/ 5965753 h 8413678"/>
              <a:gd name="connsiteX8" fmla="*/ 8144561 w 8158900"/>
              <a:gd name="connsiteY8" fmla="*/ 4852 h 8413678"/>
              <a:gd name="connsiteX9" fmla="*/ 8158900 w 8158900"/>
              <a:gd name="connsiteY9" fmla="*/ 0 h 8413678"/>
              <a:gd name="connsiteX0" fmla="*/ 6958098 w 8158900"/>
              <a:gd name="connsiteY0" fmla="*/ 7893329 h 8413678"/>
              <a:gd name="connsiteX1" fmla="*/ 6715125 w 8158900"/>
              <a:gd name="connsiteY1" fmla="*/ 3775003 h 8413678"/>
              <a:gd name="connsiteX2" fmla="*/ 4922718 w 8158900"/>
              <a:gd name="connsiteY2" fmla="*/ 5565861 h 8413678"/>
              <a:gd name="connsiteX3" fmla="*/ 4902610 w 8158900"/>
              <a:gd name="connsiteY3" fmla="*/ 5608065 h 8413678"/>
              <a:gd name="connsiteX4" fmla="*/ 4888121 w 8158900"/>
              <a:gd name="connsiteY4" fmla="*/ 5616285 h 8413678"/>
              <a:gd name="connsiteX5" fmla="*/ 2133600 w 8158900"/>
              <a:gd name="connsiteY5" fmla="*/ 8413678 h 8413678"/>
              <a:gd name="connsiteX6" fmla="*/ 0 w 8158900"/>
              <a:gd name="connsiteY6" fmla="*/ 5965753 h 8413678"/>
              <a:gd name="connsiteX7" fmla="*/ 8144561 w 8158900"/>
              <a:gd name="connsiteY7" fmla="*/ 4852 h 8413678"/>
              <a:gd name="connsiteX8" fmla="*/ 8158900 w 8158900"/>
              <a:gd name="connsiteY8" fmla="*/ 0 h 8413678"/>
              <a:gd name="connsiteX9" fmla="*/ 7049538 w 8158900"/>
              <a:gd name="connsiteY9" fmla="*/ 7984769 h 8413678"/>
              <a:gd name="connsiteX0" fmla="*/ 6958098 w 8158900"/>
              <a:gd name="connsiteY0" fmla="*/ 7893329 h 8413678"/>
              <a:gd name="connsiteX1" fmla="*/ 6715125 w 8158900"/>
              <a:gd name="connsiteY1" fmla="*/ 3775003 h 8413678"/>
              <a:gd name="connsiteX2" fmla="*/ 4922718 w 8158900"/>
              <a:gd name="connsiteY2" fmla="*/ 5565861 h 8413678"/>
              <a:gd name="connsiteX3" fmla="*/ 4902610 w 8158900"/>
              <a:gd name="connsiteY3" fmla="*/ 5608065 h 8413678"/>
              <a:gd name="connsiteX4" fmla="*/ 4888121 w 8158900"/>
              <a:gd name="connsiteY4" fmla="*/ 5616285 h 8413678"/>
              <a:gd name="connsiteX5" fmla="*/ 2133600 w 8158900"/>
              <a:gd name="connsiteY5" fmla="*/ 8413678 h 8413678"/>
              <a:gd name="connsiteX6" fmla="*/ 0 w 8158900"/>
              <a:gd name="connsiteY6" fmla="*/ 5965753 h 8413678"/>
              <a:gd name="connsiteX7" fmla="*/ 8144561 w 8158900"/>
              <a:gd name="connsiteY7" fmla="*/ 4852 h 8413678"/>
              <a:gd name="connsiteX8" fmla="*/ 8158900 w 8158900"/>
              <a:gd name="connsiteY8" fmla="*/ 0 h 8413678"/>
              <a:gd name="connsiteX0" fmla="*/ 6715125 w 8158900"/>
              <a:gd name="connsiteY0" fmla="*/ 3775003 h 8413678"/>
              <a:gd name="connsiteX1" fmla="*/ 4922718 w 8158900"/>
              <a:gd name="connsiteY1" fmla="*/ 5565861 h 8413678"/>
              <a:gd name="connsiteX2" fmla="*/ 4902610 w 8158900"/>
              <a:gd name="connsiteY2" fmla="*/ 5608065 h 8413678"/>
              <a:gd name="connsiteX3" fmla="*/ 4888121 w 8158900"/>
              <a:gd name="connsiteY3" fmla="*/ 5616285 h 8413678"/>
              <a:gd name="connsiteX4" fmla="*/ 2133600 w 8158900"/>
              <a:gd name="connsiteY4" fmla="*/ 8413678 h 8413678"/>
              <a:gd name="connsiteX5" fmla="*/ 0 w 8158900"/>
              <a:gd name="connsiteY5" fmla="*/ 5965753 h 8413678"/>
              <a:gd name="connsiteX6" fmla="*/ 8144561 w 8158900"/>
              <a:gd name="connsiteY6" fmla="*/ 4852 h 8413678"/>
              <a:gd name="connsiteX7" fmla="*/ 8158900 w 8158900"/>
              <a:gd name="connsiteY7" fmla="*/ 0 h 8413678"/>
              <a:gd name="connsiteX0" fmla="*/ 4922718 w 8158900"/>
              <a:gd name="connsiteY0" fmla="*/ 5565861 h 8413678"/>
              <a:gd name="connsiteX1" fmla="*/ 4902610 w 8158900"/>
              <a:gd name="connsiteY1" fmla="*/ 5608065 h 8413678"/>
              <a:gd name="connsiteX2" fmla="*/ 4888121 w 8158900"/>
              <a:gd name="connsiteY2" fmla="*/ 5616285 h 8413678"/>
              <a:gd name="connsiteX3" fmla="*/ 2133600 w 8158900"/>
              <a:gd name="connsiteY3" fmla="*/ 8413678 h 8413678"/>
              <a:gd name="connsiteX4" fmla="*/ 0 w 8158900"/>
              <a:gd name="connsiteY4" fmla="*/ 5965753 h 8413678"/>
              <a:gd name="connsiteX5" fmla="*/ 8144561 w 8158900"/>
              <a:gd name="connsiteY5" fmla="*/ 4852 h 8413678"/>
              <a:gd name="connsiteX6" fmla="*/ 8158900 w 8158900"/>
              <a:gd name="connsiteY6" fmla="*/ 0 h 8413678"/>
              <a:gd name="connsiteX0" fmla="*/ 4922718 w 8158900"/>
              <a:gd name="connsiteY0" fmla="*/ 5565861 h 8413678"/>
              <a:gd name="connsiteX1" fmla="*/ 4902610 w 8158900"/>
              <a:gd name="connsiteY1" fmla="*/ 5608065 h 8413678"/>
              <a:gd name="connsiteX2" fmla="*/ 2133600 w 8158900"/>
              <a:gd name="connsiteY2" fmla="*/ 8413678 h 8413678"/>
              <a:gd name="connsiteX3" fmla="*/ 0 w 8158900"/>
              <a:gd name="connsiteY3" fmla="*/ 5965753 h 8413678"/>
              <a:gd name="connsiteX4" fmla="*/ 8144561 w 8158900"/>
              <a:gd name="connsiteY4" fmla="*/ 4852 h 8413678"/>
              <a:gd name="connsiteX5" fmla="*/ 8158900 w 8158900"/>
              <a:gd name="connsiteY5" fmla="*/ 0 h 8413678"/>
              <a:gd name="connsiteX0" fmla="*/ 4922718 w 8158900"/>
              <a:gd name="connsiteY0" fmla="*/ 5565861 h 8413678"/>
              <a:gd name="connsiteX1" fmla="*/ 2133600 w 8158900"/>
              <a:gd name="connsiteY1" fmla="*/ 8413678 h 8413678"/>
              <a:gd name="connsiteX2" fmla="*/ 0 w 8158900"/>
              <a:gd name="connsiteY2" fmla="*/ 5965753 h 8413678"/>
              <a:gd name="connsiteX3" fmla="*/ 8144561 w 8158900"/>
              <a:gd name="connsiteY3" fmla="*/ 4852 h 8413678"/>
              <a:gd name="connsiteX4" fmla="*/ 8158900 w 8158900"/>
              <a:gd name="connsiteY4" fmla="*/ 0 h 8413678"/>
              <a:gd name="connsiteX0" fmla="*/ 2133600 w 8158900"/>
              <a:gd name="connsiteY0" fmla="*/ 8413678 h 8413678"/>
              <a:gd name="connsiteX1" fmla="*/ 0 w 8158900"/>
              <a:gd name="connsiteY1" fmla="*/ 5965753 h 8413678"/>
              <a:gd name="connsiteX2" fmla="*/ 8144561 w 8158900"/>
              <a:gd name="connsiteY2" fmla="*/ 4852 h 8413678"/>
              <a:gd name="connsiteX3" fmla="*/ 8158900 w 8158900"/>
              <a:gd name="connsiteY3" fmla="*/ 0 h 8413678"/>
              <a:gd name="connsiteX0" fmla="*/ 0 w 8158900"/>
              <a:gd name="connsiteY0" fmla="*/ 5965753 h 5965753"/>
              <a:gd name="connsiteX1" fmla="*/ 8144561 w 8158900"/>
              <a:gd name="connsiteY1" fmla="*/ 4852 h 5965753"/>
              <a:gd name="connsiteX2" fmla="*/ 8158900 w 8158900"/>
              <a:gd name="connsiteY2" fmla="*/ 0 h 5965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58900" h="5965753">
                <a:moveTo>
                  <a:pt x="0" y="5965753"/>
                </a:moveTo>
                <a:cubicBezTo>
                  <a:pt x="409277" y="5147199"/>
                  <a:pt x="3620709" y="1631134"/>
                  <a:pt x="8144561" y="4852"/>
                </a:cubicBezTo>
                <a:lnTo>
                  <a:pt x="8158900" y="0"/>
                </a:lnTo>
              </a:path>
            </a:pathLst>
          </a:custGeom>
          <a:noFill/>
          <a:ln w="285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688132" y="3603553"/>
            <a:ext cx="1919677" cy="2205002"/>
            <a:chOff x="3688131" y="3603553"/>
            <a:chExt cx="1919677" cy="2205002"/>
          </a:xfrm>
        </p:grpSpPr>
        <p:sp>
          <p:nvSpPr>
            <p:cNvPr id="150" name="任意多边形 149"/>
            <p:cNvSpPr/>
            <p:nvPr/>
          </p:nvSpPr>
          <p:spPr>
            <a:xfrm>
              <a:off x="3795293" y="3603553"/>
              <a:ext cx="1812515" cy="1833062"/>
            </a:xfrm>
            <a:custGeom>
              <a:avLst/>
              <a:gdLst>
                <a:gd name="connsiteX0" fmla="*/ 8158900 w 9023922"/>
                <a:gd name="connsiteY0" fmla="*/ 0 h 8413678"/>
                <a:gd name="connsiteX1" fmla="*/ 9023922 w 9023922"/>
                <a:gd name="connsiteY1" fmla="*/ 0 h 8413678"/>
                <a:gd name="connsiteX2" fmla="*/ 6958098 w 9023922"/>
                <a:gd name="connsiteY2" fmla="*/ 7893329 h 8413678"/>
                <a:gd name="connsiteX3" fmla="*/ 6915150 w 9023922"/>
                <a:gd name="connsiteY3" fmla="*/ 7918378 h 8413678"/>
                <a:gd name="connsiteX4" fmla="*/ 6715125 w 9023922"/>
                <a:gd name="connsiteY4" fmla="*/ 3775003 h 8413678"/>
                <a:gd name="connsiteX5" fmla="*/ 4922718 w 9023922"/>
                <a:gd name="connsiteY5" fmla="*/ 5565861 h 8413678"/>
                <a:gd name="connsiteX6" fmla="*/ 4902610 w 9023922"/>
                <a:gd name="connsiteY6" fmla="*/ 5608065 h 8413678"/>
                <a:gd name="connsiteX7" fmla="*/ 4888121 w 9023922"/>
                <a:gd name="connsiteY7" fmla="*/ 5616285 h 8413678"/>
                <a:gd name="connsiteX8" fmla="*/ 2133600 w 9023922"/>
                <a:gd name="connsiteY8" fmla="*/ 8413678 h 8413678"/>
                <a:gd name="connsiteX9" fmla="*/ 0 w 9023922"/>
                <a:gd name="connsiteY9" fmla="*/ 5965753 h 8413678"/>
                <a:gd name="connsiteX10" fmla="*/ 8144561 w 9023922"/>
                <a:gd name="connsiteY10" fmla="*/ 4852 h 8413678"/>
                <a:gd name="connsiteX11" fmla="*/ 8158900 w 9023922"/>
                <a:gd name="connsiteY11" fmla="*/ 0 h 8413678"/>
                <a:gd name="connsiteX0" fmla="*/ 8158900 w 8158900"/>
                <a:gd name="connsiteY0" fmla="*/ 0 h 8413678"/>
                <a:gd name="connsiteX1" fmla="*/ 6958098 w 8158900"/>
                <a:gd name="connsiteY1" fmla="*/ 7893329 h 8413678"/>
                <a:gd name="connsiteX2" fmla="*/ 6915150 w 8158900"/>
                <a:gd name="connsiteY2" fmla="*/ 7918378 h 8413678"/>
                <a:gd name="connsiteX3" fmla="*/ 6715125 w 8158900"/>
                <a:gd name="connsiteY3" fmla="*/ 3775003 h 8413678"/>
                <a:gd name="connsiteX4" fmla="*/ 4922718 w 8158900"/>
                <a:gd name="connsiteY4" fmla="*/ 5565861 h 8413678"/>
                <a:gd name="connsiteX5" fmla="*/ 4902610 w 8158900"/>
                <a:gd name="connsiteY5" fmla="*/ 5608065 h 8413678"/>
                <a:gd name="connsiteX6" fmla="*/ 4888121 w 8158900"/>
                <a:gd name="connsiteY6" fmla="*/ 5616285 h 8413678"/>
                <a:gd name="connsiteX7" fmla="*/ 2133600 w 8158900"/>
                <a:gd name="connsiteY7" fmla="*/ 8413678 h 8413678"/>
                <a:gd name="connsiteX8" fmla="*/ 0 w 8158900"/>
                <a:gd name="connsiteY8" fmla="*/ 5965753 h 8413678"/>
                <a:gd name="connsiteX9" fmla="*/ 8144561 w 8158900"/>
                <a:gd name="connsiteY9" fmla="*/ 4852 h 8413678"/>
                <a:gd name="connsiteX10" fmla="*/ 8158900 w 8158900"/>
                <a:gd name="connsiteY10" fmla="*/ 0 h 8413678"/>
                <a:gd name="connsiteX0" fmla="*/ 8158900 w 8250340"/>
                <a:gd name="connsiteY0" fmla="*/ 0 h 8413678"/>
                <a:gd name="connsiteX1" fmla="*/ 6958098 w 8250340"/>
                <a:gd name="connsiteY1" fmla="*/ 7893329 h 8413678"/>
                <a:gd name="connsiteX2" fmla="*/ 6915150 w 8250340"/>
                <a:gd name="connsiteY2" fmla="*/ 7918378 h 8413678"/>
                <a:gd name="connsiteX3" fmla="*/ 6715125 w 8250340"/>
                <a:gd name="connsiteY3" fmla="*/ 3775003 h 8413678"/>
                <a:gd name="connsiteX4" fmla="*/ 4922718 w 8250340"/>
                <a:gd name="connsiteY4" fmla="*/ 5565861 h 8413678"/>
                <a:gd name="connsiteX5" fmla="*/ 4902610 w 8250340"/>
                <a:gd name="connsiteY5" fmla="*/ 5608065 h 8413678"/>
                <a:gd name="connsiteX6" fmla="*/ 4888121 w 8250340"/>
                <a:gd name="connsiteY6" fmla="*/ 5616285 h 8413678"/>
                <a:gd name="connsiteX7" fmla="*/ 2133600 w 8250340"/>
                <a:gd name="connsiteY7" fmla="*/ 8413678 h 8413678"/>
                <a:gd name="connsiteX8" fmla="*/ 0 w 8250340"/>
                <a:gd name="connsiteY8" fmla="*/ 5965753 h 8413678"/>
                <a:gd name="connsiteX9" fmla="*/ 8144561 w 8250340"/>
                <a:gd name="connsiteY9" fmla="*/ 4852 h 8413678"/>
                <a:gd name="connsiteX10" fmla="*/ 8250340 w 8250340"/>
                <a:gd name="connsiteY10" fmla="*/ 91440 h 8413678"/>
                <a:gd name="connsiteX0" fmla="*/ 8158900 w 8158900"/>
                <a:gd name="connsiteY0" fmla="*/ 0 h 8413678"/>
                <a:gd name="connsiteX1" fmla="*/ 6958098 w 8158900"/>
                <a:gd name="connsiteY1" fmla="*/ 7893329 h 8413678"/>
                <a:gd name="connsiteX2" fmla="*/ 6915150 w 8158900"/>
                <a:gd name="connsiteY2" fmla="*/ 7918378 h 8413678"/>
                <a:gd name="connsiteX3" fmla="*/ 6715125 w 8158900"/>
                <a:gd name="connsiteY3" fmla="*/ 3775003 h 8413678"/>
                <a:gd name="connsiteX4" fmla="*/ 4922718 w 8158900"/>
                <a:gd name="connsiteY4" fmla="*/ 5565861 h 8413678"/>
                <a:gd name="connsiteX5" fmla="*/ 4902610 w 8158900"/>
                <a:gd name="connsiteY5" fmla="*/ 5608065 h 8413678"/>
                <a:gd name="connsiteX6" fmla="*/ 4888121 w 8158900"/>
                <a:gd name="connsiteY6" fmla="*/ 5616285 h 8413678"/>
                <a:gd name="connsiteX7" fmla="*/ 2133600 w 8158900"/>
                <a:gd name="connsiteY7" fmla="*/ 8413678 h 8413678"/>
                <a:gd name="connsiteX8" fmla="*/ 0 w 8158900"/>
                <a:gd name="connsiteY8" fmla="*/ 5965753 h 8413678"/>
                <a:gd name="connsiteX9" fmla="*/ 8144561 w 8158900"/>
                <a:gd name="connsiteY9" fmla="*/ 4852 h 8413678"/>
                <a:gd name="connsiteX0" fmla="*/ 8158900 w 8158900"/>
                <a:gd name="connsiteY0" fmla="*/ 0 h 8413678"/>
                <a:gd name="connsiteX1" fmla="*/ 6958098 w 8158900"/>
                <a:gd name="connsiteY1" fmla="*/ 7893329 h 8413678"/>
                <a:gd name="connsiteX2" fmla="*/ 6715125 w 8158900"/>
                <a:gd name="connsiteY2" fmla="*/ 3775003 h 8413678"/>
                <a:gd name="connsiteX3" fmla="*/ 4922718 w 8158900"/>
                <a:gd name="connsiteY3" fmla="*/ 5565861 h 8413678"/>
                <a:gd name="connsiteX4" fmla="*/ 4902610 w 8158900"/>
                <a:gd name="connsiteY4" fmla="*/ 5608065 h 8413678"/>
                <a:gd name="connsiteX5" fmla="*/ 4888121 w 8158900"/>
                <a:gd name="connsiteY5" fmla="*/ 5616285 h 8413678"/>
                <a:gd name="connsiteX6" fmla="*/ 2133600 w 8158900"/>
                <a:gd name="connsiteY6" fmla="*/ 8413678 h 8413678"/>
                <a:gd name="connsiteX7" fmla="*/ 0 w 8158900"/>
                <a:gd name="connsiteY7" fmla="*/ 5965753 h 8413678"/>
                <a:gd name="connsiteX8" fmla="*/ 8144561 w 8158900"/>
                <a:gd name="connsiteY8" fmla="*/ 4852 h 8413678"/>
                <a:gd name="connsiteX0" fmla="*/ 8158900 w 8158900"/>
                <a:gd name="connsiteY0" fmla="*/ 0 h 8413678"/>
                <a:gd name="connsiteX1" fmla="*/ 6958098 w 8158900"/>
                <a:gd name="connsiteY1" fmla="*/ 7893329 h 8413678"/>
                <a:gd name="connsiteX2" fmla="*/ 6715125 w 8158900"/>
                <a:gd name="connsiteY2" fmla="*/ 3775003 h 8413678"/>
                <a:gd name="connsiteX3" fmla="*/ 4922718 w 8158900"/>
                <a:gd name="connsiteY3" fmla="*/ 5565861 h 8413678"/>
                <a:gd name="connsiteX4" fmla="*/ 4902610 w 8158900"/>
                <a:gd name="connsiteY4" fmla="*/ 5608065 h 8413678"/>
                <a:gd name="connsiteX5" fmla="*/ 4888121 w 8158900"/>
                <a:gd name="connsiteY5" fmla="*/ 5616285 h 8413678"/>
                <a:gd name="connsiteX6" fmla="*/ 2133600 w 8158900"/>
                <a:gd name="connsiteY6" fmla="*/ 8413678 h 8413678"/>
                <a:gd name="connsiteX7" fmla="*/ 0 w 8158900"/>
                <a:gd name="connsiteY7" fmla="*/ 5965753 h 8413678"/>
                <a:gd name="connsiteX8" fmla="*/ 8144561 w 8158900"/>
                <a:gd name="connsiteY8" fmla="*/ 4852 h 8413678"/>
                <a:gd name="connsiteX9" fmla="*/ 8158900 w 8158900"/>
                <a:gd name="connsiteY9" fmla="*/ 0 h 8413678"/>
                <a:gd name="connsiteX0" fmla="*/ 6958098 w 8158900"/>
                <a:gd name="connsiteY0" fmla="*/ 7893329 h 8413678"/>
                <a:gd name="connsiteX1" fmla="*/ 6715125 w 8158900"/>
                <a:gd name="connsiteY1" fmla="*/ 3775003 h 8413678"/>
                <a:gd name="connsiteX2" fmla="*/ 4922718 w 8158900"/>
                <a:gd name="connsiteY2" fmla="*/ 5565861 h 8413678"/>
                <a:gd name="connsiteX3" fmla="*/ 4902610 w 8158900"/>
                <a:gd name="connsiteY3" fmla="*/ 5608065 h 8413678"/>
                <a:gd name="connsiteX4" fmla="*/ 4888121 w 8158900"/>
                <a:gd name="connsiteY4" fmla="*/ 5616285 h 8413678"/>
                <a:gd name="connsiteX5" fmla="*/ 2133600 w 8158900"/>
                <a:gd name="connsiteY5" fmla="*/ 8413678 h 8413678"/>
                <a:gd name="connsiteX6" fmla="*/ 0 w 8158900"/>
                <a:gd name="connsiteY6" fmla="*/ 5965753 h 8413678"/>
                <a:gd name="connsiteX7" fmla="*/ 8144561 w 8158900"/>
                <a:gd name="connsiteY7" fmla="*/ 4852 h 8413678"/>
                <a:gd name="connsiteX8" fmla="*/ 8158900 w 8158900"/>
                <a:gd name="connsiteY8" fmla="*/ 0 h 8413678"/>
                <a:gd name="connsiteX9" fmla="*/ 7049538 w 8158900"/>
                <a:gd name="connsiteY9" fmla="*/ 7984769 h 8413678"/>
                <a:gd name="connsiteX0" fmla="*/ 6958098 w 8158900"/>
                <a:gd name="connsiteY0" fmla="*/ 7893329 h 8413678"/>
                <a:gd name="connsiteX1" fmla="*/ 6715125 w 8158900"/>
                <a:gd name="connsiteY1" fmla="*/ 3775003 h 8413678"/>
                <a:gd name="connsiteX2" fmla="*/ 4922718 w 8158900"/>
                <a:gd name="connsiteY2" fmla="*/ 5565861 h 8413678"/>
                <a:gd name="connsiteX3" fmla="*/ 4902610 w 8158900"/>
                <a:gd name="connsiteY3" fmla="*/ 5608065 h 8413678"/>
                <a:gd name="connsiteX4" fmla="*/ 4888121 w 8158900"/>
                <a:gd name="connsiteY4" fmla="*/ 5616285 h 8413678"/>
                <a:gd name="connsiteX5" fmla="*/ 2133600 w 8158900"/>
                <a:gd name="connsiteY5" fmla="*/ 8413678 h 8413678"/>
                <a:gd name="connsiteX6" fmla="*/ 0 w 8158900"/>
                <a:gd name="connsiteY6" fmla="*/ 5965753 h 8413678"/>
                <a:gd name="connsiteX7" fmla="*/ 8144561 w 8158900"/>
                <a:gd name="connsiteY7" fmla="*/ 4852 h 8413678"/>
                <a:gd name="connsiteX8" fmla="*/ 8158900 w 8158900"/>
                <a:gd name="connsiteY8" fmla="*/ 0 h 8413678"/>
                <a:gd name="connsiteX0" fmla="*/ 6715125 w 8158900"/>
                <a:gd name="connsiteY0" fmla="*/ 3775003 h 8413678"/>
                <a:gd name="connsiteX1" fmla="*/ 4922718 w 8158900"/>
                <a:gd name="connsiteY1" fmla="*/ 5565861 h 8413678"/>
                <a:gd name="connsiteX2" fmla="*/ 4902610 w 8158900"/>
                <a:gd name="connsiteY2" fmla="*/ 5608065 h 8413678"/>
                <a:gd name="connsiteX3" fmla="*/ 4888121 w 8158900"/>
                <a:gd name="connsiteY3" fmla="*/ 5616285 h 8413678"/>
                <a:gd name="connsiteX4" fmla="*/ 2133600 w 8158900"/>
                <a:gd name="connsiteY4" fmla="*/ 8413678 h 8413678"/>
                <a:gd name="connsiteX5" fmla="*/ 0 w 8158900"/>
                <a:gd name="connsiteY5" fmla="*/ 5965753 h 8413678"/>
                <a:gd name="connsiteX6" fmla="*/ 8144561 w 8158900"/>
                <a:gd name="connsiteY6" fmla="*/ 4852 h 8413678"/>
                <a:gd name="connsiteX7" fmla="*/ 8158900 w 8158900"/>
                <a:gd name="connsiteY7" fmla="*/ 0 h 8413678"/>
                <a:gd name="connsiteX0" fmla="*/ 6715125 w 8158900"/>
                <a:gd name="connsiteY0" fmla="*/ 3775003 h 8413678"/>
                <a:gd name="connsiteX1" fmla="*/ 4922718 w 8158900"/>
                <a:gd name="connsiteY1" fmla="*/ 5565861 h 8413678"/>
                <a:gd name="connsiteX2" fmla="*/ 4902610 w 8158900"/>
                <a:gd name="connsiteY2" fmla="*/ 5608065 h 8413678"/>
                <a:gd name="connsiteX3" fmla="*/ 2133600 w 8158900"/>
                <a:gd name="connsiteY3" fmla="*/ 8413678 h 8413678"/>
                <a:gd name="connsiteX4" fmla="*/ 0 w 8158900"/>
                <a:gd name="connsiteY4" fmla="*/ 5965753 h 8413678"/>
                <a:gd name="connsiteX5" fmla="*/ 8144561 w 8158900"/>
                <a:gd name="connsiteY5" fmla="*/ 4852 h 8413678"/>
                <a:gd name="connsiteX6" fmla="*/ 8158900 w 8158900"/>
                <a:gd name="connsiteY6" fmla="*/ 0 h 8413678"/>
                <a:gd name="connsiteX0" fmla="*/ 6715125 w 8144561"/>
                <a:gd name="connsiteY0" fmla="*/ 3770151 h 8408826"/>
                <a:gd name="connsiteX1" fmla="*/ 4922718 w 8144561"/>
                <a:gd name="connsiteY1" fmla="*/ 5561009 h 8408826"/>
                <a:gd name="connsiteX2" fmla="*/ 4902610 w 8144561"/>
                <a:gd name="connsiteY2" fmla="*/ 5603213 h 8408826"/>
                <a:gd name="connsiteX3" fmla="*/ 2133600 w 8144561"/>
                <a:gd name="connsiteY3" fmla="*/ 8408826 h 8408826"/>
                <a:gd name="connsiteX4" fmla="*/ 0 w 8144561"/>
                <a:gd name="connsiteY4" fmla="*/ 5960901 h 8408826"/>
                <a:gd name="connsiteX5" fmla="*/ 8144561 w 8144561"/>
                <a:gd name="connsiteY5" fmla="*/ 0 h 8408826"/>
                <a:gd name="connsiteX0" fmla="*/ 6715125 w 6715125"/>
                <a:gd name="connsiteY0" fmla="*/ 0 h 4638675"/>
                <a:gd name="connsiteX1" fmla="*/ 4922718 w 6715125"/>
                <a:gd name="connsiteY1" fmla="*/ 1790858 h 4638675"/>
                <a:gd name="connsiteX2" fmla="*/ 4902610 w 6715125"/>
                <a:gd name="connsiteY2" fmla="*/ 1833062 h 4638675"/>
                <a:gd name="connsiteX3" fmla="*/ 2133600 w 6715125"/>
                <a:gd name="connsiteY3" fmla="*/ 4638675 h 4638675"/>
                <a:gd name="connsiteX4" fmla="*/ 0 w 6715125"/>
                <a:gd name="connsiteY4" fmla="*/ 2190750 h 4638675"/>
                <a:gd name="connsiteX0" fmla="*/ 4581525 w 4581525"/>
                <a:gd name="connsiteY0" fmla="*/ 0 h 4638675"/>
                <a:gd name="connsiteX1" fmla="*/ 2789118 w 4581525"/>
                <a:gd name="connsiteY1" fmla="*/ 1790858 h 4638675"/>
                <a:gd name="connsiteX2" fmla="*/ 2769010 w 4581525"/>
                <a:gd name="connsiteY2" fmla="*/ 1833062 h 4638675"/>
                <a:gd name="connsiteX3" fmla="*/ 0 w 4581525"/>
                <a:gd name="connsiteY3" fmla="*/ 4638675 h 4638675"/>
                <a:gd name="connsiteX0" fmla="*/ 1812515 w 1812515"/>
                <a:gd name="connsiteY0" fmla="*/ 0 h 1833062"/>
                <a:gd name="connsiteX1" fmla="*/ 20108 w 1812515"/>
                <a:gd name="connsiteY1" fmla="*/ 1790858 h 1833062"/>
                <a:gd name="connsiteX2" fmla="*/ 0 w 1812515"/>
                <a:gd name="connsiteY2" fmla="*/ 1833062 h 183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2515" h="1833062">
                  <a:moveTo>
                    <a:pt x="1812515" y="0"/>
                  </a:moveTo>
                  <a:cubicBezTo>
                    <a:pt x="1576291" y="103841"/>
                    <a:pt x="412836" y="1036999"/>
                    <a:pt x="20108" y="1790858"/>
                  </a:cubicBezTo>
                  <a:lnTo>
                    <a:pt x="0" y="1833062"/>
                  </a:lnTo>
                </a:path>
              </a:pathLst>
            </a:custGeom>
            <a:noFill/>
            <a:ln w="28575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3688131" y="5442684"/>
              <a:ext cx="106053" cy="365871"/>
            </a:xfrm>
            <a:custGeom>
              <a:avLst/>
              <a:gdLst>
                <a:gd name="connsiteX0" fmla="*/ 368409 w 932359"/>
                <a:gd name="connsiteY0" fmla="*/ 0 h 468486"/>
                <a:gd name="connsiteX1" fmla="*/ 932359 w 932359"/>
                <a:gd name="connsiteY1" fmla="*/ 398830 h 468486"/>
                <a:gd name="connsiteX2" fmla="*/ 926740 w 932359"/>
                <a:gd name="connsiteY2" fmla="*/ 468486 h 468486"/>
                <a:gd name="connsiteX3" fmla="*/ 0 w 932359"/>
                <a:gd name="connsiteY3" fmla="*/ 468486 h 468486"/>
                <a:gd name="connsiteX4" fmla="*/ 1885 w 932359"/>
                <a:gd name="connsiteY4" fmla="*/ 417729 h 468486"/>
                <a:gd name="connsiteX5" fmla="*/ 75483 w 932359"/>
                <a:gd name="connsiteY5" fmla="*/ 166776 h 468486"/>
                <a:gd name="connsiteX6" fmla="*/ 106053 w 932359"/>
                <a:gd name="connsiteY6" fmla="*/ 102615 h 468486"/>
                <a:gd name="connsiteX7" fmla="*/ 177629 w 932359"/>
                <a:gd name="connsiteY7" fmla="*/ 62008 h 468486"/>
                <a:gd name="connsiteX8" fmla="*/ 368409 w 932359"/>
                <a:gd name="connsiteY8" fmla="*/ 0 h 468486"/>
                <a:gd name="connsiteX0" fmla="*/ 368409 w 932359"/>
                <a:gd name="connsiteY0" fmla="*/ 0 h 468486"/>
                <a:gd name="connsiteX1" fmla="*/ 932359 w 932359"/>
                <a:gd name="connsiteY1" fmla="*/ 398830 h 468486"/>
                <a:gd name="connsiteX2" fmla="*/ 926740 w 932359"/>
                <a:gd name="connsiteY2" fmla="*/ 468486 h 468486"/>
                <a:gd name="connsiteX3" fmla="*/ 460484 w 932359"/>
                <a:gd name="connsiteY3" fmla="*/ 466725 h 468486"/>
                <a:gd name="connsiteX4" fmla="*/ 0 w 932359"/>
                <a:gd name="connsiteY4" fmla="*/ 468486 h 468486"/>
                <a:gd name="connsiteX5" fmla="*/ 1885 w 932359"/>
                <a:gd name="connsiteY5" fmla="*/ 417729 h 468486"/>
                <a:gd name="connsiteX6" fmla="*/ 75483 w 932359"/>
                <a:gd name="connsiteY6" fmla="*/ 166776 h 468486"/>
                <a:gd name="connsiteX7" fmla="*/ 106053 w 932359"/>
                <a:gd name="connsiteY7" fmla="*/ 102615 h 468486"/>
                <a:gd name="connsiteX8" fmla="*/ 177629 w 932359"/>
                <a:gd name="connsiteY8" fmla="*/ 62008 h 468486"/>
                <a:gd name="connsiteX9" fmla="*/ 368409 w 932359"/>
                <a:gd name="connsiteY9" fmla="*/ 0 h 468486"/>
                <a:gd name="connsiteX0" fmla="*/ 460484 w 932359"/>
                <a:gd name="connsiteY0" fmla="*/ 466725 h 558165"/>
                <a:gd name="connsiteX1" fmla="*/ 0 w 932359"/>
                <a:gd name="connsiteY1" fmla="*/ 468486 h 558165"/>
                <a:gd name="connsiteX2" fmla="*/ 1885 w 932359"/>
                <a:gd name="connsiteY2" fmla="*/ 417729 h 558165"/>
                <a:gd name="connsiteX3" fmla="*/ 75483 w 932359"/>
                <a:gd name="connsiteY3" fmla="*/ 166776 h 558165"/>
                <a:gd name="connsiteX4" fmla="*/ 106053 w 932359"/>
                <a:gd name="connsiteY4" fmla="*/ 102615 h 558165"/>
                <a:gd name="connsiteX5" fmla="*/ 177629 w 932359"/>
                <a:gd name="connsiteY5" fmla="*/ 62008 h 558165"/>
                <a:gd name="connsiteX6" fmla="*/ 368409 w 932359"/>
                <a:gd name="connsiteY6" fmla="*/ 0 h 558165"/>
                <a:gd name="connsiteX7" fmla="*/ 932359 w 932359"/>
                <a:gd name="connsiteY7" fmla="*/ 398830 h 558165"/>
                <a:gd name="connsiteX8" fmla="*/ 926740 w 932359"/>
                <a:gd name="connsiteY8" fmla="*/ 468486 h 558165"/>
                <a:gd name="connsiteX9" fmla="*/ 551924 w 932359"/>
                <a:gd name="connsiteY9" fmla="*/ 558165 h 558165"/>
                <a:gd name="connsiteX0" fmla="*/ 460484 w 932359"/>
                <a:gd name="connsiteY0" fmla="*/ 466725 h 468486"/>
                <a:gd name="connsiteX1" fmla="*/ 0 w 932359"/>
                <a:gd name="connsiteY1" fmla="*/ 468486 h 468486"/>
                <a:gd name="connsiteX2" fmla="*/ 1885 w 932359"/>
                <a:gd name="connsiteY2" fmla="*/ 417729 h 468486"/>
                <a:gd name="connsiteX3" fmla="*/ 75483 w 932359"/>
                <a:gd name="connsiteY3" fmla="*/ 166776 h 468486"/>
                <a:gd name="connsiteX4" fmla="*/ 106053 w 932359"/>
                <a:gd name="connsiteY4" fmla="*/ 102615 h 468486"/>
                <a:gd name="connsiteX5" fmla="*/ 177629 w 932359"/>
                <a:gd name="connsiteY5" fmla="*/ 62008 h 468486"/>
                <a:gd name="connsiteX6" fmla="*/ 368409 w 932359"/>
                <a:gd name="connsiteY6" fmla="*/ 0 h 468486"/>
                <a:gd name="connsiteX7" fmla="*/ 932359 w 932359"/>
                <a:gd name="connsiteY7" fmla="*/ 398830 h 468486"/>
                <a:gd name="connsiteX8" fmla="*/ 926740 w 932359"/>
                <a:gd name="connsiteY8" fmla="*/ 468486 h 468486"/>
                <a:gd name="connsiteX0" fmla="*/ 0 w 932359"/>
                <a:gd name="connsiteY0" fmla="*/ 468486 h 468486"/>
                <a:gd name="connsiteX1" fmla="*/ 1885 w 932359"/>
                <a:gd name="connsiteY1" fmla="*/ 417729 h 468486"/>
                <a:gd name="connsiteX2" fmla="*/ 75483 w 932359"/>
                <a:gd name="connsiteY2" fmla="*/ 166776 h 468486"/>
                <a:gd name="connsiteX3" fmla="*/ 106053 w 932359"/>
                <a:gd name="connsiteY3" fmla="*/ 102615 h 468486"/>
                <a:gd name="connsiteX4" fmla="*/ 177629 w 932359"/>
                <a:gd name="connsiteY4" fmla="*/ 62008 h 468486"/>
                <a:gd name="connsiteX5" fmla="*/ 368409 w 932359"/>
                <a:gd name="connsiteY5" fmla="*/ 0 h 468486"/>
                <a:gd name="connsiteX6" fmla="*/ 932359 w 932359"/>
                <a:gd name="connsiteY6" fmla="*/ 398830 h 468486"/>
                <a:gd name="connsiteX7" fmla="*/ 926740 w 932359"/>
                <a:gd name="connsiteY7" fmla="*/ 468486 h 468486"/>
                <a:gd name="connsiteX0" fmla="*/ 0 w 932359"/>
                <a:gd name="connsiteY0" fmla="*/ 468486 h 468486"/>
                <a:gd name="connsiteX1" fmla="*/ 1885 w 932359"/>
                <a:gd name="connsiteY1" fmla="*/ 417729 h 468486"/>
                <a:gd name="connsiteX2" fmla="*/ 75483 w 932359"/>
                <a:gd name="connsiteY2" fmla="*/ 166776 h 468486"/>
                <a:gd name="connsiteX3" fmla="*/ 106053 w 932359"/>
                <a:gd name="connsiteY3" fmla="*/ 102615 h 468486"/>
                <a:gd name="connsiteX4" fmla="*/ 177629 w 932359"/>
                <a:gd name="connsiteY4" fmla="*/ 62008 h 468486"/>
                <a:gd name="connsiteX5" fmla="*/ 368409 w 932359"/>
                <a:gd name="connsiteY5" fmla="*/ 0 h 468486"/>
                <a:gd name="connsiteX6" fmla="*/ 932359 w 932359"/>
                <a:gd name="connsiteY6" fmla="*/ 398830 h 468486"/>
                <a:gd name="connsiteX0" fmla="*/ 0 w 368409"/>
                <a:gd name="connsiteY0" fmla="*/ 468486 h 468486"/>
                <a:gd name="connsiteX1" fmla="*/ 1885 w 368409"/>
                <a:gd name="connsiteY1" fmla="*/ 417729 h 468486"/>
                <a:gd name="connsiteX2" fmla="*/ 75483 w 368409"/>
                <a:gd name="connsiteY2" fmla="*/ 166776 h 468486"/>
                <a:gd name="connsiteX3" fmla="*/ 106053 w 368409"/>
                <a:gd name="connsiteY3" fmla="*/ 102615 h 468486"/>
                <a:gd name="connsiteX4" fmla="*/ 177629 w 368409"/>
                <a:gd name="connsiteY4" fmla="*/ 62008 h 468486"/>
                <a:gd name="connsiteX5" fmla="*/ 368409 w 368409"/>
                <a:gd name="connsiteY5" fmla="*/ 0 h 468486"/>
                <a:gd name="connsiteX0" fmla="*/ 0 w 177629"/>
                <a:gd name="connsiteY0" fmla="*/ 406478 h 406478"/>
                <a:gd name="connsiteX1" fmla="*/ 1885 w 177629"/>
                <a:gd name="connsiteY1" fmla="*/ 355721 h 406478"/>
                <a:gd name="connsiteX2" fmla="*/ 75483 w 177629"/>
                <a:gd name="connsiteY2" fmla="*/ 104768 h 406478"/>
                <a:gd name="connsiteX3" fmla="*/ 106053 w 177629"/>
                <a:gd name="connsiteY3" fmla="*/ 40607 h 406478"/>
                <a:gd name="connsiteX4" fmla="*/ 177629 w 177629"/>
                <a:gd name="connsiteY4" fmla="*/ 0 h 406478"/>
                <a:gd name="connsiteX0" fmla="*/ 0 w 106053"/>
                <a:gd name="connsiteY0" fmla="*/ 365871 h 365871"/>
                <a:gd name="connsiteX1" fmla="*/ 1885 w 106053"/>
                <a:gd name="connsiteY1" fmla="*/ 315114 h 365871"/>
                <a:gd name="connsiteX2" fmla="*/ 75483 w 106053"/>
                <a:gd name="connsiteY2" fmla="*/ 64161 h 365871"/>
                <a:gd name="connsiteX3" fmla="*/ 106053 w 106053"/>
                <a:gd name="connsiteY3" fmla="*/ 0 h 365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53" h="365871">
                  <a:moveTo>
                    <a:pt x="0" y="365871"/>
                  </a:moveTo>
                  <a:cubicBezTo>
                    <a:pt x="628" y="348952"/>
                    <a:pt x="1257" y="332033"/>
                    <a:pt x="1885" y="315114"/>
                  </a:cubicBezTo>
                  <a:cubicBezTo>
                    <a:pt x="12439" y="235819"/>
                    <a:pt x="37927" y="151601"/>
                    <a:pt x="75483" y="64161"/>
                  </a:cubicBezTo>
                  <a:lnTo>
                    <a:pt x="106053" y="0"/>
                  </a:lnTo>
                </a:path>
              </a:pathLst>
            </a:custGeom>
            <a:noFill/>
            <a:ln w="28575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7" name="PA_直接连接符 7"/>
          <p:cNvCxnSpPr/>
          <p:nvPr>
            <p:custDataLst>
              <p:tags r:id="rId55"/>
            </p:custDataLst>
          </p:nvPr>
        </p:nvCxnSpPr>
        <p:spPr>
          <a:xfrm>
            <a:off x="6389144" y="4897194"/>
            <a:ext cx="0" cy="63010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PA_直接连接符 7"/>
          <p:cNvCxnSpPr/>
          <p:nvPr>
            <p:custDataLst>
              <p:tags r:id="rId56"/>
            </p:custDataLst>
          </p:nvPr>
        </p:nvCxnSpPr>
        <p:spPr>
          <a:xfrm flipH="1">
            <a:off x="6467233" y="5596836"/>
            <a:ext cx="629095" cy="85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PA_直接连接符 7"/>
          <p:cNvCxnSpPr/>
          <p:nvPr>
            <p:custDataLst>
              <p:tags r:id="rId57"/>
            </p:custDataLst>
          </p:nvPr>
        </p:nvCxnSpPr>
        <p:spPr>
          <a:xfrm>
            <a:off x="6389143" y="5683482"/>
            <a:ext cx="1" cy="6142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PA_直接连接符 7"/>
          <p:cNvCxnSpPr/>
          <p:nvPr>
            <p:custDataLst>
              <p:tags r:id="rId58"/>
            </p:custDataLst>
          </p:nvPr>
        </p:nvCxnSpPr>
        <p:spPr>
          <a:xfrm flipH="1" flipV="1">
            <a:off x="5681963" y="5605393"/>
            <a:ext cx="629091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PA_直接连接符 7"/>
          <p:cNvCxnSpPr/>
          <p:nvPr>
            <p:custDataLst>
              <p:tags r:id="rId59"/>
            </p:custDataLst>
          </p:nvPr>
        </p:nvCxnSpPr>
        <p:spPr>
          <a:xfrm flipH="1">
            <a:off x="6444362" y="5117827"/>
            <a:ext cx="450844" cy="4323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PA_直接连接符 7"/>
          <p:cNvCxnSpPr/>
          <p:nvPr>
            <p:custDataLst>
              <p:tags r:id="rId60"/>
            </p:custDataLst>
          </p:nvPr>
        </p:nvCxnSpPr>
        <p:spPr>
          <a:xfrm flipH="1" flipV="1">
            <a:off x="6445325" y="5659687"/>
            <a:ext cx="433051" cy="4527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PA_直接连接符 7"/>
          <p:cNvCxnSpPr/>
          <p:nvPr>
            <p:custDataLst>
              <p:tags r:id="rId61"/>
            </p:custDataLst>
          </p:nvPr>
        </p:nvCxnSpPr>
        <p:spPr>
          <a:xfrm flipH="1">
            <a:off x="5883085" y="5660612"/>
            <a:ext cx="450841" cy="4252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PA_直接连接符 7"/>
          <p:cNvCxnSpPr/>
          <p:nvPr>
            <p:custDataLst>
              <p:tags r:id="rId62"/>
            </p:custDataLst>
          </p:nvPr>
        </p:nvCxnSpPr>
        <p:spPr>
          <a:xfrm flipH="1" flipV="1">
            <a:off x="5894614" y="5096252"/>
            <a:ext cx="439313" cy="4539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PA_直接连接符 7"/>
          <p:cNvCxnSpPr/>
          <p:nvPr>
            <p:custDataLst>
              <p:tags r:id="rId63"/>
            </p:custDataLst>
          </p:nvPr>
        </p:nvCxnSpPr>
        <p:spPr>
          <a:xfrm>
            <a:off x="1512792" y="1109250"/>
            <a:ext cx="0" cy="63010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PA_直接连接符 7"/>
          <p:cNvCxnSpPr/>
          <p:nvPr>
            <p:custDataLst>
              <p:tags r:id="rId64"/>
            </p:custDataLst>
          </p:nvPr>
        </p:nvCxnSpPr>
        <p:spPr>
          <a:xfrm flipH="1">
            <a:off x="1590881" y="1808892"/>
            <a:ext cx="629095" cy="85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PA_直接连接符 7"/>
          <p:cNvCxnSpPr/>
          <p:nvPr>
            <p:custDataLst>
              <p:tags r:id="rId65"/>
            </p:custDataLst>
          </p:nvPr>
        </p:nvCxnSpPr>
        <p:spPr>
          <a:xfrm>
            <a:off x="1512792" y="1895538"/>
            <a:ext cx="1" cy="6142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PA_直接连接符 7"/>
          <p:cNvCxnSpPr/>
          <p:nvPr>
            <p:custDataLst>
              <p:tags r:id="rId66"/>
            </p:custDataLst>
          </p:nvPr>
        </p:nvCxnSpPr>
        <p:spPr>
          <a:xfrm flipH="1" flipV="1">
            <a:off x="805611" y="1817449"/>
            <a:ext cx="629091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PA_直接连接符 7"/>
          <p:cNvCxnSpPr/>
          <p:nvPr>
            <p:custDataLst>
              <p:tags r:id="rId67"/>
            </p:custDataLst>
          </p:nvPr>
        </p:nvCxnSpPr>
        <p:spPr>
          <a:xfrm flipH="1">
            <a:off x="1568010" y="1329883"/>
            <a:ext cx="450844" cy="4323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PA_直接连接符 7"/>
          <p:cNvCxnSpPr/>
          <p:nvPr>
            <p:custDataLst>
              <p:tags r:id="rId68"/>
            </p:custDataLst>
          </p:nvPr>
        </p:nvCxnSpPr>
        <p:spPr>
          <a:xfrm flipH="1" flipV="1">
            <a:off x="1568973" y="1871743"/>
            <a:ext cx="433051" cy="4527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PA_直接连接符 7"/>
          <p:cNvCxnSpPr/>
          <p:nvPr>
            <p:custDataLst>
              <p:tags r:id="rId69"/>
            </p:custDataLst>
          </p:nvPr>
        </p:nvCxnSpPr>
        <p:spPr>
          <a:xfrm flipH="1">
            <a:off x="1006733" y="1872668"/>
            <a:ext cx="450841" cy="4252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PA_直接连接符 7"/>
          <p:cNvCxnSpPr/>
          <p:nvPr>
            <p:custDataLst>
              <p:tags r:id="rId70"/>
            </p:custDataLst>
          </p:nvPr>
        </p:nvCxnSpPr>
        <p:spPr>
          <a:xfrm flipH="1" flipV="1">
            <a:off x="1018262" y="1308308"/>
            <a:ext cx="439313" cy="4539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PA_直接连接符 7"/>
          <p:cNvCxnSpPr/>
          <p:nvPr>
            <p:custDataLst>
              <p:tags r:id="rId71"/>
            </p:custDataLst>
          </p:nvPr>
        </p:nvCxnSpPr>
        <p:spPr>
          <a:xfrm>
            <a:off x="9375205" y="365844"/>
            <a:ext cx="0" cy="63010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PA_直接连接符 7"/>
          <p:cNvCxnSpPr/>
          <p:nvPr>
            <p:custDataLst>
              <p:tags r:id="rId72"/>
            </p:custDataLst>
          </p:nvPr>
        </p:nvCxnSpPr>
        <p:spPr>
          <a:xfrm flipH="1">
            <a:off x="9453294" y="1065486"/>
            <a:ext cx="629095" cy="85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PA_直接连接符 7"/>
          <p:cNvCxnSpPr/>
          <p:nvPr>
            <p:custDataLst>
              <p:tags r:id="rId73"/>
            </p:custDataLst>
          </p:nvPr>
        </p:nvCxnSpPr>
        <p:spPr>
          <a:xfrm>
            <a:off x="9375205" y="1152132"/>
            <a:ext cx="1" cy="6142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PA_直接连接符 7"/>
          <p:cNvCxnSpPr/>
          <p:nvPr>
            <p:custDataLst>
              <p:tags r:id="rId74"/>
            </p:custDataLst>
          </p:nvPr>
        </p:nvCxnSpPr>
        <p:spPr>
          <a:xfrm flipH="1" flipV="1">
            <a:off x="8668024" y="1074043"/>
            <a:ext cx="629091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PA_直接连接符 7"/>
          <p:cNvCxnSpPr/>
          <p:nvPr>
            <p:custDataLst>
              <p:tags r:id="rId75"/>
            </p:custDataLst>
          </p:nvPr>
        </p:nvCxnSpPr>
        <p:spPr>
          <a:xfrm flipH="1">
            <a:off x="9430423" y="586477"/>
            <a:ext cx="450844" cy="4323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PA_直接连接符 7"/>
          <p:cNvCxnSpPr/>
          <p:nvPr>
            <p:custDataLst>
              <p:tags r:id="rId76"/>
            </p:custDataLst>
          </p:nvPr>
        </p:nvCxnSpPr>
        <p:spPr>
          <a:xfrm flipH="1" flipV="1">
            <a:off x="9431387" y="1128337"/>
            <a:ext cx="433051" cy="4527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PA_直接连接符 7"/>
          <p:cNvCxnSpPr/>
          <p:nvPr>
            <p:custDataLst>
              <p:tags r:id="rId77"/>
            </p:custDataLst>
          </p:nvPr>
        </p:nvCxnSpPr>
        <p:spPr>
          <a:xfrm flipH="1">
            <a:off x="8869145" y="1129262"/>
            <a:ext cx="450841" cy="4252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PA_直接连接符 7"/>
          <p:cNvCxnSpPr/>
          <p:nvPr>
            <p:custDataLst>
              <p:tags r:id="rId78"/>
            </p:custDataLst>
          </p:nvPr>
        </p:nvCxnSpPr>
        <p:spPr>
          <a:xfrm flipH="1" flipV="1">
            <a:off x="8880676" y="564902"/>
            <a:ext cx="439313" cy="4539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任意多边形 180"/>
          <p:cNvSpPr/>
          <p:nvPr/>
        </p:nvSpPr>
        <p:spPr>
          <a:xfrm>
            <a:off x="5845529" y="-172515"/>
            <a:ext cx="5329345" cy="7893329"/>
          </a:xfrm>
          <a:custGeom>
            <a:avLst/>
            <a:gdLst>
              <a:gd name="connsiteX0" fmla="*/ 2065824 w 5329345"/>
              <a:gd name="connsiteY0" fmla="*/ 0 h 7893329"/>
              <a:gd name="connsiteX1" fmla="*/ 5324911 w 5329345"/>
              <a:gd name="connsiteY1" fmla="*/ 0 h 7893329"/>
              <a:gd name="connsiteX2" fmla="*/ 5329345 w 5329345"/>
              <a:gd name="connsiteY2" fmla="*/ 216954 h 7893329"/>
              <a:gd name="connsiteX3" fmla="*/ 553609 w 5329345"/>
              <a:gd name="connsiteY3" fmla="*/ 7570441 h 7893329"/>
              <a:gd name="connsiteX4" fmla="*/ 0 w 5329345"/>
              <a:gd name="connsiteY4" fmla="*/ 7893329 h 7893329"/>
              <a:gd name="connsiteX5" fmla="*/ 2065824 w 5329345"/>
              <a:gd name="connsiteY5" fmla="*/ 0 h 7893329"/>
              <a:gd name="connsiteX0" fmla="*/ 2065824 w 5329345"/>
              <a:gd name="connsiteY0" fmla="*/ 0 h 7893329"/>
              <a:gd name="connsiteX1" fmla="*/ 5324911 w 5329345"/>
              <a:gd name="connsiteY1" fmla="*/ 0 h 7893329"/>
              <a:gd name="connsiteX2" fmla="*/ 5329345 w 5329345"/>
              <a:gd name="connsiteY2" fmla="*/ 216954 h 7893329"/>
              <a:gd name="connsiteX3" fmla="*/ 553609 w 5329345"/>
              <a:gd name="connsiteY3" fmla="*/ 7570441 h 7893329"/>
              <a:gd name="connsiteX4" fmla="*/ 0 w 5329345"/>
              <a:gd name="connsiteY4" fmla="*/ 7893329 h 7893329"/>
              <a:gd name="connsiteX5" fmla="*/ 2157264 w 5329345"/>
              <a:gd name="connsiteY5" fmla="*/ 91440 h 7893329"/>
              <a:gd name="connsiteX0" fmla="*/ 2065824 w 5329345"/>
              <a:gd name="connsiteY0" fmla="*/ 0 h 7893329"/>
              <a:gd name="connsiteX1" fmla="*/ 5324911 w 5329345"/>
              <a:gd name="connsiteY1" fmla="*/ 0 h 7893329"/>
              <a:gd name="connsiteX2" fmla="*/ 5329345 w 5329345"/>
              <a:gd name="connsiteY2" fmla="*/ 216954 h 7893329"/>
              <a:gd name="connsiteX3" fmla="*/ 553609 w 5329345"/>
              <a:gd name="connsiteY3" fmla="*/ 7570441 h 7893329"/>
              <a:gd name="connsiteX4" fmla="*/ 0 w 5329345"/>
              <a:gd name="connsiteY4" fmla="*/ 7893329 h 7893329"/>
              <a:gd name="connsiteX0" fmla="*/ 5324911 w 5329345"/>
              <a:gd name="connsiteY0" fmla="*/ 0 h 7893329"/>
              <a:gd name="connsiteX1" fmla="*/ 5329345 w 5329345"/>
              <a:gd name="connsiteY1" fmla="*/ 216954 h 7893329"/>
              <a:gd name="connsiteX2" fmla="*/ 553609 w 5329345"/>
              <a:gd name="connsiteY2" fmla="*/ 7570441 h 7893329"/>
              <a:gd name="connsiteX3" fmla="*/ 0 w 5329345"/>
              <a:gd name="connsiteY3" fmla="*/ 7893329 h 7893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9345" h="7893329">
                <a:moveTo>
                  <a:pt x="5324911" y="0"/>
                </a:moveTo>
                <a:lnTo>
                  <a:pt x="5329345" y="216954"/>
                </a:lnTo>
                <a:cubicBezTo>
                  <a:pt x="5323845" y="3276974"/>
                  <a:pt x="3467119" y="5782657"/>
                  <a:pt x="553609" y="7570441"/>
                </a:cubicBezTo>
                <a:lnTo>
                  <a:pt x="0" y="7893329"/>
                </a:lnTo>
              </a:path>
            </a:pathLst>
          </a:custGeom>
          <a:noFill/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任意多边形 181"/>
          <p:cNvSpPr/>
          <p:nvPr/>
        </p:nvSpPr>
        <p:spPr>
          <a:xfrm>
            <a:off x="3681602" y="5801420"/>
            <a:ext cx="929127" cy="484014"/>
          </a:xfrm>
          <a:custGeom>
            <a:avLst/>
            <a:gdLst>
              <a:gd name="connsiteX0" fmla="*/ 2387 w 929127"/>
              <a:gd name="connsiteY0" fmla="*/ 0 h 484014"/>
              <a:gd name="connsiteX1" fmla="*/ 929127 w 929127"/>
              <a:gd name="connsiteY1" fmla="*/ 0 h 484014"/>
              <a:gd name="connsiteX2" fmla="*/ 927715 w 929127"/>
              <a:gd name="connsiteY2" fmla="*/ 17496 h 484014"/>
              <a:gd name="connsiteX3" fmla="*/ 389846 w 929127"/>
              <a:gd name="connsiteY3" fmla="*/ 484014 h 484014"/>
              <a:gd name="connsiteX4" fmla="*/ 0 w 929127"/>
              <a:gd name="connsiteY4" fmla="*/ 64280 h 484014"/>
              <a:gd name="connsiteX5" fmla="*/ 2387 w 929127"/>
              <a:gd name="connsiteY5" fmla="*/ 0 h 484014"/>
              <a:gd name="connsiteX0" fmla="*/ 2387 w 929127"/>
              <a:gd name="connsiteY0" fmla="*/ 1761 h 485775"/>
              <a:gd name="connsiteX1" fmla="*/ 469221 w 929127"/>
              <a:gd name="connsiteY1" fmla="*/ 0 h 485775"/>
              <a:gd name="connsiteX2" fmla="*/ 929127 w 929127"/>
              <a:gd name="connsiteY2" fmla="*/ 1761 h 485775"/>
              <a:gd name="connsiteX3" fmla="*/ 927715 w 929127"/>
              <a:gd name="connsiteY3" fmla="*/ 19257 h 485775"/>
              <a:gd name="connsiteX4" fmla="*/ 389846 w 929127"/>
              <a:gd name="connsiteY4" fmla="*/ 485775 h 485775"/>
              <a:gd name="connsiteX5" fmla="*/ 0 w 929127"/>
              <a:gd name="connsiteY5" fmla="*/ 66041 h 485775"/>
              <a:gd name="connsiteX6" fmla="*/ 2387 w 929127"/>
              <a:gd name="connsiteY6" fmla="*/ 1761 h 485775"/>
              <a:gd name="connsiteX0" fmla="*/ 469221 w 929127"/>
              <a:gd name="connsiteY0" fmla="*/ 0 h 485775"/>
              <a:gd name="connsiteX1" fmla="*/ 929127 w 929127"/>
              <a:gd name="connsiteY1" fmla="*/ 1761 h 485775"/>
              <a:gd name="connsiteX2" fmla="*/ 927715 w 929127"/>
              <a:gd name="connsiteY2" fmla="*/ 19257 h 485775"/>
              <a:gd name="connsiteX3" fmla="*/ 389846 w 929127"/>
              <a:gd name="connsiteY3" fmla="*/ 485775 h 485775"/>
              <a:gd name="connsiteX4" fmla="*/ 0 w 929127"/>
              <a:gd name="connsiteY4" fmla="*/ 66041 h 485775"/>
              <a:gd name="connsiteX5" fmla="*/ 2387 w 929127"/>
              <a:gd name="connsiteY5" fmla="*/ 1761 h 485775"/>
              <a:gd name="connsiteX6" fmla="*/ 560661 w 929127"/>
              <a:gd name="connsiteY6" fmla="*/ 91440 h 485775"/>
              <a:gd name="connsiteX0" fmla="*/ 469221 w 929127"/>
              <a:gd name="connsiteY0" fmla="*/ 0 h 485775"/>
              <a:gd name="connsiteX1" fmla="*/ 929127 w 929127"/>
              <a:gd name="connsiteY1" fmla="*/ 1761 h 485775"/>
              <a:gd name="connsiteX2" fmla="*/ 927715 w 929127"/>
              <a:gd name="connsiteY2" fmla="*/ 19257 h 485775"/>
              <a:gd name="connsiteX3" fmla="*/ 389846 w 929127"/>
              <a:gd name="connsiteY3" fmla="*/ 485775 h 485775"/>
              <a:gd name="connsiteX4" fmla="*/ 0 w 929127"/>
              <a:gd name="connsiteY4" fmla="*/ 66041 h 485775"/>
              <a:gd name="connsiteX5" fmla="*/ 2387 w 929127"/>
              <a:gd name="connsiteY5" fmla="*/ 1761 h 485775"/>
              <a:gd name="connsiteX0" fmla="*/ 929127 w 929127"/>
              <a:gd name="connsiteY0" fmla="*/ 0 h 484014"/>
              <a:gd name="connsiteX1" fmla="*/ 927715 w 929127"/>
              <a:gd name="connsiteY1" fmla="*/ 17496 h 484014"/>
              <a:gd name="connsiteX2" fmla="*/ 389846 w 929127"/>
              <a:gd name="connsiteY2" fmla="*/ 484014 h 484014"/>
              <a:gd name="connsiteX3" fmla="*/ 0 w 929127"/>
              <a:gd name="connsiteY3" fmla="*/ 64280 h 484014"/>
              <a:gd name="connsiteX4" fmla="*/ 2387 w 929127"/>
              <a:gd name="connsiteY4" fmla="*/ 0 h 48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127" h="484014">
                <a:moveTo>
                  <a:pt x="929127" y="0"/>
                </a:moveTo>
                <a:lnTo>
                  <a:pt x="927715" y="17496"/>
                </a:lnTo>
                <a:cubicBezTo>
                  <a:pt x="885448" y="250661"/>
                  <a:pt x="660716" y="480581"/>
                  <a:pt x="389846" y="484014"/>
                </a:cubicBezTo>
                <a:cubicBezTo>
                  <a:pt x="127768" y="397919"/>
                  <a:pt x="12740" y="249145"/>
                  <a:pt x="0" y="64280"/>
                </a:cubicBezTo>
                <a:cubicBezTo>
                  <a:pt x="796" y="42853"/>
                  <a:pt x="1591" y="21427"/>
                  <a:pt x="2387" y="0"/>
                </a:cubicBezTo>
              </a:path>
            </a:pathLst>
          </a:custGeom>
          <a:noFill/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任意多边形 182"/>
          <p:cNvSpPr/>
          <p:nvPr/>
        </p:nvSpPr>
        <p:spPr>
          <a:xfrm>
            <a:off x="3790041" y="5332934"/>
            <a:ext cx="826307" cy="468486"/>
          </a:xfrm>
          <a:custGeom>
            <a:avLst/>
            <a:gdLst>
              <a:gd name="connsiteX0" fmla="*/ 368409 w 932359"/>
              <a:gd name="connsiteY0" fmla="*/ 0 h 468486"/>
              <a:gd name="connsiteX1" fmla="*/ 932359 w 932359"/>
              <a:gd name="connsiteY1" fmla="*/ 398830 h 468486"/>
              <a:gd name="connsiteX2" fmla="*/ 926740 w 932359"/>
              <a:gd name="connsiteY2" fmla="*/ 468486 h 468486"/>
              <a:gd name="connsiteX3" fmla="*/ 0 w 932359"/>
              <a:gd name="connsiteY3" fmla="*/ 468486 h 468486"/>
              <a:gd name="connsiteX4" fmla="*/ 1885 w 932359"/>
              <a:gd name="connsiteY4" fmla="*/ 417729 h 468486"/>
              <a:gd name="connsiteX5" fmla="*/ 75483 w 932359"/>
              <a:gd name="connsiteY5" fmla="*/ 166776 h 468486"/>
              <a:gd name="connsiteX6" fmla="*/ 106053 w 932359"/>
              <a:gd name="connsiteY6" fmla="*/ 102615 h 468486"/>
              <a:gd name="connsiteX7" fmla="*/ 177629 w 932359"/>
              <a:gd name="connsiteY7" fmla="*/ 62008 h 468486"/>
              <a:gd name="connsiteX8" fmla="*/ 368409 w 932359"/>
              <a:gd name="connsiteY8" fmla="*/ 0 h 468486"/>
              <a:gd name="connsiteX0" fmla="*/ 368409 w 932359"/>
              <a:gd name="connsiteY0" fmla="*/ 0 h 468486"/>
              <a:gd name="connsiteX1" fmla="*/ 932359 w 932359"/>
              <a:gd name="connsiteY1" fmla="*/ 398830 h 468486"/>
              <a:gd name="connsiteX2" fmla="*/ 926740 w 932359"/>
              <a:gd name="connsiteY2" fmla="*/ 468486 h 468486"/>
              <a:gd name="connsiteX3" fmla="*/ 460484 w 932359"/>
              <a:gd name="connsiteY3" fmla="*/ 466725 h 468486"/>
              <a:gd name="connsiteX4" fmla="*/ 0 w 932359"/>
              <a:gd name="connsiteY4" fmla="*/ 468486 h 468486"/>
              <a:gd name="connsiteX5" fmla="*/ 1885 w 932359"/>
              <a:gd name="connsiteY5" fmla="*/ 417729 h 468486"/>
              <a:gd name="connsiteX6" fmla="*/ 75483 w 932359"/>
              <a:gd name="connsiteY6" fmla="*/ 166776 h 468486"/>
              <a:gd name="connsiteX7" fmla="*/ 106053 w 932359"/>
              <a:gd name="connsiteY7" fmla="*/ 102615 h 468486"/>
              <a:gd name="connsiteX8" fmla="*/ 177629 w 932359"/>
              <a:gd name="connsiteY8" fmla="*/ 62008 h 468486"/>
              <a:gd name="connsiteX9" fmla="*/ 368409 w 932359"/>
              <a:gd name="connsiteY9" fmla="*/ 0 h 468486"/>
              <a:gd name="connsiteX0" fmla="*/ 460484 w 932359"/>
              <a:gd name="connsiteY0" fmla="*/ 466725 h 558165"/>
              <a:gd name="connsiteX1" fmla="*/ 0 w 932359"/>
              <a:gd name="connsiteY1" fmla="*/ 468486 h 558165"/>
              <a:gd name="connsiteX2" fmla="*/ 1885 w 932359"/>
              <a:gd name="connsiteY2" fmla="*/ 417729 h 558165"/>
              <a:gd name="connsiteX3" fmla="*/ 75483 w 932359"/>
              <a:gd name="connsiteY3" fmla="*/ 166776 h 558165"/>
              <a:gd name="connsiteX4" fmla="*/ 106053 w 932359"/>
              <a:gd name="connsiteY4" fmla="*/ 102615 h 558165"/>
              <a:gd name="connsiteX5" fmla="*/ 177629 w 932359"/>
              <a:gd name="connsiteY5" fmla="*/ 62008 h 558165"/>
              <a:gd name="connsiteX6" fmla="*/ 368409 w 932359"/>
              <a:gd name="connsiteY6" fmla="*/ 0 h 558165"/>
              <a:gd name="connsiteX7" fmla="*/ 932359 w 932359"/>
              <a:gd name="connsiteY7" fmla="*/ 398830 h 558165"/>
              <a:gd name="connsiteX8" fmla="*/ 926740 w 932359"/>
              <a:gd name="connsiteY8" fmla="*/ 468486 h 558165"/>
              <a:gd name="connsiteX9" fmla="*/ 551924 w 932359"/>
              <a:gd name="connsiteY9" fmla="*/ 558165 h 558165"/>
              <a:gd name="connsiteX0" fmla="*/ 460484 w 932359"/>
              <a:gd name="connsiteY0" fmla="*/ 466725 h 468486"/>
              <a:gd name="connsiteX1" fmla="*/ 0 w 932359"/>
              <a:gd name="connsiteY1" fmla="*/ 468486 h 468486"/>
              <a:gd name="connsiteX2" fmla="*/ 1885 w 932359"/>
              <a:gd name="connsiteY2" fmla="*/ 417729 h 468486"/>
              <a:gd name="connsiteX3" fmla="*/ 75483 w 932359"/>
              <a:gd name="connsiteY3" fmla="*/ 166776 h 468486"/>
              <a:gd name="connsiteX4" fmla="*/ 106053 w 932359"/>
              <a:gd name="connsiteY4" fmla="*/ 102615 h 468486"/>
              <a:gd name="connsiteX5" fmla="*/ 177629 w 932359"/>
              <a:gd name="connsiteY5" fmla="*/ 62008 h 468486"/>
              <a:gd name="connsiteX6" fmla="*/ 368409 w 932359"/>
              <a:gd name="connsiteY6" fmla="*/ 0 h 468486"/>
              <a:gd name="connsiteX7" fmla="*/ 932359 w 932359"/>
              <a:gd name="connsiteY7" fmla="*/ 398830 h 468486"/>
              <a:gd name="connsiteX8" fmla="*/ 926740 w 932359"/>
              <a:gd name="connsiteY8" fmla="*/ 468486 h 468486"/>
              <a:gd name="connsiteX0" fmla="*/ 0 w 932359"/>
              <a:gd name="connsiteY0" fmla="*/ 468486 h 468486"/>
              <a:gd name="connsiteX1" fmla="*/ 1885 w 932359"/>
              <a:gd name="connsiteY1" fmla="*/ 417729 h 468486"/>
              <a:gd name="connsiteX2" fmla="*/ 75483 w 932359"/>
              <a:gd name="connsiteY2" fmla="*/ 166776 h 468486"/>
              <a:gd name="connsiteX3" fmla="*/ 106053 w 932359"/>
              <a:gd name="connsiteY3" fmla="*/ 102615 h 468486"/>
              <a:gd name="connsiteX4" fmla="*/ 177629 w 932359"/>
              <a:gd name="connsiteY4" fmla="*/ 62008 h 468486"/>
              <a:gd name="connsiteX5" fmla="*/ 368409 w 932359"/>
              <a:gd name="connsiteY5" fmla="*/ 0 h 468486"/>
              <a:gd name="connsiteX6" fmla="*/ 932359 w 932359"/>
              <a:gd name="connsiteY6" fmla="*/ 398830 h 468486"/>
              <a:gd name="connsiteX7" fmla="*/ 926740 w 932359"/>
              <a:gd name="connsiteY7" fmla="*/ 468486 h 468486"/>
              <a:gd name="connsiteX0" fmla="*/ 0 w 930474"/>
              <a:gd name="connsiteY0" fmla="*/ 417729 h 468486"/>
              <a:gd name="connsiteX1" fmla="*/ 73598 w 930474"/>
              <a:gd name="connsiteY1" fmla="*/ 166776 h 468486"/>
              <a:gd name="connsiteX2" fmla="*/ 104168 w 930474"/>
              <a:gd name="connsiteY2" fmla="*/ 102615 h 468486"/>
              <a:gd name="connsiteX3" fmla="*/ 175744 w 930474"/>
              <a:gd name="connsiteY3" fmla="*/ 62008 h 468486"/>
              <a:gd name="connsiteX4" fmla="*/ 366524 w 930474"/>
              <a:gd name="connsiteY4" fmla="*/ 0 h 468486"/>
              <a:gd name="connsiteX5" fmla="*/ 930474 w 930474"/>
              <a:gd name="connsiteY5" fmla="*/ 398830 h 468486"/>
              <a:gd name="connsiteX6" fmla="*/ 924855 w 930474"/>
              <a:gd name="connsiteY6" fmla="*/ 468486 h 468486"/>
              <a:gd name="connsiteX0" fmla="*/ 0 w 856876"/>
              <a:gd name="connsiteY0" fmla="*/ 166776 h 468486"/>
              <a:gd name="connsiteX1" fmla="*/ 30570 w 856876"/>
              <a:gd name="connsiteY1" fmla="*/ 102615 h 468486"/>
              <a:gd name="connsiteX2" fmla="*/ 102146 w 856876"/>
              <a:gd name="connsiteY2" fmla="*/ 62008 h 468486"/>
              <a:gd name="connsiteX3" fmla="*/ 292926 w 856876"/>
              <a:gd name="connsiteY3" fmla="*/ 0 h 468486"/>
              <a:gd name="connsiteX4" fmla="*/ 856876 w 856876"/>
              <a:gd name="connsiteY4" fmla="*/ 398830 h 468486"/>
              <a:gd name="connsiteX5" fmla="*/ 851257 w 856876"/>
              <a:gd name="connsiteY5" fmla="*/ 468486 h 468486"/>
              <a:gd name="connsiteX0" fmla="*/ 0 w 826306"/>
              <a:gd name="connsiteY0" fmla="*/ 102615 h 468486"/>
              <a:gd name="connsiteX1" fmla="*/ 71576 w 826306"/>
              <a:gd name="connsiteY1" fmla="*/ 62008 h 468486"/>
              <a:gd name="connsiteX2" fmla="*/ 262356 w 826306"/>
              <a:gd name="connsiteY2" fmla="*/ 0 h 468486"/>
              <a:gd name="connsiteX3" fmla="*/ 826306 w 826306"/>
              <a:gd name="connsiteY3" fmla="*/ 398830 h 468486"/>
              <a:gd name="connsiteX4" fmla="*/ 820687 w 826306"/>
              <a:gd name="connsiteY4" fmla="*/ 468486 h 46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306" h="468486">
                <a:moveTo>
                  <a:pt x="0" y="102615"/>
                </a:moveTo>
                <a:lnTo>
                  <a:pt x="71576" y="62008"/>
                </a:lnTo>
                <a:cubicBezTo>
                  <a:pt x="130883" y="33236"/>
                  <a:pt x="194193" y="12204"/>
                  <a:pt x="262356" y="0"/>
                </a:cubicBezTo>
                <a:cubicBezTo>
                  <a:pt x="663972" y="14359"/>
                  <a:pt x="821512" y="197154"/>
                  <a:pt x="826306" y="398830"/>
                </a:cubicBezTo>
                <a:lnTo>
                  <a:pt x="820687" y="468486"/>
                </a:lnTo>
              </a:path>
            </a:pathLst>
          </a:custGeom>
          <a:noFill/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任意多边形 183"/>
          <p:cNvSpPr/>
          <p:nvPr/>
        </p:nvSpPr>
        <p:spPr>
          <a:xfrm>
            <a:off x="1020653" y="5435551"/>
            <a:ext cx="2769011" cy="2805613"/>
          </a:xfrm>
          <a:custGeom>
            <a:avLst/>
            <a:gdLst>
              <a:gd name="connsiteX0" fmla="*/ 8158900 w 9023922"/>
              <a:gd name="connsiteY0" fmla="*/ 0 h 8413678"/>
              <a:gd name="connsiteX1" fmla="*/ 9023922 w 9023922"/>
              <a:gd name="connsiteY1" fmla="*/ 0 h 8413678"/>
              <a:gd name="connsiteX2" fmla="*/ 6958098 w 9023922"/>
              <a:gd name="connsiteY2" fmla="*/ 7893329 h 8413678"/>
              <a:gd name="connsiteX3" fmla="*/ 6915150 w 9023922"/>
              <a:gd name="connsiteY3" fmla="*/ 7918378 h 8413678"/>
              <a:gd name="connsiteX4" fmla="*/ 6715125 w 9023922"/>
              <a:gd name="connsiteY4" fmla="*/ 3775003 h 8413678"/>
              <a:gd name="connsiteX5" fmla="*/ 4922718 w 9023922"/>
              <a:gd name="connsiteY5" fmla="*/ 5565861 h 8413678"/>
              <a:gd name="connsiteX6" fmla="*/ 4902610 w 9023922"/>
              <a:gd name="connsiteY6" fmla="*/ 5608065 h 8413678"/>
              <a:gd name="connsiteX7" fmla="*/ 4888121 w 9023922"/>
              <a:gd name="connsiteY7" fmla="*/ 5616285 h 8413678"/>
              <a:gd name="connsiteX8" fmla="*/ 2133600 w 9023922"/>
              <a:gd name="connsiteY8" fmla="*/ 8413678 h 8413678"/>
              <a:gd name="connsiteX9" fmla="*/ 0 w 9023922"/>
              <a:gd name="connsiteY9" fmla="*/ 5965753 h 8413678"/>
              <a:gd name="connsiteX10" fmla="*/ 8144561 w 9023922"/>
              <a:gd name="connsiteY10" fmla="*/ 4852 h 8413678"/>
              <a:gd name="connsiteX11" fmla="*/ 8158900 w 9023922"/>
              <a:gd name="connsiteY11" fmla="*/ 0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915150 w 8158900"/>
              <a:gd name="connsiteY2" fmla="*/ 7918378 h 8413678"/>
              <a:gd name="connsiteX3" fmla="*/ 6715125 w 8158900"/>
              <a:gd name="connsiteY3" fmla="*/ 3775003 h 8413678"/>
              <a:gd name="connsiteX4" fmla="*/ 4922718 w 8158900"/>
              <a:gd name="connsiteY4" fmla="*/ 5565861 h 8413678"/>
              <a:gd name="connsiteX5" fmla="*/ 4902610 w 8158900"/>
              <a:gd name="connsiteY5" fmla="*/ 5608065 h 8413678"/>
              <a:gd name="connsiteX6" fmla="*/ 4888121 w 8158900"/>
              <a:gd name="connsiteY6" fmla="*/ 5616285 h 8413678"/>
              <a:gd name="connsiteX7" fmla="*/ 2133600 w 8158900"/>
              <a:gd name="connsiteY7" fmla="*/ 8413678 h 8413678"/>
              <a:gd name="connsiteX8" fmla="*/ 0 w 8158900"/>
              <a:gd name="connsiteY8" fmla="*/ 5965753 h 8413678"/>
              <a:gd name="connsiteX9" fmla="*/ 8144561 w 8158900"/>
              <a:gd name="connsiteY9" fmla="*/ 4852 h 8413678"/>
              <a:gd name="connsiteX10" fmla="*/ 8158900 w 8158900"/>
              <a:gd name="connsiteY10" fmla="*/ 0 h 8413678"/>
              <a:gd name="connsiteX0" fmla="*/ 8158900 w 8250340"/>
              <a:gd name="connsiteY0" fmla="*/ 0 h 8413678"/>
              <a:gd name="connsiteX1" fmla="*/ 6958098 w 8250340"/>
              <a:gd name="connsiteY1" fmla="*/ 7893329 h 8413678"/>
              <a:gd name="connsiteX2" fmla="*/ 6915150 w 8250340"/>
              <a:gd name="connsiteY2" fmla="*/ 7918378 h 8413678"/>
              <a:gd name="connsiteX3" fmla="*/ 6715125 w 8250340"/>
              <a:gd name="connsiteY3" fmla="*/ 3775003 h 8413678"/>
              <a:gd name="connsiteX4" fmla="*/ 4922718 w 8250340"/>
              <a:gd name="connsiteY4" fmla="*/ 5565861 h 8413678"/>
              <a:gd name="connsiteX5" fmla="*/ 4902610 w 8250340"/>
              <a:gd name="connsiteY5" fmla="*/ 5608065 h 8413678"/>
              <a:gd name="connsiteX6" fmla="*/ 4888121 w 8250340"/>
              <a:gd name="connsiteY6" fmla="*/ 5616285 h 8413678"/>
              <a:gd name="connsiteX7" fmla="*/ 2133600 w 8250340"/>
              <a:gd name="connsiteY7" fmla="*/ 8413678 h 8413678"/>
              <a:gd name="connsiteX8" fmla="*/ 0 w 8250340"/>
              <a:gd name="connsiteY8" fmla="*/ 5965753 h 8413678"/>
              <a:gd name="connsiteX9" fmla="*/ 8144561 w 8250340"/>
              <a:gd name="connsiteY9" fmla="*/ 4852 h 8413678"/>
              <a:gd name="connsiteX10" fmla="*/ 8250340 w 8250340"/>
              <a:gd name="connsiteY10" fmla="*/ 91440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915150 w 8158900"/>
              <a:gd name="connsiteY2" fmla="*/ 7918378 h 8413678"/>
              <a:gd name="connsiteX3" fmla="*/ 6715125 w 8158900"/>
              <a:gd name="connsiteY3" fmla="*/ 3775003 h 8413678"/>
              <a:gd name="connsiteX4" fmla="*/ 4922718 w 8158900"/>
              <a:gd name="connsiteY4" fmla="*/ 5565861 h 8413678"/>
              <a:gd name="connsiteX5" fmla="*/ 4902610 w 8158900"/>
              <a:gd name="connsiteY5" fmla="*/ 5608065 h 8413678"/>
              <a:gd name="connsiteX6" fmla="*/ 4888121 w 8158900"/>
              <a:gd name="connsiteY6" fmla="*/ 5616285 h 8413678"/>
              <a:gd name="connsiteX7" fmla="*/ 2133600 w 8158900"/>
              <a:gd name="connsiteY7" fmla="*/ 8413678 h 8413678"/>
              <a:gd name="connsiteX8" fmla="*/ 0 w 8158900"/>
              <a:gd name="connsiteY8" fmla="*/ 5965753 h 8413678"/>
              <a:gd name="connsiteX9" fmla="*/ 8144561 w 8158900"/>
              <a:gd name="connsiteY9" fmla="*/ 4852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715125 w 8158900"/>
              <a:gd name="connsiteY2" fmla="*/ 3775003 h 8413678"/>
              <a:gd name="connsiteX3" fmla="*/ 4922718 w 8158900"/>
              <a:gd name="connsiteY3" fmla="*/ 5565861 h 8413678"/>
              <a:gd name="connsiteX4" fmla="*/ 4902610 w 8158900"/>
              <a:gd name="connsiteY4" fmla="*/ 5608065 h 8413678"/>
              <a:gd name="connsiteX5" fmla="*/ 4888121 w 8158900"/>
              <a:gd name="connsiteY5" fmla="*/ 5616285 h 8413678"/>
              <a:gd name="connsiteX6" fmla="*/ 2133600 w 8158900"/>
              <a:gd name="connsiteY6" fmla="*/ 8413678 h 8413678"/>
              <a:gd name="connsiteX7" fmla="*/ 0 w 8158900"/>
              <a:gd name="connsiteY7" fmla="*/ 5965753 h 8413678"/>
              <a:gd name="connsiteX8" fmla="*/ 8144561 w 8158900"/>
              <a:gd name="connsiteY8" fmla="*/ 4852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715125 w 8158900"/>
              <a:gd name="connsiteY2" fmla="*/ 3775003 h 8413678"/>
              <a:gd name="connsiteX3" fmla="*/ 4922718 w 8158900"/>
              <a:gd name="connsiteY3" fmla="*/ 5565861 h 8413678"/>
              <a:gd name="connsiteX4" fmla="*/ 4902610 w 8158900"/>
              <a:gd name="connsiteY4" fmla="*/ 5608065 h 8413678"/>
              <a:gd name="connsiteX5" fmla="*/ 4888121 w 8158900"/>
              <a:gd name="connsiteY5" fmla="*/ 5616285 h 8413678"/>
              <a:gd name="connsiteX6" fmla="*/ 2133600 w 8158900"/>
              <a:gd name="connsiteY6" fmla="*/ 8413678 h 8413678"/>
              <a:gd name="connsiteX7" fmla="*/ 0 w 8158900"/>
              <a:gd name="connsiteY7" fmla="*/ 5965753 h 8413678"/>
              <a:gd name="connsiteX8" fmla="*/ 8144561 w 8158900"/>
              <a:gd name="connsiteY8" fmla="*/ 4852 h 8413678"/>
              <a:gd name="connsiteX9" fmla="*/ 8158900 w 8158900"/>
              <a:gd name="connsiteY9" fmla="*/ 0 h 8413678"/>
              <a:gd name="connsiteX0" fmla="*/ 6958098 w 8158900"/>
              <a:gd name="connsiteY0" fmla="*/ 7893329 h 8413678"/>
              <a:gd name="connsiteX1" fmla="*/ 6715125 w 8158900"/>
              <a:gd name="connsiteY1" fmla="*/ 3775003 h 8413678"/>
              <a:gd name="connsiteX2" fmla="*/ 4922718 w 8158900"/>
              <a:gd name="connsiteY2" fmla="*/ 5565861 h 8413678"/>
              <a:gd name="connsiteX3" fmla="*/ 4902610 w 8158900"/>
              <a:gd name="connsiteY3" fmla="*/ 5608065 h 8413678"/>
              <a:gd name="connsiteX4" fmla="*/ 4888121 w 8158900"/>
              <a:gd name="connsiteY4" fmla="*/ 5616285 h 8413678"/>
              <a:gd name="connsiteX5" fmla="*/ 2133600 w 8158900"/>
              <a:gd name="connsiteY5" fmla="*/ 8413678 h 8413678"/>
              <a:gd name="connsiteX6" fmla="*/ 0 w 8158900"/>
              <a:gd name="connsiteY6" fmla="*/ 5965753 h 8413678"/>
              <a:gd name="connsiteX7" fmla="*/ 8144561 w 8158900"/>
              <a:gd name="connsiteY7" fmla="*/ 4852 h 8413678"/>
              <a:gd name="connsiteX8" fmla="*/ 8158900 w 8158900"/>
              <a:gd name="connsiteY8" fmla="*/ 0 h 8413678"/>
              <a:gd name="connsiteX9" fmla="*/ 7049538 w 8158900"/>
              <a:gd name="connsiteY9" fmla="*/ 7984769 h 8413678"/>
              <a:gd name="connsiteX0" fmla="*/ 6958098 w 8158900"/>
              <a:gd name="connsiteY0" fmla="*/ 7893329 h 8413678"/>
              <a:gd name="connsiteX1" fmla="*/ 6715125 w 8158900"/>
              <a:gd name="connsiteY1" fmla="*/ 3775003 h 8413678"/>
              <a:gd name="connsiteX2" fmla="*/ 4922718 w 8158900"/>
              <a:gd name="connsiteY2" fmla="*/ 5565861 h 8413678"/>
              <a:gd name="connsiteX3" fmla="*/ 4902610 w 8158900"/>
              <a:gd name="connsiteY3" fmla="*/ 5608065 h 8413678"/>
              <a:gd name="connsiteX4" fmla="*/ 4888121 w 8158900"/>
              <a:gd name="connsiteY4" fmla="*/ 5616285 h 8413678"/>
              <a:gd name="connsiteX5" fmla="*/ 2133600 w 8158900"/>
              <a:gd name="connsiteY5" fmla="*/ 8413678 h 8413678"/>
              <a:gd name="connsiteX6" fmla="*/ 0 w 8158900"/>
              <a:gd name="connsiteY6" fmla="*/ 5965753 h 8413678"/>
              <a:gd name="connsiteX7" fmla="*/ 8144561 w 8158900"/>
              <a:gd name="connsiteY7" fmla="*/ 4852 h 8413678"/>
              <a:gd name="connsiteX8" fmla="*/ 8158900 w 8158900"/>
              <a:gd name="connsiteY8" fmla="*/ 0 h 8413678"/>
              <a:gd name="connsiteX0" fmla="*/ 6715125 w 8158900"/>
              <a:gd name="connsiteY0" fmla="*/ 3775003 h 8413678"/>
              <a:gd name="connsiteX1" fmla="*/ 4922718 w 8158900"/>
              <a:gd name="connsiteY1" fmla="*/ 5565861 h 8413678"/>
              <a:gd name="connsiteX2" fmla="*/ 4902610 w 8158900"/>
              <a:gd name="connsiteY2" fmla="*/ 5608065 h 8413678"/>
              <a:gd name="connsiteX3" fmla="*/ 4888121 w 8158900"/>
              <a:gd name="connsiteY3" fmla="*/ 5616285 h 8413678"/>
              <a:gd name="connsiteX4" fmla="*/ 2133600 w 8158900"/>
              <a:gd name="connsiteY4" fmla="*/ 8413678 h 8413678"/>
              <a:gd name="connsiteX5" fmla="*/ 0 w 8158900"/>
              <a:gd name="connsiteY5" fmla="*/ 5965753 h 8413678"/>
              <a:gd name="connsiteX6" fmla="*/ 8144561 w 8158900"/>
              <a:gd name="connsiteY6" fmla="*/ 4852 h 8413678"/>
              <a:gd name="connsiteX7" fmla="*/ 8158900 w 8158900"/>
              <a:gd name="connsiteY7" fmla="*/ 0 h 8413678"/>
              <a:gd name="connsiteX0" fmla="*/ 6715125 w 8144561"/>
              <a:gd name="connsiteY0" fmla="*/ 3770151 h 8408826"/>
              <a:gd name="connsiteX1" fmla="*/ 4922718 w 8144561"/>
              <a:gd name="connsiteY1" fmla="*/ 5561009 h 8408826"/>
              <a:gd name="connsiteX2" fmla="*/ 4902610 w 8144561"/>
              <a:gd name="connsiteY2" fmla="*/ 5603213 h 8408826"/>
              <a:gd name="connsiteX3" fmla="*/ 4888121 w 8144561"/>
              <a:gd name="connsiteY3" fmla="*/ 5611433 h 8408826"/>
              <a:gd name="connsiteX4" fmla="*/ 2133600 w 8144561"/>
              <a:gd name="connsiteY4" fmla="*/ 8408826 h 8408826"/>
              <a:gd name="connsiteX5" fmla="*/ 0 w 8144561"/>
              <a:gd name="connsiteY5" fmla="*/ 5960901 h 8408826"/>
              <a:gd name="connsiteX6" fmla="*/ 8144561 w 8144561"/>
              <a:gd name="connsiteY6" fmla="*/ 0 h 8408826"/>
              <a:gd name="connsiteX0" fmla="*/ 6715125 w 6715125"/>
              <a:gd name="connsiteY0" fmla="*/ 0 h 4638675"/>
              <a:gd name="connsiteX1" fmla="*/ 4922718 w 6715125"/>
              <a:gd name="connsiteY1" fmla="*/ 1790858 h 4638675"/>
              <a:gd name="connsiteX2" fmla="*/ 4902610 w 6715125"/>
              <a:gd name="connsiteY2" fmla="*/ 1833062 h 4638675"/>
              <a:gd name="connsiteX3" fmla="*/ 4888121 w 6715125"/>
              <a:gd name="connsiteY3" fmla="*/ 1841282 h 4638675"/>
              <a:gd name="connsiteX4" fmla="*/ 2133600 w 6715125"/>
              <a:gd name="connsiteY4" fmla="*/ 4638675 h 4638675"/>
              <a:gd name="connsiteX5" fmla="*/ 0 w 6715125"/>
              <a:gd name="connsiteY5" fmla="*/ 2190750 h 4638675"/>
              <a:gd name="connsiteX0" fmla="*/ 4581525 w 4581525"/>
              <a:gd name="connsiteY0" fmla="*/ 0 h 4638675"/>
              <a:gd name="connsiteX1" fmla="*/ 2789118 w 4581525"/>
              <a:gd name="connsiteY1" fmla="*/ 1790858 h 4638675"/>
              <a:gd name="connsiteX2" fmla="*/ 2769010 w 4581525"/>
              <a:gd name="connsiteY2" fmla="*/ 1833062 h 4638675"/>
              <a:gd name="connsiteX3" fmla="*/ 2754521 w 4581525"/>
              <a:gd name="connsiteY3" fmla="*/ 1841282 h 4638675"/>
              <a:gd name="connsiteX4" fmla="*/ 0 w 4581525"/>
              <a:gd name="connsiteY4" fmla="*/ 4638675 h 4638675"/>
              <a:gd name="connsiteX0" fmla="*/ 2789118 w 2789118"/>
              <a:gd name="connsiteY0" fmla="*/ 0 h 2847817"/>
              <a:gd name="connsiteX1" fmla="*/ 2769010 w 2789118"/>
              <a:gd name="connsiteY1" fmla="*/ 42204 h 2847817"/>
              <a:gd name="connsiteX2" fmla="*/ 2754521 w 2789118"/>
              <a:gd name="connsiteY2" fmla="*/ 50424 h 2847817"/>
              <a:gd name="connsiteX3" fmla="*/ 0 w 2789118"/>
              <a:gd name="connsiteY3" fmla="*/ 2847817 h 2847817"/>
              <a:gd name="connsiteX0" fmla="*/ 2769010 w 2769010"/>
              <a:gd name="connsiteY0" fmla="*/ 0 h 2805613"/>
              <a:gd name="connsiteX1" fmla="*/ 2754521 w 2769010"/>
              <a:gd name="connsiteY1" fmla="*/ 8220 h 2805613"/>
              <a:gd name="connsiteX2" fmla="*/ 0 w 2769010"/>
              <a:gd name="connsiteY2" fmla="*/ 2805613 h 280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69010" h="2805613">
                <a:moveTo>
                  <a:pt x="2769010" y="0"/>
                </a:moveTo>
                <a:lnTo>
                  <a:pt x="2754521" y="8220"/>
                </a:lnTo>
                <a:cubicBezTo>
                  <a:pt x="1949520" y="533697"/>
                  <a:pt x="1896535" y="2572080"/>
                  <a:pt x="0" y="2805613"/>
                </a:cubicBezTo>
              </a:path>
            </a:pathLst>
          </a:custGeom>
          <a:noFill/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任意多边形 184"/>
          <p:cNvSpPr/>
          <p:nvPr/>
        </p:nvSpPr>
        <p:spPr>
          <a:xfrm>
            <a:off x="-789597" y="-266382"/>
            <a:ext cx="8158900" cy="5965753"/>
          </a:xfrm>
          <a:custGeom>
            <a:avLst/>
            <a:gdLst>
              <a:gd name="connsiteX0" fmla="*/ 8158900 w 9023922"/>
              <a:gd name="connsiteY0" fmla="*/ 0 h 8413678"/>
              <a:gd name="connsiteX1" fmla="*/ 9023922 w 9023922"/>
              <a:gd name="connsiteY1" fmla="*/ 0 h 8413678"/>
              <a:gd name="connsiteX2" fmla="*/ 6958098 w 9023922"/>
              <a:gd name="connsiteY2" fmla="*/ 7893329 h 8413678"/>
              <a:gd name="connsiteX3" fmla="*/ 6915150 w 9023922"/>
              <a:gd name="connsiteY3" fmla="*/ 7918378 h 8413678"/>
              <a:gd name="connsiteX4" fmla="*/ 6715125 w 9023922"/>
              <a:gd name="connsiteY4" fmla="*/ 3775003 h 8413678"/>
              <a:gd name="connsiteX5" fmla="*/ 4922718 w 9023922"/>
              <a:gd name="connsiteY5" fmla="*/ 5565861 h 8413678"/>
              <a:gd name="connsiteX6" fmla="*/ 4902610 w 9023922"/>
              <a:gd name="connsiteY6" fmla="*/ 5608065 h 8413678"/>
              <a:gd name="connsiteX7" fmla="*/ 4888121 w 9023922"/>
              <a:gd name="connsiteY7" fmla="*/ 5616285 h 8413678"/>
              <a:gd name="connsiteX8" fmla="*/ 2133600 w 9023922"/>
              <a:gd name="connsiteY8" fmla="*/ 8413678 h 8413678"/>
              <a:gd name="connsiteX9" fmla="*/ 0 w 9023922"/>
              <a:gd name="connsiteY9" fmla="*/ 5965753 h 8413678"/>
              <a:gd name="connsiteX10" fmla="*/ 8144561 w 9023922"/>
              <a:gd name="connsiteY10" fmla="*/ 4852 h 8413678"/>
              <a:gd name="connsiteX11" fmla="*/ 8158900 w 9023922"/>
              <a:gd name="connsiteY11" fmla="*/ 0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915150 w 8158900"/>
              <a:gd name="connsiteY2" fmla="*/ 7918378 h 8413678"/>
              <a:gd name="connsiteX3" fmla="*/ 6715125 w 8158900"/>
              <a:gd name="connsiteY3" fmla="*/ 3775003 h 8413678"/>
              <a:gd name="connsiteX4" fmla="*/ 4922718 w 8158900"/>
              <a:gd name="connsiteY4" fmla="*/ 5565861 h 8413678"/>
              <a:gd name="connsiteX5" fmla="*/ 4902610 w 8158900"/>
              <a:gd name="connsiteY5" fmla="*/ 5608065 h 8413678"/>
              <a:gd name="connsiteX6" fmla="*/ 4888121 w 8158900"/>
              <a:gd name="connsiteY6" fmla="*/ 5616285 h 8413678"/>
              <a:gd name="connsiteX7" fmla="*/ 2133600 w 8158900"/>
              <a:gd name="connsiteY7" fmla="*/ 8413678 h 8413678"/>
              <a:gd name="connsiteX8" fmla="*/ 0 w 8158900"/>
              <a:gd name="connsiteY8" fmla="*/ 5965753 h 8413678"/>
              <a:gd name="connsiteX9" fmla="*/ 8144561 w 8158900"/>
              <a:gd name="connsiteY9" fmla="*/ 4852 h 8413678"/>
              <a:gd name="connsiteX10" fmla="*/ 8158900 w 8158900"/>
              <a:gd name="connsiteY10" fmla="*/ 0 h 8413678"/>
              <a:gd name="connsiteX0" fmla="*/ 8158900 w 8250340"/>
              <a:gd name="connsiteY0" fmla="*/ 0 h 8413678"/>
              <a:gd name="connsiteX1" fmla="*/ 6958098 w 8250340"/>
              <a:gd name="connsiteY1" fmla="*/ 7893329 h 8413678"/>
              <a:gd name="connsiteX2" fmla="*/ 6915150 w 8250340"/>
              <a:gd name="connsiteY2" fmla="*/ 7918378 h 8413678"/>
              <a:gd name="connsiteX3" fmla="*/ 6715125 w 8250340"/>
              <a:gd name="connsiteY3" fmla="*/ 3775003 h 8413678"/>
              <a:gd name="connsiteX4" fmla="*/ 4922718 w 8250340"/>
              <a:gd name="connsiteY4" fmla="*/ 5565861 h 8413678"/>
              <a:gd name="connsiteX5" fmla="*/ 4902610 w 8250340"/>
              <a:gd name="connsiteY5" fmla="*/ 5608065 h 8413678"/>
              <a:gd name="connsiteX6" fmla="*/ 4888121 w 8250340"/>
              <a:gd name="connsiteY6" fmla="*/ 5616285 h 8413678"/>
              <a:gd name="connsiteX7" fmla="*/ 2133600 w 8250340"/>
              <a:gd name="connsiteY7" fmla="*/ 8413678 h 8413678"/>
              <a:gd name="connsiteX8" fmla="*/ 0 w 8250340"/>
              <a:gd name="connsiteY8" fmla="*/ 5965753 h 8413678"/>
              <a:gd name="connsiteX9" fmla="*/ 8144561 w 8250340"/>
              <a:gd name="connsiteY9" fmla="*/ 4852 h 8413678"/>
              <a:gd name="connsiteX10" fmla="*/ 8250340 w 8250340"/>
              <a:gd name="connsiteY10" fmla="*/ 91440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915150 w 8158900"/>
              <a:gd name="connsiteY2" fmla="*/ 7918378 h 8413678"/>
              <a:gd name="connsiteX3" fmla="*/ 6715125 w 8158900"/>
              <a:gd name="connsiteY3" fmla="*/ 3775003 h 8413678"/>
              <a:gd name="connsiteX4" fmla="*/ 4922718 w 8158900"/>
              <a:gd name="connsiteY4" fmla="*/ 5565861 h 8413678"/>
              <a:gd name="connsiteX5" fmla="*/ 4902610 w 8158900"/>
              <a:gd name="connsiteY5" fmla="*/ 5608065 h 8413678"/>
              <a:gd name="connsiteX6" fmla="*/ 4888121 w 8158900"/>
              <a:gd name="connsiteY6" fmla="*/ 5616285 h 8413678"/>
              <a:gd name="connsiteX7" fmla="*/ 2133600 w 8158900"/>
              <a:gd name="connsiteY7" fmla="*/ 8413678 h 8413678"/>
              <a:gd name="connsiteX8" fmla="*/ 0 w 8158900"/>
              <a:gd name="connsiteY8" fmla="*/ 5965753 h 8413678"/>
              <a:gd name="connsiteX9" fmla="*/ 8144561 w 8158900"/>
              <a:gd name="connsiteY9" fmla="*/ 4852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715125 w 8158900"/>
              <a:gd name="connsiteY2" fmla="*/ 3775003 h 8413678"/>
              <a:gd name="connsiteX3" fmla="*/ 4922718 w 8158900"/>
              <a:gd name="connsiteY3" fmla="*/ 5565861 h 8413678"/>
              <a:gd name="connsiteX4" fmla="*/ 4902610 w 8158900"/>
              <a:gd name="connsiteY4" fmla="*/ 5608065 h 8413678"/>
              <a:gd name="connsiteX5" fmla="*/ 4888121 w 8158900"/>
              <a:gd name="connsiteY5" fmla="*/ 5616285 h 8413678"/>
              <a:gd name="connsiteX6" fmla="*/ 2133600 w 8158900"/>
              <a:gd name="connsiteY6" fmla="*/ 8413678 h 8413678"/>
              <a:gd name="connsiteX7" fmla="*/ 0 w 8158900"/>
              <a:gd name="connsiteY7" fmla="*/ 5965753 h 8413678"/>
              <a:gd name="connsiteX8" fmla="*/ 8144561 w 8158900"/>
              <a:gd name="connsiteY8" fmla="*/ 4852 h 8413678"/>
              <a:gd name="connsiteX0" fmla="*/ 8158900 w 8158900"/>
              <a:gd name="connsiteY0" fmla="*/ 0 h 8413678"/>
              <a:gd name="connsiteX1" fmla="*/ 6958098 w 8158900"/>
              <a:gd name="connsiteY1" fmla="*/ 7893329 h 8413678"/>
              <a:gd name="connsiteX2" fmla="*/ 6715125 w 8158900"/>
              <a:gd name="connsiteY2" fmla="*/ 3775003 h 8413678"/>
              <a:gd name="connsiteX3" fmla="*/ 4922718 w 8158900"/>
              <a:gd name="connsiteY3" fmla="*/ 5565861 h 8413678"/>
              <a:gd name="connsiteX4" fmla="*/ 4902610 w 8158900"/>
              <a:gd name="connsiteY4" fmla="*/ 5608065 h 8413678"/>
              <a:gd name="connsiteX5" fmla="*/ 4888121 w 8158900"/>
              <a:gd name="connsiteY5" fmla="*/ 5616285 h 8413678"/>
              <a:gd name="connsiteX6" fmla="*/ 2133600 w 8158900"/>
              <a:gd name="connsiteY6" fmla="*/ 8413678 h 8413678"/>
              <a:gd name="connsiteX7" fmla="*/ 0 w 8158900"/>
              <a:gd name="connsiteY7" fmla="*/ 5965753 h 8413678"/>
              <a:gd name="connsiteX8" fmla="*/ 8144561 w 8158900"/>
              <a:gd name="connsiteY8" fmla="*/ 4852 h 8413678"/>
              <a:gd name="connsiteX9" fmla="*/ 8158900 w 8158900"/>
              <a:gd name="connsiteY9" fmla="*/ 0 h 8413678"/>
              <a:gd name="connsiteX0" fmla="*/ 6958098 w 8158900"/>
              <a:gd name="connsiteY0" fmla="*/ 7893329 h 8413678"/>
              <a:gd name="connsiteX1" fmla="*/ 6715125 w 8158900"/>
              <a:gd name="connsiteY1" fmla="*/ 3775003 h 8413678"/>
              <a:gd name="connsiteX2" fmla="*/ 4922718 w 8158900"/>
              <a:gd name="connsiteY2" fmla="*/ 5565861 h 8413678"/>
              <a:gd name="connsiteX3" fmla="*/ 4902610 w 8158900"/>
              <a:gd name="connsiteY3" fmla="*/ 5608065 h 8413678"/>
              <a:gd name="connsiteX4" fmla="*/ 4888121 w 8158900"/>
              <a:gd name="connsiteY4" fmla="*/ 5616285 h 8413678"/>
              <a:gd name="connsiteX5" fmla="*/ 2133600 w 8158900"/>
              <a:gd name="connsiteY5" fmla="*/ 8413678 h 8413678"/>
              <a:gd name="connsiteX6" fmla="*/ 0 w 8158900"/>
              <a:gd name="connsiteY6" fmla="*/ 5965753 h 8413678"/>
              <a:gd name="connsiteX7" fmla="*/ 8144561 w 8158900"/>
              <a:gd name="connsiteY7" fmla="*/ 4852 h 8413678"/>
              <a:gd name="connsiteX8" fmla="*/ 8158900 w 8158900"/>
              <a:gd name="connsiteY8" fmla="*/ 0 h 8413678"/>
              <a:gd name="connsiteX9" fmla="*/ 7049538 w 8158900"/>
              <a:gd name="connsiteY9" fmla="*/ 7984769 h 8413678"/>
              <a:gd name="connsiteX0" fmla="*/ 6958098 w 8158900"/>
              <a:gd name="connsiteY0" fmla="*/ 7893329 h 8413678"/>
              <a:gd name="connsiteX1" fmla="*/ 6715125 w 8158900"/>
              <a:gd name="connsiteY1" fmla="*/ 3775003 h 8413678"/>
              <a:gd name="connsiteX2" fmla="*/ 4922718 w 8158900"/>
              <a:gd name="connsiteY2" fmla="*/ 5565861 h 8413678"/>
              <a:gd name="connsiteX3" fmla="*/ 4902610 w 8158900"/>
              <a:gd name="connsiteY3" fmla="*/ 5608065 h 8413678"/>
              <a:gd name="connsiteX4" fmla="*/ 4888121 w 8158900"/>
              <a:gd name="connsiteY4" fmla="*/ 5616285 h 8413678"/>
              <a:gd name="connsiteX5" fmla="*/ 2133600 w 8158900"/>
              <a:gd name="connsiteY5" fmla="*/ 8413678 h 8413678"/>
              <a:gd name="connsiteX6" fmla="*/ 0 w 8158900"/>
              <a:gd name="connsiteY6" fmla="*/ 5965753 h 8413678"/>
              <a:gd name="connsiteX7" fmla="*/ 8144561 w 8158900"/>
              <a:gd name="connsiteY7" fmla="*/ 4852 h 8413678"/>
              <a:gd name="connsiteX8" fmla="*/ 8158900 w 8158900"/>
              <a:gd name="connsiteY8" fmla="*/ 0 h 8413678"/>
              <a:gd name="connsiteX0" fmla="*/ 6715125 w 8158900"/>
              <a:gd name="connsiteY0" fmla="*/ 3775003 h 8413678"/>
              <a:gd name="connsiteX1" fmla="*/ 4922718 w 8158900"/>
              <a:gd name="connsiteY1" fmla="*/ 5565861 h 8413678"/>
              <a:gd name="connsiteX2" fmla="*/ 4902610 w 8158900"/>
              <a:gd name="connsiteY2" fmla="*/ 5608065 h 8413678"/>
              <a:gd name="connsiteX3" fmla="*/ 4888121 w 8158900"/>
              <a:gd name="connsiteY3" fmla="*/ 5616285 h 8413678"/>
              <a:gd name="connsiteX4" fmla="*/ 2133600 w 8158900"/>
              <a:gd name="connsiteY4" fmla="*/ 8413678 h 8413678"/>
              <a:gd name="connsiteX5" fmla="*/ 0 w 8158900"/>
              <a:gd name="connsiteY5" fmla="*/ 5965753 h 8413678"/>
              <a:gd name="connsiteX6" fmla="*/ 8144561 w 8158900"/>
              <a:gd name="connsiteY6" fmla="*/ 4852 h 8413678"/>
              <a:gd name="connsiteX7" fmla="*/ 8158900 w 8158900"/>
              <a:gd name="connsiteY7" fmla="*/ 0 h 8413678"/>
              <a:gd name="connsiteX0" fmla="*/ 4922718 w 8158900"/>
              <a:gd name="connsiteY0" fmla="*/ 5565861 h 8413678"/>
              <a:gd name="connsiteX1" fmla="*/ 4902610 w 8158900"/>
              <a:gd name="connsiteY1" fmla="*/ 5608065 h 8413678"/>
              <a:gd name="connsiteX2" fmla="*/ 4888121 w 8158900"/>
              <a:gd name="connsiteY2" fmla="*/ 5616285 h 8413678"/>
              <a:gd name="connsiteX3" fmla="*/ 2133600 w 8158900"/>
              <a:gd name="connsiteY3" fmla="*/ 8413678 h 8413678"/>
              <a:gd name="connsiteX4" fmla="*/ 0 w 8158900"/>
              <a:gd name="connsiteY4" fmla="*/ 5965753 h 8413678"/>
              <a:gd name="connsiteX5" fmla="*/ 8144561 w 8158900"/>
              <a:gd name="connsiteY5" fmla="*/ 4852 h 8413678"/>
              <a:gd name="connsiteX6" fmla="*/ 8158900 w 8158900"/>
              <a:gd name="connsiteY6" fmla="*/ 0 h 8413678"/>
              <a:gd name="connsiteX0" fmla="*/ 4922718 w 8158900"/>
              <a:gd name="connsiteY0" fmla="*/ 5565861 h 8413678"/>
              <a:gd name="connsiteX1" fmla="*/ 4902610 w 8158900"/>
              <a:gd name="connsiteY1" fmla="*/ 5608065 h 8413678"/>
              <a:gd name="connsiteX2" fmla="*/ 2133600 w 8158900"/>
              <a:gd name="connsiteY2" fmla="*/ 8413678 h 8413678"/>
              <a:gd name="connsiteX3" fmla="*/ 0 w 8158900"/>
              <a:gd name="connsiteY3" fmla="*/ 5965753 h 8413678"/>
              <a:gd name="connsiteX4" fmla="*/ 8144561 w 8158900"/>
              <a:gd name="connsiteY4" fmla="*/ 4852 h 8413678"/>
              <a:gd name="connsiteX5" fmla="*/ 8158900 w 8158900"/>
              <a:gd name="connsiteY5" fmla="*/ 0 h 8413678"/>
              <a:gd name="connsiteX0" fmla="*/ 4922718 w 8158900"/>
              <a:gd name="connsiteY0" fmla="*/ 5565861 h 8413678"/>
              <a:gd name="connsiteX1" fmla="*/ 2133600 w 8158900"/>
              <a:gd name="connsiteY1" fmla="*/ 8413678 h 8413678"/>
              <a:gd name="connsiteX2" fmla="*/ 0 w 8158900"/>
              <a:gd name="connsiteY2" fmla="*/ 5965753 h 8413678"/>
              <a:gd name="connsiteX3" fmla="*/ 8144561 w 8158900"/>
              <a:gd name="connsiteY3" fmla="*/ 4852 h 8413678"/>
              <a:gd name="connsiteX4" fmla="*/ 8158900 w 8158900"/>
              <a:gd name="connsiteY4" fmla="*/ 0 h 8413678"/>
              <a:gd name="connsiteX0" fmla="*/ 2133600 w 8158900"/>
              <a:gd name="connsiteY0" fmla="*/ 8413678 h 8413678"/>
              <a:gd name="connsiteX1" fmla="*/ 0 w 8158900"/>
              <a:gd name="connsiteY1" fmla="*/ 5965753 h 8413678"/>
              <a:gd name="connsiteX2" fmla="*/ 8144561 w 8158900"/>
              <a:gd name="connsiteY2" fmla="*/ 4852 h 8413678"/>
              <a:gd name="connsiteX3" fmla="*/ 8158900 w 8158900"/>
              <a:gd name="connsiteY3" fmla="*/ 0 h 8413678"/>
              <a:gd name="connsiteX0" fmla="*/ 0 w 8158900"/>
              <a:gd name="connsiteY0" fmla="*/ 5965753 h 5965753"/>
              <a:gd name="connsiteX1" fmla="*/ 8144561 w 8158900"/>
              <a:gd name="connsiteY1" fmla="*/ 4852 h 5965753"/>
              <a:gd name="connsiteX2" fmla="*/ 8158900 w 8158900"/>
              <a:gd name="connsiteY2" fmla="*/ 0 h 5965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58900" h="5965753">
                <a:moveTo>
                  <a:pt x="0" y="5965753"/>
                </a:moveTo>
                <a:cubicBezTo>
                  <a:pt x="409277" y="5147199"/>
                  <a:pt x="3620709" y="1631134"/>
                  <a:pt x="8144561" y="4852"/>
                </a:cubicBezTo>
                <a:lnTo>
                  <a:pt x="8158900" y="0"/>
                </a:lnTo>
              </a:path>
            </a:pathLst>
          </a:custGeom>
          <a:noFill/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6" name="组合 185"/>
          <p:cNvGrpSpPr/>
          <p:nvPr/>
        </p:nvGrpSpPr>
        <p:grpSpPr>
          <a:xfrm>
            <a:off x="3682878" y="3602487"/>
            <a:ext cx="1919677" cy="2205002"/>
            <a:chOff x="3688131" y="3603553"/>
            <a:chExt cx="1919677" cy="2205002"/>
          </a:xfrm>
        </p:grpSpPr>
        <p:sp>
          <p:nvSpPr>
            <p:cNvPr id="187" name="任意多边形 186"/>
            <p:cNvSpPr/>
            <p:nvPr/>
          </p:nvSpPr>
          <p:spPr>
            <a:xfrm>
              <a:off x="3795293" y="3603553"/>
              <a:ext cx="1812515" cy="1833062"/>
            </a:xfrm>
            <a:custGeom>
              <a:avLst/>
              <a:gdLst>
                <a:gd name="connsiteX0" fmla="*/ 8158900 w 9023922"/>
                <a:gd name="connsiteY0" fmla="*/ 0 h 8413678"/>
                <a:gd name="connsiteX1" fmla="*/ 9023922 w 9023922"/>
                <a:gd name="connsiteY1" fmla="*/ 0 h 8413678"/>
                <a:gd name="connsiteX2" fmla="*/ 6958098 w 9023922"/>
                <a:gd name="connsiteY2" fmla="*/ 7893329 h 8413678"/>
                <a:gd name="connsiteX3" fmla="*/ 6915150 w 9023922"/>
                <a:gd name="connsiteY3" fmla="*/ 7918378 h 8413678"/>
                <a:gd name="connsiteX4" fmla="*/ 6715125 w 9023922"/>
                <a:gd name="connsiteY4" fmla="*/ 3775003 h 8413678"/>
                <a:gd name="connsiteX5" fmla="*/ 4922718 w 9023922"/>
                <a:gd name="connsiteY5" fmla="*/ 5565861 h 8413678"/>
                <a:gd name="connsiteX6" fmla="*/ 4902610 w 9023922"/>
                <a:gd name="connsiteY6" fmla="*/ 5608065 h 8413678"/>
                <a:gd name="connsiteX7" fmla="*/ 4888121 w 9023922"/>
                <a:gd name="connsiteY7" fmla="*/ 5616285 h 8413678"/>
                <a:gd name="connsiteX8" fmla="*/ 2133600 w 9023922"/>
                <a:gd name="connsiteY8" fmla="*/ 8413678 h 8413678"/>
                <a:gd name="connsiteX9" fmla="*/ 0 w 9023922"/>
                <a:gd name="connsiteY9" fmla="*/ 5965753 h 8413678"/>
                <a:gd name="connsiteX10" fmla="*/ 8144561 w 9023922"/>
                <a:gd name="connsiteY10" fmla="*/ 4852 h 8413678"/>
                <a:gd name="connsiteX11" fmla="*/ 8158900 w 9023922"/>
                <a:gd name="connsiteY11" fmla="*/ 0 h 8413678"/>
                <a:gd name="connsiteX0" fmla="*/ 8158900 w 8158900"/>
                <a:gd name="connsiteY0" fmla="*/ 0 h 8413678"/>
                <a:gd name="connsiteX1" fmla="*/ 6958098 w 8158900"/>
                <a:gd name="connsiteY1" fmla="*/ 7893329 h 8413678"/>
                <a:gd name="connsiteX2" fmla="*/ 6915150 w 8158900"/>
                <a:gd name="connsiteY2" fmla="*/ 7918378 h 8413678"/>
                <a:gd name="connsiteX3" fmla="*/ 6715125 w 8158900"/>
                <a:gd name="connsiteY3" fmla="*/ 3775003 h 8413678"/>
                <a:gd name="connsiteX4" fmla="*/ 4922718 w 8158900"/>
                <a:gd name="connsiteY4" fmla="*/ 5565861 h 8413678"/>
                <a:gd name="connsiteX5" fmla="*/ 4902610 w 8158900"/>
                <a:gd name="connsiteY5" fmla="*/ 5608065 h 8413678"/>
                <a:gd name="connsiteX6" fmla="*/ 4888121 w 8158900"/>
                <a:gd name="connsiteY6" fmla="*/ 5616285 h 8413678"/>
                <a:gd name="connsiteX7" fmla="*/ 2133600 w 8158900"/>
                <a:gd name="connsiteY7" fmla="*/ 8413678 h 8413678"/>
                <a:gd name="connsiteX8" fmla="*/ 0 w 8158900"/>
                <a:gd name="connsiteY8" fmla="*/ 5965753 h 8413678"/>
                <a:gd name="connsiteX9" fmla="*/ 8144561 w 8158900"/>
                <a:gd name="connsiteY9" fmla="*/ 4852 h 8413678"/>
                <a:gd name="connsiteX10" fmla="*/ 8158900 w 8158900"/>
                <a:gd name="connsiteY10" fmla="*/ 0 h 8413678"/>
                <a:gd name="connsiteX0" fmla="*/ 8158900 w 8250340"/>
                <a:gd name="connsiteY0" fmla="*/ 0 h 8413678"/>
                <a:gd name="connsiteX1" fmla="*/ 6958098 w 8250340"/>
                <a:gd name="connsiteY1" fmla="*/ 7893329 h 8413678"/>
                <a:gd name="connsiteX2" fmla="*/ 6915150 w 8250340"/>
                <a:gd name="connsiteY2" fmla="*/ 7918378 h 8413678"/>
                <a:gd name="connsiteX3" fmla="*/ 6715125 w 8250340"/>
                <a:gd name="connsiteY3" fmla="*/ 3775003 h 8413678"/>
                <a:gd name="connsiteX4" fmla="*/ 4922718 w 8250340"/>
                <a:gd name="connsiteY4" fmla="*/ 5565861 h 8413678"/>
                <a:gd name="connsiteX5" fmla="*/ 4902610 w 8250340"/>
                <a:gd name="connsiteY5" fmla="*/ 5608065 h 8413678"/>
                <a:gd name="connsiteX6" fmla="*/ 4888121 w 8250340"/>
                <a:gd name="connsiteY6" fmla="*/ 5616285 h 8413678"/>
                <a:gd name="connsiteX7" fmla="*/ 2133600 w 8250340"/>
                <a:gd name="connsiteY7" fmla="*/ 8413678 h 8413678"/>
                <a:gd name="connsiteX8" fmla="*/ 0 w 8250340"/>
                <a:gd name="connsiteY8" fmla="*/ 5965753 h 8413678"/>
                <a:gd name="connsiteX9" fmla="*/ 8144561 w 8250340"/>
                <a:gd name="connsiteY9" fmla="*/ 4852 h 8413678"/>
                <a:gd name="connsiteX10" fmla="*/ 8250340 w 8250340"/>
                <a:gd name="connsiteY10" fmla="*/ 91440 h 8413678"/>
                <a:gd name="connsiteX0" fmla="*/ 8158900 w 8158900"/>
                <a:gd name="connsiteY0" fmla="*/ 0 h 8413678"/>
                <a:gd name="connsiteX1" fmla="*/ 6958098 w 8158900"/>
                <a:gd name="connsiteY1" fmla="*/ 7893329 h 8413678"/>
                <a:gd name="connsiteX2" fmla="*/ 6915150 w 8158900"/>
                <a:gd name="connsiteY2" fmla="*/ 7918378 h 8413678"/>
                <a:gd name="connsiteX3" fmla="*/ 6715125 w 8158900"/>
                <a:gd name="connsiteY3" fmla="*/ 3775003 h 8413678"/>
                <a:gd name="connsiteX4" fmla="*/ 4922718 w 8158900"/>
                <a:gd name="connsiteY4" fmla="*/ 5565861 h 8413678"/>
                <a:gd name="connsiteX5" fmla="*/ 4902610 w 8158900"/>
                <a:gd name="connsiteY5" fmla="*/ 5608065 h 8413678"/>
                <a:gd name="connsiteX6" fmla="*/ 4888121 w 8158900"/>
                <a:gd name="connsiteY6" fmla="*/ 5616285 h 8413678"/>
                <a:gd name="connsiteX7" fmla="*/ 2133600 w 8158900"/>
                <a:gd name="connsiteY7" fmla="*/ 8413678 h 8413678"/>
                <a:gd name="connsiteX8" fmla="*/ 0 w 8158900"/>
                <a:gd name="connsiteY8" fmla="*/ 5965753 h 8413678"/>
                <a:gd name="connsiteX9" fmla="*/ 8144561 w 8158900"/>
                <a:gd name="connsiteY9" fmla="*/ 4852 h 8413678"/>
                <a:gd name="connsiteX0" fmla="*/ 8158900 w 8158900"/>
                <a:gd name="connsiteY0" fmla="*/ 0 h 8413678"/>
                <a:gd name="connsiteX1" fmla="*/ 6958098 w 8158900"/>
                <a:gd name="connsiteY1" fmla="*/ 7893329 h 8413678"/>
                <a:gd name="connsiteX2" fmla="*/ 6715125 w 8158900"/>
                <a:gd name="connsiteY2" fmla="*/ 3775003 h 8413678"/>
                <a:gd name="connsiteX3" fmla="*/ 4922718 w 8158900"/>
                <a:gd name="connsiteY3" fmla="*/ 5565861 h 8413678"/>
                <a:gd name="connsiteX4" fmla="*/ 4902610 w 8158900"/>
                <a:gd name="connsiteY4" fmla="*/ 5608065 h 8413678"/>
                <a:gd name="connsiteX5" fmla="*/ 4888121 w 8158900"/>
                <a:gd name="connsiteY5" fmla="*/ 5616285 h 8413678"/>
                <a:gd name="connsiteX6" fmla="*/ 2133600 w 8158900"/>
                <a:gd name="connsiteY6" fmla="*/ 8413678 h 8413678"/>
                <a:gd name="connsiteX7" fmla="*/ 0 w 8158900"/>
                <a:gd name="connsiteY7" fmla="*/ 5965753 h 8413678"/>
                <a:gd name="connsiteX8" fmla="*/ 8144561 w 8158900"/>
                <a:gd name="connsiteY8" fmla="*/ 4852 h 8413678"/>
                <a:gd name="connsiteX0" fmla="*/ 8158900 w 8158900"/>
                <a:gd name="connsiteY0" fmla="*/ 0 h 8413678"/>
                <a:gd name="connsiteX1" fmla="*/ 6958098 w 8158900"/>
                <a:gd name="connsiteY1" fmla="*/ 7893329 h 8413678"/>
                <a:gd name="connsiteX2" fmla="*/ 6715125 w 8158900"/>
                <a:gd name="connsiteY2" fmla="*/ 3775003 h 8413678"/>
                <a:gd name="connsiteX3" fmla="*/ 4922718 w 8158900"/>
                <a:gd name="connsiteY3" fmla="*/ 5565861 h 8413678"/>
                <a:gd name="connsiteX4" fmla="*/ 4902610 w 8158900"/>
                <a:gd name="connsiteY4" fmla="*/ 5608065 h 8413678"/>
                <a:gd name="connsiteX5" fmla="*/ 4888121 w 8158900"/>
                <a:gd name="connsiteY5" fmla="*/ 5616285 h 8413678"/>
                <a:gd name="connsiteX6" fmla="*/ 2133600 w 8158900"/>
                <a:gd name="connsiteY6" fmla="*/ 8413678 h 8413678"/>
                <a:gd name="connsiteX7" fmla="*/ 0 w 8158900"/>
                <a:gd name="connsiteY7" fmla="*/ 5965753 h 8413678"/>
                <a:gd name="connsiteX8" fmla="*/ 8144561 w 8158900"/>
                <a:gd name="connsiteY8" fmla="*/ 4852 h 8413678"/>
                <a:gd name="connsiteX9" fmla="*/ 8158900 w 8158900"/>
                <a:gd name="connsiteY9" fmla="*/ 0 h 8413678"/>
                <a:gd name="connsiteX0" fmla="*/ 6958098 w 8158900"/>
                <a:gd name="connsiteY0" fmla="*/ 7893329 h 8413678"/>
                <a:gd name="connsiteX1" fmla="*/ 6715125 w 8158900"/>
                <a:gd name="connsiteY1" fmla="*/ 3775003 h 8413678"/>
                <a:gd name="connsiteX2" fmla="*/ 4922718 w 8158900"/>
                <a:gd name="connsiteY2" fmla="*/ 5565861 h 8413678"/>
                <a:gd name="connsiteX3" fmla="*/ 4902610 w 8158900"/>
                <a:gd name="connsiteY3" fmla="*/ 5608065 h 8413678"/>
                <a:gd name="connsiteX4" fmla="*/ 4888121 w 8158900"/>
                <a:gd name="connsiteY4" fmla="*/ 5616285 h 8413678"/>
                <a:gd name="connsiteX5" fmla="*/ 2133600 w 8158900"/>
                <a:gd name="connsiteY5" fmla="*/ 8413678 h 8413678"/>
                <a:gd name="connsiteX6" fmla="*/ 0 w 8158900"/>
                <a:gd name="connsiteY6" fmla="*/ 5965753 h 8413678"/>
                <a:gd name="connsiteX7" fmla="*/ 8144561 w 8158900"/>
                <a:gd name="connsiteY7" fmla="*/ 4852 h 8413678"/>
                <a:gd name="connsiteX8" fmla="*/ 8158900 w 8158900"/>
                <a:gd name="connsiteY8" fmla="*/ 0 h 8413678"/>
                <a:gd name="connsiteX9" fmla="*/ 7049538 w 8158900"/>
                <a:gd name="connsiteY9" fmla="*/ 7984769 h 8413678"/>
                <a:gd name="connsiteX0" fmla="*/ 6958098 w 8158900"/>
                <a:gd name="connsiteY0" fmla="*/ 7893329 h 8413678"/>
                <a:gd name="connsiteX1" fmla="*/ 6715125 w 8158900"/>
                <a:gd name="connsiteY1" fmla="*/ 3775003 h 8413678"/>
                <a:gd name="connsiteX2" fmla="*/ 4922718 w 8158900"/>
                <a:gd name="connsiteY2" fmla="*/ 5565861 h 8413678"/>
                <a:gd name="connsiteX3" fmla="*/ 4902610 w 8158900"/>
                <a:gd name="connsiteY3" fmla="*/ 5608065 h 8413678"/>
                <a:gd name="connsiteX4" fmla="*/ 4888121 w 8158900"/>
                <a:gd name="connsiteY4" fmla="*/ 5616285 h 8413678"/>
                <a:gd name="connsiteX5" fmla="*/ 2133600 w 8158900"/>
                <a:gd name="connsiteY5" fmla="*/ 8413678 h 8413678"/>
                <a:gd name="connsiteX6" fmla="*/ 0 w 8158900"/>
                <a:gd name="connsiteY6" fmla="*/ 5965753 h 8413678"/>
                <a:gd name="connsiteX7" fmla="*/ 8144561 w 8158900"/>
                <a:gd name="connsiteY7" fmla="*/ 4852 h 8413678"/>
                <a:gd name="connsiteX8" fmla="*/ 8158900 w 8158900"/>
                <a:gd name="connsiteY8" fmla="*/ 0 h 8413678"/>
                <a:gd name="connsiteX0" fmla="*/ 6715125 w 8158900"/>
                <a:gd name="connsiteY0" fmla="*/ 3775003 h 8413678"/>
                <a:gd name="connsiteX1" fmla="*/ 4922718 w 8158900"/>
                <a:gd name="connsiteY1" fmla="*/ 5565861 h 8413678"/>
                <a:gd name="connsiteX2" fmla="*/ 4902610 w 8158900"/>
                <a:gd name="connsiteY2" fmla="*/ 5608065 h 8413678"/>
                <a:gd name="connsiteX3" fmla="*/ 4888121 w 8158900"/>
                <a:gd name="connsiteY3" fmla="*/ 5616285 h 8413678"/>
                <a:gd name="connsiteX4" fmla="*/ 2133600 w 8158900"/>
                <a:gd name="connsiteY4" fmla="*/ 8413678 h 8413678"/>
                <a:gd name="connsiteX5" fmla="*/ 0 w 8158900"/>
                <a:gd name="connsiteY5" fmla="*/ 5965753 h 8413678"/>
                <a:gd name="connsiteX6" fmla="*/ 8144561 w 8158900"/>
                <a:gd name="connsiteY6" fmla="*/ 4852 h 8413678"/>
                <a:gd name="connsiteX7" fmla="*/ 8158900 w 8158900"/>
                <a:gd name="connsiteY7" fmla="*/ 0 h 8413678"/>
                <a:gd name="connsiteX0" fmla="*/ 6715125 w 8158900"/>
                <a:gd name="connsiteY0" fmla="*/ 3775003 h 8413678"/>
                <a:gd name="connsiteX1" fmla="*/ 4922718 w 8158900"/>
                <a:gd name="connsiteY1" fmla="*/ 5565861 h 8413678"/>
                <a:gd name="connsiteX2" fmla="*/ 4902610 w 8158900"/>
                <a:gd name="connsiteY2" fmla="*/ 5608065 h 8413678"/>
                <a:gd name="connsiteX3" fmla="*/ 2133600 w 8158900"/>
                <a:gd name="connsiteY3" fmla="*/ 8413678 h 8413678"/>
                <a:gd name="connsiteX4" fmla="*/ 0 w 8158900"/>
                <a:gd name="connsiteY4" fmla="*/ 5965753 h 8413678"/>
                <a:gd name="connsiteX5" fmla="*/ 8144561 w 8158900"/>
                <a:gd name="connsiteY5" fmla="*/ 4852 h 8413678"/>
                <a:gd name="connsiteX6" fmla="*/ 8158900 w 8158900"/>
                <a:gd name="connsiteY6" fmla="*/ 0 h 8413678"/>
                <a:gd name="connsiteX0" fmla="*/ 6715125 w 8144561"/>
                <a:gd name="connsiteY0" fmla="*/ 3770151 h 8408826"/>
                <a:gd name="connsiteX1" fmla="*/ 4922718 w 8144561"/>
                <a:gd name="connsiteY1" fmla="*/ 5561009 h 8408826"/>
                <a:gd name="connsiteX2" fmla="*/ 4902610 w 8144561"/>
                <a:gd name="connsiteY2" fmla="*/ 5603213 h 8408826"/>
                <a:gd name="connsiteX3" fmla="*/ 2133600 w 8144561"/>
                <a:gd name="connsiteY3" fmla="*/ 8408826 h 8408826"/>
                <a:gd name="connsiteX4" fmla="*/ 0 w 8144561"/>
                <a:gd name="connsiteY4" fmla="*/ 5960901 h 8408826"/>
                <a:gd name="connsiteX5" fmla="*/ 8144561 w 8144561"/>
                <a:gd name="connsiteY5" fmla="*/ 0 h 8408826"/>
                <a:gd name="connsiteX0" fmla="*/ 6715125 w 6715125"/>
                <a:gd name="connsiteY0" fmla="*/ 0 h 4638675"/>
                <a:gd name="connsiteX1" fmla="*/ 4922718 w 6715125"/>
                <a:gd name="connsiteY1" fmla="*/ 1790858 h 4638675"/>
                <a:gd name="connsiteX2" fmla="*/ 4902610 w 6715125"/>
                <a:gd name="connsiteY2" fmla="*/ 1833062 h 4638675"/>
                <a:gd name="connsiteX3" fmla="*/ 2133600 w 6715125"/>
                <a:gd name="connsiteY3" fmla="*/ 4638675 h 4638675"/>
                <a:gd name="connsiteX4" fmla="*/ 0 w 6715125"/>
                <a:gd name="connsiteY4" fmla="*/ 2190750 h 4638675"/>
                <a:gd name="connsiteX0" fmla="*/ 4581525 w 4581525"/>
                <a:gd name="connsiteY0" fmla="*/ 0 h 4638675"/>
                <a:gd name="connsiteX1" fmla="*/ 2789118 w 4581525"/>
                <a:gd name="connsiteY1" fmla="*/ 1790858 h 4638675"/>
                <a:gd name="connsiteX2" fmla="*/ 2769010 w 4581525"/>
                <a:gd name="connsiteY2" fmla="*/ 1833062 h 4638675"/>
                <a:gd name="connsiteX3" fmla="*/ 0 w 4581525"/>
                <a:gd name="connsiteY3" fmla="*/ 4638675 h 4638675"/>
                <a:gd name="connsiteX0" fmla="*/ 1812515 w 1812515"/>
                <a:gd name="connsiteY0" fmla="*/ 0 h 1833062"/>
                <a:gd name="connsiteX1" fmla="*/ 20108 w 1812515"/>
                <a:gd name="connsiteY1" fmla="*/ 1790858 h 1833062"/>
                <a:gd name="connsiteX2" fmla="*/ 0 w 1812515"/>
                <a:gd name="connsiteY2" fmla="*/ 1833062 h 183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2515" h="1833062">
                  <a:moveTo>
                    <a:pt x="1812515" y="0"/>
                  </a:moveTo>
                  <a:cubicBezTo>
                    <a:pt x="1576291" y="103841"/>
                    <a:pt x="412836" y="1036999"/>
                    <a:pt x="20108" y="1790858"/>
                  </a:cubicBezTo>
                  <a:lnTo>
                    <a:pt x="0" y="1833062"/>
                  </a:lnTo>
                </a:path>
              </a:pathLst>
            </a:custGeom>
            <a:noFill/>
            <a:ln w="28575"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3688131" y="5442684"/>
              <a:ext cx="106053" cy="365871"/>
            </a:xfrm>
            <a:custGeom>
              <a:avLst/>
              <a:gdLst>
                <a:gd name="connsiteX0" fmla="*/ 368409 w 932359"/>
                <a:gd name="connsiteY0" fmla="*/ 0 h 468486"/>
                <a:gd name="connsiteX1" fmla="*/ 932359 w 932359"/>
                <a:gd name="connsiteY1" fmla="*/ 398830 h 468486"/>
                <a:gd name="connsiteX2" fmla="*/ 926740 w 932359"/>
                <a:gd name="connsiteY2" fmla="*/ 468486 h 468486"/>
                <a:gd name="connsiteX3" fmla="*/ 0 w 932359"/>
                <a:gd name="connsiteY3" fmla="*/ 468486 h 468486"/>
                <a:gd name="connsiteX4" fmla="*/ 1885 w 932359"/>
                <a:gd name="connsiteY4" fmla="*/ 417729 h 468486"/>
                <a:gd name="connsiteX5" fmla="*/ 75483 w 932359"/>
                <a:gd name="connsiteY5" fmla="*/ 166776 h 468486"/>
                <a:gd name="connsiteX6" fmla="*/ 106053 w 932359"/>
                <a:gd name="connsiteY6" fmla="*/ 102615 h 468486"/>
                <a:gd name="connsiteX7" fmla="*/ 177629 w 932359"/>
                <a:gd name="connsiteY7" fmla="*/ 62008 h 468486"/>
                <a:gd name="connsiteX8" fmla="*/ 368409 w 932359"/>
                <a:gd name="connsiteY8" fmla="*/ 0 h 468486"/>
                <a:gd name="connsiteX0" fmla="*/ 368409 w 932359"/>
                <a:gd name="connsiteY0" fmla="*/ 0 h 468486"/>
                <a:gd name="connsiteX1" fmla="*/ 932359 w 932359"/>
                <a:gd name="connsiteY1" fmla="*/ 398830 h 468486"/>
                <a:gd name="connsiteX2" fmla="*/ 926740 w 932359"/>
                <a:gd name="connsiteY2" fmla="*/ 468486 h 468486"/>
                <a:gd name="connsiteX3" fmla="*/ 460484 w 932359"/>
                <a:gd name="connsiteY3" fmla="*/ 466725 h 468486"/>
                <a:gd name="connsiteX4" fmla="*/ 0 w 932359"/>
                <a:gd name="connsiteY4" fmla="*/ 468486 h 468486"/>
                <a:gd name="connsiteX5" fmla="*/ 1885 w 932359"/>
                <a:gd name="connsiteY5" fmla="*/ 417729 h 468486"/>
                <a:gd name="connsiteX6" fmla="*/ 75483 w 932359"/>
                <a:gd name="connsiteY6" fmla="*/ 166776 h 468486"/>
                <a:gd name="connsiteX7" fmla="*/ 106053 w 932359"/>
                <a:gd name="connsiteY7" fmla="*/ 102615 h 468486"/>
                <a:gd name="connsiteX8" fmla="*/ 177629 w 932359"/>
                <a:gd name="connsiteY8" fmla="*/ 62008 h 468486"/>
                <a:gd name="connsiteX9" fmla="*/ 368409 w 932359"/>
                <a:gd name="connsiteY9" fmla="*/ 0 h 468486"/>
                <a:gd name="connsiteX0" fmla="*/ 460484 w 932359"/>
                <a:gd name="connsiteY0" fmla="*/ 466725 h 558165"/>
                <a:gd name="connsiteX1" fmla="*/ 0 w 932359"/>
                <a:gd name="connsiteY1" fmla="*/ 468486 h 558165"/>
                <a:gd name="connsiteX2" fmla="*/ 1885 w 932359"/>
                <a:gd name="connsiteY2" fmla="*/ 417729 h 558165"/>
                <a:gd name="connsiteX3" fmla="*/ 75483 w 932359"/>
                <a:gd name="connsiteY3" fmla="*/ 166776 h 558165"/>
                <a:gd name="connsiteX4" fmla="*/ 106053 w 932359"/>
                <a:gd name="connsiteY4" fmla="*/ 102615 h 558165"/>
                <a:gd name="connsiteX5" fmla="*/ 177629 w 932359"/>
                <a:gd name="connsiteY5" fmla="*/ 62008 h 558165"/>
                <a:gd name="connsiteX6" fmla="*/ 368409 w 932359"/>
                <a:gd name="connsiteY6" fmla="*/ 0 h 558165"/>
                <a:gd name="connsiteX7" fmla="*/ 932359 w 932359"/>
                <a:gd name="connsiteY7" fmla="*/ 398830 h 558165"/>
                <a:gd name="connsiteX8" fmla="*/ 926740 w 932359"/>
                <a:gd name="connsiteY8" fmla="*/ 468486 h 558165"/>
                <a:gd name="connsiteX9" fmla="*/ 551924 w 932359"/>
                <a:gd name="connsiteY9" fmla="*/ 558165 h 558165"/>
                <a:gd name="connsiteX0" fmla="*/ 460484 w 932359"/>
                <a:gd name="connsiteY0" fmla="*/ 466725 h 468486"/>
                <a:gd name="connsiteX1" fmla="*/ 0 w 932359"/>
                <a:gd name="connsiteY1" fmla="*/ 468486 h 468486"/>
                <a:gd name="connsiteX2" fmla="*/ 1885 w 932359"/>
                <a:gd name="connsiteY2" fmla="*/ 417729 h 468486"/>
                <a:gd name="connsiteX3" fmla="*/ 75483 w 932359"/>
                <a:gd name="connsiteY3" fmla="*/ 166776 h 468486"/>
                <a:gd name="connsiteX4" fmla="*/ 106053 w 932359"/>
                <a:gd name="connsiteY4" fmla="*/ 102615 h 468486"/>
                <a:gd name="connsiteX5" fmla="*/ 177629 w 932359"/>
                <a:gd name="connsiteY5" fmla="*/ 62008 h 468486"/>
                <a:gd name="connsiteX6" fmla="*/ 368409 w 932359"/>
                <a:gd name="connsiteY6" fmla="*/ 0 h 468486"/>
                <a:gd name="connsiteX7" fmla="*/ 932359 w 932359"/>
                <a:gd name="connsiteY7" fmla="*/ 398830 h 468486"/>
                <a:gd name="connsiteX8" fmla="*/ 926740 w 932359"/>
                <a:gd name="connsiteY8" fmla="*/ 468486 h 468486"/>
                <a:gd name="connsiteX0" fmla="*/ 0 w 932359"/>
                <a:gd name="connsiteY0" fmla="*/ 468486 h 468486"/>
                <a:gd name="connsiteX1" fmla="*/ 1885 w 932359"/>
                <a:gd name="connsiteY1" fmla="*/ 417729 h 468486"/>
                <a:gd name="connsiteX2" fmla="*/ 75483 w 932359"/>
                <a:gd name="connsiteY2" fmla="*/ 166776 h 468486"/>
                <a:gd name="connsiteX3" fmla="*/ 106053 w 932359"/>
                <a:gd name="connsiteY3" fmla="*/ 102615 h 468486"/>
                <a:gd name="connsiteX4" fmla="*/ 177629 w 932359"/>
                <a:gd name="connsiteY4" fmla="*/ 62008 h 468486"/>
                <a:gd name="connsiteX5" fmla="*/ 368409 w 932359"/>
                <a:gd name="connsiteY5" fmla="*/ 0 h 468486"/>
                <a:gd name="connsiteX6" fmla="*/ 932359 w 932359"/>
                <a:gd name="connsiteY6" fmla="*/ 398830 h 468486"/>
                <a:gd name="connsiteX7" fmla="*/ 926740 w 932359"/>
                <a:gd name="connsiteY7" fmla="*/ 468486 h 468486"/>
                <a:gd name="connsiteX0" fmla="*/ 0 w 932359"/>
                <a:gd name="connsiteY0" fmla="*/ 468486 h 468486"/>
                <a:gd name="connsiteX1" fmla="*/ 1885 w 932359"/>
                <a:gd name="connsiteY1" fmla="*/ 417729 h 468486"/>
                <a:gd name="connsiteX2" fmla="*/ 75483 w 932359"/>
                <a:gd name="connsiteY2" fmla="*/ 166776 h 468486"/>
                <a:gd name="connsiteX3" fmla="*/ 106053 w 932359"/>
                <a:gd name="connsiteY3" fmla="*/ 102615 h 468486"/>
                <a:gd name="connsiteX4" fmla="*/ 177629 w 932359"/>
                <a:gd name="connsiteY4" fmla="*/ 62008 h 468486"/>
                <a:gd name="connsiteX5" fmla="*/ 368409 w 932359"/>
                <a:gd name="connsiteY5" fmla="*/ 0 h 468486"/>
                <a:gd name="connsiteX6" fmla="*/ 932359 w 932359"/>
                <a:gd name="connsiteY6" fmla="*/ 398830 h 468486"/>
                <a:gd name="connsiteX0" fmla="*/ 0 w 368409"/>
                <a:gd name="connsiteY0" fmla="*/ 468486 h 468486"/>
                <a:gd name="connsiteX1" fmla="*/ 1885 w 368409"/>
                <a:gd name="connsiteY1" fmla="*/ 417729 h 468486"/>
                <a:gd name="connsiteX2" fmla="*/ 75483 w 368409"/>
                <a:gd name="connsiteY2" fmla="*/ 166776 h 468486"/>
                <a:gd name="connsiteX3" fmla="*/ 106053 w 368409"/>
                <a:gd name="connsiteY3" fmla="*/ 102615 h 468486"/>
                <a:gd name="connsiteX4" fmla="*/ 177629 w 368409"/>
                <a:gd name="connsiteY4" fmla="*/ 62008 h 468486"/>
                <a:gd name="connsiteX5" fmla="*/ 368409 w 368409"/>
                <a:gd name="connsiteY5" fmla="*/ 0 h 468486"/>
                <a:gd name="connsiteX0" fmla="*/ 0 w 177629"/>
                <a:gd name="connsiteY0" fmla="*/ 406478 h 406478"/>
                <a:gd name="connsiteX1" fmla="*/ 1885 w 177629"/>
                <a:gd name="connsiteY1" fmla="*/ 355721 h 406478"/>
                <a:gd name="connsiteX2" fmla="*/ 75483 w 177629"/>
                <a:gd name="connsiteY2" fmla="*/ 104768 h 406478"/>
                <a:gd name="connsiteX3" fmla="*/ 106053 w 177629"/>
                <a:gd name="connsiteY3" fmla="*/ 40607 h 406478"/>
                <a:gd name="connsiteX4" fmla="*/ 177629 w 177629"/>
                <a:gd name="connsiteY4" fmla="*/ 0 h 406478"/>
                <a:gd name="connsiteX0" fmla="*/ 0 w 106053"/>
                <a:gd name="connsiteY0" fmla="*/ 365871 h 365871"/>
                <a:gd name="connsiteX1" fmla="*/ 1885 w 106053"/>
                <a:gd name="connsiteY1" fmla="*/ 315114 h 365871"/>
                <a:gd name="connsiteX2" fmla="*/ 75483 w 106053"/>
                <a:gd name="connsiteY2" fmla="*/ 64161 h 365871"/>
                <a:gd name="connsiteX3" fmla="*/ 106053 w 106053"/>
                <a:gd name="connsiteY3" fmla="*/ 0 h 365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53" h="365871">
                  <a:moveTo>
                    <a:pt x="0" y="365871"/>
                  </a:moveTo>
                  <a:cubicBezTo>
                    <a:pt x="628" y="348952"/>
                    <a:pt x="1257" y="332033"/>
                    <a:pt x="1885" y="315114"/>
                  </a:cubicBezTo>
                  <a:cubicBezTo>
                    <a:pt x="12439" y="235819"/>
                    <a:pt x="37927" y="151601"/>
                    <a:pt x="75483" y="64161"/>
                  </a:cubicBezTo>
                  <a:lnTo>
                    <a:pt x="106053" y="0"/>
                  </a:lnTo>
                </a:path>
              </a:pathLst>
            </a:custGeom>
            <a:noFill/>
            <a:ln w="28575"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5" name="PA_直接连接符 7"/>
          <p:cNvCxnSpPr/>
          <p:nvPr>
            <p:custDataLst>
              <p:tags r:id="rId79"/>
            </p:custDataLst>
          </p:nvPr>
        </p:nvCxnSpPr>
        <p:spPr>
          <a:xfrm>
            <a:off x="1420152" y="5112301"/>
            <a:ext cx="0" cy="630106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PA_直接连接符 7"/>
          <p:cNvCxnSpPr/>
          <p:nvPr>
            <p:custDataLst>
              <p:tags r:id="rId80"/>
            </p:custDataLst>
          </p:nvPr>
        </p:nvCxnSpPr>
        <p:spPr>
          <a:xfrm flipH="1">
            <a:off x="1498241" y="5811943"/>
            <a:ext cx="629095" cy="8556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PA_直接连接符 7"/>
          <p:cNvCxnSpPr/>
          <p:nvPr>
            <p:custDataLst>
              <p:tags r:id="rId81"/>
            </p:custDataLst>
          </p:nvPr>
        </p:nvCxnSpPr>
        <p:spPr>
          <a:xfrm>
            <a:off x="1420152" y="5898589"/>
            <a:ext cx="1" cy="614218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PA_直接连接符 7"/>
          <p:cNvCxnSpPr/>
          <p:nvPr>
            <p:custDataLst>
              <p:tags r:id="rId82"/>
            </p:custDataLst>
          </p:nvPr>
        </p:nvCxnSpPr>
        <p:spPr>
          <a:xfrm flipH="1" flipV="1">
            <a:off x="712971" y="5820500"/>
            <a:ext cx="629091" cy="1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PA_直接连接符 7"/>
          <p:cNvCxnSpPr/>
          <p:nvPr>
            <p:custDataLst>
              <p:tags r:id="rId83"/>
            </p:custDataLst>
          </p:nvPr>
        </p:nvCxnSpPr>
        <p:spPr>
          <a:xfrm flipH="1">
            <a:off x="1475370" y="5332934"/>
            <a:ext cx="450844" cy="432346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PA_直接连接符 7"/>
          <p:cNvCxnSpPr/>
          <p:nvPr>
            <p:custDataLst>
              <p:tags r:id="rId84"/>
            </p:custDataLst>
          </p:nvPr>
        </p:nvCxnSpPr>
        <p:spPr>
          <a:xfrm flipH="1" flipV="1">
            <a:off x="1476333" y="5874794"/>
            <a:ext cx="433051" cy="452788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PA_直接连接符 7"/>
          <p:cNvCxnSpPr/>
          <p:nvPr>
            <p:custDataLst>
              <p:tags r:id="rId85"/>
            </p:custDataLst>
          </p:nvPr>
        </p:nvCxnSpPr>
        <p:spPr>
          <a:xfrm flipH="1">
            <a:off x="914093" y="5875719"/>
            <a:ext cx="450841" cy="425221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PA_直接连接符 7"/>
          <p:cNvCxnSpPr/>
          <p:nvPr>
            <p:custDataLst>
              <p:tags r:id="rId86"/>
            </p:custDataLst>
          </p:nvPr>
        </p:nvCxnSpPr>
        <p:spPr>
          <a:xfrm flipH="1" flipV="1">
            <a:off x="925622" y="5311359"/>
            <a:ext cx="439313" cy="45392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PA_直接连接符 7"/>
          <p:cNvCxnSpPr/>
          <p:nvPr>
            <p:custDataLst>
              <p:tags r:id="rId87"/>
            </p:custDataLst>
          </p:nvPr>
        </p:nvCxnSpPr>
        <p:spPr>
          <a:xfrm>
            <a:off x="9172891" y="3167234"/>
            <a:ext cx="0" cy="630106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PA_直接连接符 7"/>
          <p:cNvCxnSpPr/>
          <p:nvPr>
            <p:custDataLst>
              <p:tags r:id="rId88"/>
            </p:custDataLst>
          </p:nvPr>
        </p:nvCxnSpPr>
        <p:spPr>
          <a:xfrm flipH="1">
            <a:off x="9250979" y="3866876"/>
            <a:ext cx="629095" cy="8556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PA_直接连接符 7"/>
          <p:cNvCxnSpPr/>
          <p:nvPr>
            <p:custDataLst>
              <p:tags r:id="rId89"/>
            </p:custDataLst>
          </p:nvPr>
        </p:nvCxnSpPr>
        <p:spPr>
          <a:xfrm>
            <a:off x="9172890" y="3953522"/>
            <a:ext cx="1" cy="614218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PA_直接连接符 7"/>
          <p:cNvCxnSpPr/>
          <p:nvPr>
            <p:custDataLst>
              <p:tags r:id="rId90"/>
            </p:custDataLst>
          </p:nvPr>
        </p:nvCxnSpPr>
        <p:spPr>
          <a:xfrm flipH="1" flipV="1">
            <a:off x="8465709" y="3875433"/>
            <a:ext cx="629091" cy="1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PA_直接连接符 7"/>
          <p:cNvCxnSpPr/>
          <p:nvPr>
            <p:custDataLst>
              <p:tags r:id="rId91"/>
            </p:custDataLst>
          </p:nvPr>
        </p:nvCxnSpPr>
        <p:spPr>
          <a:xfrm flipH="1">
            <a:off x="9228109" y="3387867"/>
            <a:ext cx="450844" cy="432346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PA_直接连接符 7"/>
          <p:cNvCxnSpPr/>
          <p:nvPr>
            <p:custDataLst>
              <p:tags r:id="rId92"/>
            </p:custDataLst>
          </p:nvPr>
        </p:nvCxnSpPr>
        <p:spPr>
          <a:xfrm flipH="1" flipV="1">
            <a:off x="9229073" y="3929727"/>
            <a:ext cx="433051" cy="452788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PA_直接连接符 7"/>
          <p:cNvCxnSpPr/>
          <p:nvPr>
            <p:custDataLst>
              <p:tags r:id="rId93"/>
            </p:custDataLst>
          </p:nvPr>
        </p:nvCxnSpPr>
        <p:spPr>
          <a:xfrm flipH="1">
            <a:off x="8666832" y="3930652"/>
            <a:ext cx="450841" cy="425221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PA_直接连接符 7"/>
          <p:cNvCxnSpPr/>
          <p:nvPr>
            <p:custDataLst>
              <p:tags r:id="rId94"/>
            </p:custDataLst>
          </p:nvPr>
        </p:nvCxnSpPr>
        <p:spPr>
          <a:xfrm flipH="1" flipV="1">
            <a:off x="8678361" y="3366292"/>
            <a:ext cx="439313" cy="45392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PA_直接连接符 7"/>
          <p:cNvCxnSpPr/>
          <p:nvPr>
            <p:custDataLst>
              <p:tags r:id="rId95"/>
            </p:custDataLst>
          </p:nvPr>
        </p:nvCxnSpPr>
        <p:spPr>
          <a:xfrm>
            <a:off x="3417495" y="1453291"/>
            <a:ext cx="0" cy="630106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PA_直接连接符 7"/>
          <p:cNvCxnSpPr/>
          <p:nvPr>
            <p:custDataLst>
              <p:tags r:id="rId96"/>
            </p:custDataLst>
          </p:nvPr>
        </p:nvCxnSpPr>
        <p:spPr>
          <a:xfrm flipH="1">
            <a:off x="3495583" y="2152933"/>
            <a:ext cx="629095" cy="8556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PA_直接连接符 7"/>
          <p:cNvCxnSpPr/>
          <p:nvPr>
            <p:custDataLst>
              <p:tags r:id="rId97"/>
            </p:custDataLst>
          </p:nvPr>
        </p:nvCxnSpPr>
        <p:spPr>
          <a:xfrm>
            <a:off x="3417494" y="2239579"/>
            <a:ext cx="1" cy="614218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PA_直接连接符 7"/>
          <p:cNvCxnSpPr/>
          <p:nvPr>
            <p:custDataLst>
              <p:tags r:id="rId98"/>
            </p:custDataLst>
          </p:nvPr>
        </p:nvCxnSpPr>
        <p:spPr>
          <a:xfrm flipH="1" flipV="1">
            <a:off x="2710313" y="2161490"/>
            <a:ext cx="629091" cy="1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PA_直接连接符 7"/>
          <p:cNvCxnSpPr/>
          <p:nvPr>
            <p:custDataLst>
              <p:tags r:id="rId99"/>
            </p:custDataLst>
          </p:nvPr>
        </p:nvCxnSpPr>
        <p:spPr>
          <a:xfrm flipH="1">
            <a:off x="3472713" y="1673924"/>
            <a:ext cx="450844" cy="432346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PA_直接连接符 7"/>
          <p:cNvCxnSpPr/>
          <p:nvPr>
            <p:custDataLst>
              <p:tags r:id="rId100"/>
            </p:custDataLst>
          </p:nvPr>
        </p:nvCxnSpPr>
        <p:spPr>
          <a:xfrm flipH="1" flipV="1">
            <a:off x="3473677" y="2215784"/>
            <a:ext cx="433051" cy="452788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PA_直接连接符 7"/>
          <p:cNvCxnSpPr/>
          <p:nvPr>
            <p:custDataLst>
              <p:tags r:id="rId101"/>
            </p:custDataLst>
          </p:nvPr>
        </p:nvCxnSpPr>
        <p:spPr>
          <a:xfrm flipH="1">
            <a:off x="2911435" y="2216709"/>
            <a:ext cx="450841" cy="425221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PA_直接连接符 7"/>
          <p:cNvCxnSpPr/>
          <p:nvPr>
            <p:custDataLst>
              <p:tags r:id="rId102"/>
            </p:custDataLst>
          </p:nvPr>
        </p:nvCxnSpPr>
        <p:spPr>
          <a:xfrm flipH="1" flipV="1">
            <a:off x="2922965" y="1652349"/>
            <a:ext cx="439313" cy="45392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01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43 0.2625 C 0.13568 0.30069 0.21328 0.32731 0.29414 0.55902 C 0.31771 0.53264 0.32552 0.49768 0.34753 0.48981 C 0.37044 0.50023 0.38568 0.54375 0.40313 0.56203 " pathEditMode="relative" rAng="0" ptsTypes="AAAA">
                                          <p:cBhvr>
                                            <p:cTn id="6" dur="6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78" y="149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40313 0.56203 L 0.45781 0.49907 " pathEditMode="relative" ptsTypes="AA">
                                          <p:cBhvr>
                                            <p:cTn id="8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1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1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1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79167E-6 -2.22222E-6 L -0.00013 -0.04537 " pathEditMode="relative" rAng="0" ptsTypes="AA">
                                          <p:cBhvr>
                                            <p:cTn id="34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0 L 0.02579 -0.00046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79167E-6 3.7037E-7 L 4.79167E-6 0.04606 " pathEditMode="relative" rAng="0" ptsTypes="AA">
                                          <p:cBhvr>
                                            <p:cTn id="38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125E-6 -1.85185E-6 L -0.02578 -1.85185E-6 " pathEditMode="relative" rAng="0" ptsTypes="AA">
                                          <p:cBhvr>
                                            <p:cTn id="40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1.66667E-6 -4.07407E-6 L 0.01849 -0.03101 " pathEditMode="relative" rAng="0" ptsTypes="AA">
                                          <p:cBhvr>
                                            <p:cTn id="4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1.25E-6 2.96296E-6 L 0.01784 0.0331 " pathEditMode="relative" rAng="0" ptsTypes="AA">
                                          <p:cBhvr>
                                            <p:cTn id="44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125E-6 -3.33333E-6 L -0.01758 0.03102 " pathEditMode="relative" rAng="0" ptsTypes="AA">
                                          <p:cBhvr>
                                            <p:cTn id="46" dur="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5E-6 3.33333E-6 L -0.01797 -0.03311 " pathEditMode="relative" rAng="0" ptsTypes="AA">
                                          <p:cBhvr>
                                            <p:cTn id="48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0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2" presetClass="exit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53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2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xit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9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8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xit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1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0" presetClass="path" presetSubtype="0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0.45781 0.49907 C 0.46888 0.48541 0.47643 0.48333 0.48581 0.48264 C 0.4987 0.48703 0.50313 0.4956 0.50898 0.50694 " pathEditMode="relative" rAng="0" ptsTypes="AAA">
                                          <p:cBhvr>
                                            <p:cTn id="82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52" y="-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1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1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1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1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1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2.5E-6 -2.22222E-6 L -0.00013 -0.04537 " pathEditMode="relative" rAng="0" ptsTypes="AA">
                                          <p:cBhvr>
                                            <p:cTn id="102" dur="2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1.875E-6 3.7037E-7 L 1.875E-6 0.04606 " pathEditMode="relative" rAng="0" ptsTypes="AA">
                                          <p:cBhvr>
                                            <p:cTn id="104" dur="2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16667E-6 -1.85185E-6 L -0.02579 -1.85185E-6 " pathEditMode="relative" rAng="0" ptsTypes="AA">
                                          <p:cBhvr>
                                            <p:cTn id="106" dur="2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1.25E-6 -4.07407E-6 L 0.01849 -0.03101 " pathEditMode="relative" rAng="0" ptsTypes="AA">
                                          <p:cBhvr>
                                            <p:cTn id="108" dur="2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1.45833E-6 2.96296E-6 L 0.01784 0.0331 " pathEditMode="relative" rAng="0" ptsTypes="AA">
                                          <p:cBhvr>
                                            <p:cTn id="110" dur="2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08333E-7 3.33333E-6 L -0.01797 -0.03311 " pathEditMode="relative" rAng="0" ptsTypes="AA">
                                          <p:cBhvr>
                                            <p:cTn id="112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22" presetClass="exit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4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2" presetClass="exit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7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2" presetClass="exit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20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22" presetClass="exit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3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22" presetClass="exit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6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22" presetClass="exit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9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1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5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0" presetClass="path" presetSubtype="0" fill="hold" grpId="4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0898 0.50694 C 0.51172 0.49097 0.52565 0.48449 0.53724 0.48449 C 0.55117 0.48958 0.55417 0.49537 0.56042 0.5074 " pathEditMode="relative" rAng="0" ptsTypes="AAA">
                                          <p:cBhvr>
                                            <p:cTn id="140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65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1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6" dur="1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1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1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5" dur="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8" dur="1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1" dur="1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1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33333E-6 -2.96296E-6 L -0.00013 -0.04537 " pathEditMode="relative" rAng="0" ptsTypes="AA">
                                          <p:cBhvr>
                                            <p:cTn id="166" dur="2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95833E-6 -7.40741E-7 L 0.02578 -0.00046 " pathEditMode="relative" rAng="0" ptsTypes="AA">
                                          <p:cBhvr>
                                            <p:cTn id="168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2.91667E-6 -3.7037E-7 L 2.91667E-6 0.04607 " pathEditMode="relative" rAng="0" ptsTypes="AA">
                                          <p:cBhvr>
                                            <p:cTn id="170" dur="2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5E-6 -2.59259E-6 L -0.02579 -2.59259E-6 " pathEditMode="relative" rAng="0" ptsTypes="AA">
                                          <p:cBhvr>
                                            <p:cTn id="172" dur="2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2.08333E-7 -4.81481E-6 L 0.01849 -0.03101 " pathEditMode="relative" rAng="0" ptsTypes="AA">
                                          <p:cBhvr>
                                            <p:cTn id="174" dur="2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6.25E-7 2.22222E-6 L 0.01784 0.0331 " pathEditMode="relative" rAng="0" ptsTypes="AA">
                                          <p:cBhvr>
                                            <p:cTn id="176" dur="2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1.25E-6 4.44444E-6 L -0.01758 0.03101 " pathEditMode="relative" rAng="0" ptsTypes="AA">
                                          <p:cBhvr>
                                            <p:cTn id="178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6.25E-7 2.59259E-6 L -0.01797 -0.0331 " pathEditMode="relative" rAng="0" ptsTypes="AA">
                                          <p:cBhvr>
                                            <p:cTn id="180" dur="2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2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22" presetClass="exit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85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22" presetClass="exit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88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22" presetClass="exit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91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2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94" dur="3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22" presetClass="exit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97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22" presetClass="exit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00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2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03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fill="hold" grpId="7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1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0" presetClass="path" presetSubtype="0" accel="50000" decel="50000" fill="hold" grpId="6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56042 0.5074 C 0.56693 0.49189 0.57279 0.47777 0.58594 0.47523 C 0.59974 0.48032 0.60234 0.49305 0.60794 0.50509 " pathEditMode="relative" rAng="0" ptsTypes="AAA">
                                          <p:cBhvr>
                                            <p:cTn id="208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7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1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4" dur="1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7" dur="1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0" dur="1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3" dur="1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6" dur="1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9" dur="1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2" dur="1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1.25E-6 -2.22222E-6 L -0.00013 -0.04537 " pathEditMode="relative" rAng="0" ptsTypes="AA">
                                          <p:cBhvr>
                                            <p:cTn id="234" dur="2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6.25E-7 0 L 0.02578 -0.00046 " pathEditMode="relative" rAng="0" ptsTypes="AA">
                                          <p:cBhvr>
                                            <p:cTn id="236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1.66667E-6 3.7037E-7 L -1.66667E-6 0.04606 " pathEditMode="relative" rAng="0" ptsTypes="AA">
                                          <p:cBhvr>
                                            <p:cTn id="238" dur="2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4.16667E-7 -1.85185E-6 L -0.02578 -1.85185E-6 " pathEditMode="relative" rAng="0" ptsTypes="AA">
                                          <p:cBhvr>
                                            <p:cTn id="240" dur="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4.79167E-6 -4.07407E-6 L 0.01849 -0.03101 " pathEditMode="relative" rAng="0" ptsTypes="AA">
                                          <p:cBhvr>
                                            <p:cTn id="242" dur="2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5E-6 2.96296E-6 L 0.01784 0.0331 " pathEditMode="relative" rAng="0" ptsTypes="AA">
                                          <p:cBhvr>
                                            <p:cTn id="244" dur="2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3.33333E-6 -3.33333E-6 L -0.01757 0.03102 " pathEditMode="relative" rAng="0" ptsTypes="AA">
                                          <p:cBhvr>
                                            <p:cTn id="246" dur="2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7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3.95833E-6 3.33333E-6 L -0.01796 -0.03311 " pathEditMode="relative" rAng="0" ptsTypes="AA">
                                          <p:cBhvr>
                                            <p:cTn id="248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9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0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22" presetClass="exit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3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6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" presetID="22" presetClass="exit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59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2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65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68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5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10" presetClass="exit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7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6" presetClass="emph" presetSubtype="0" fill="hold" grpId="9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80" dur="1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1" presetID="0" presetClass="path" presetSubtype="0" fill="hold" grpId="8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0.60456 0.50486 C 0.61458 0.51041 0.62135 0.50833 0.63568 0.52222 C 0.6418 0.53194 0.64935 0.53889 0.65039 0.56666 " pathEditMode="relative" rAng="0" ptsTypes="AAA">
                                          <p:cBhvr>
                                            <p:cTn id="282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92" y="3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5" dur="1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8" dur="1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9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1" dur="1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4" dur="1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7" dur="1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0" dur="1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1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3" dur="1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4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4.58333E-6 7.40741E-7 L -0.00013 -0.04537 " pathEditMode="relative" rAng="0" ptsTypes="AA">
                                          <p:cBhvr>
                                            <p:cTn id="305" dur="2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3.95833E-6 2.96296E-6 L 0.02579 -0.00047 " pathEditMode="relative" rAng="0" ptsTypes="AA">
                                          <p:cBhvr>
                                            <p:cTn id="307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4.79167E-6 3.33333E-6 L 4.79167E-6 0.04606 " pathEditMode="relative" rAng="0" ptsTypes="AA">
                                          <p:cBhvr>
                                            <p:cTn id="309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66667E-6 -1.11111E-6 L 0.01849 -0.03102 " pathEditMode="relative" rAng="0" ptsTypes="AA">
                                          <p:cBhvr>
                                            <p:cTn id="311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45833E-6 -4.07407E-6 L 0.01784 0.03311 " pathEditMode="relative" rAng="0" ptsTypes="AA">
                                          <p:cBhvr>
                                            <p:cTn id="313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4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33333E-6 -3.7037E-7 L -0.01758 0.03102 " pathEditMode="relative" rAng="0" ptsTypes="AA">
                                          <p:cBhvr>
                                            <p:cTn id="315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70833E-6 -3.7037E-6 L -0.01797 -0.0331 " pathEditMode="relative" rAng="0" ptsTypes="AA">
                                          <p:cBhvr>
                                            <p:cTn id="317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8" presetID="22" presetClass="exit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9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22" presetClass="exit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22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" presetID="2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25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22" presetClass="exit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8" dur="3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2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31" dur="3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2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34" dur="3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22" presetClass="exit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7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1" presetClass="exit" presetSubtype="0" fill="hold" grpId="1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3" dur="1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4" presetID="10" presetClass="exit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5" dur="1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9" dur="1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0" presetID="42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6.25E-7 7.40741E-7 L 0.02578 -0.00046 " pathEditMode="relative" rAng="0" ptsTypes="AA">
                                          <p:cBhvr>
                                            <p:cTn id="351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2" presetID="22" presetClass="exit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53" dur="3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2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7" dur="1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1.45833E-6 7.40741E-7 L 0.02578 -0.00046 " pathEditMode="relative" rAng="0" ptsTypes="AA">
                                          <p:cBhvr>
                                            <p:cTn id="359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0" presetID="22" presetClass="exit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61" dur="3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3" presetID="2" presetClass="entr" presetSubtype="4" fill="hold" grpId="0" nodeType="withEffect" p14:presetBounceEnd="2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6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6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2" presetClass="entr" presetSubtype="4" fill="hold" grpId="0" nodeType="withEffect" p14:presetBounceEnd="2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6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7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1" presetID="2" presetClass="entr" presetSubtype="4" fill="hold" grpId="0" nodeType="withEffect" p14:presetBounceEnd="2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7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7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5" presetID="2" presetClass="entr" presetSubtype="4" fill="hold" grpId="0" nodeType="withEffect" p14:presetBounceEnd="2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7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7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9" presetID="2" presetClass="entr" presetSubtype="4" fill="hold" nodeType="withEffect" p14:presetBounceEnd="26000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8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8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3" presetID="2" presetClass="entr" presetSubtype="4" fill="hold" grpId="0" nodeType="withEffect" p14:presetBounceEnd="2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8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8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2" presetClass="entr" presetSubtype="4" fill="hold" grpId="0" nodeType="withEffect" p14:presetBounceEnd="2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8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9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1" presetID="2" presetClass="entr" presetSubtype="4" fill="hold" grpId="0" nodeType="withEffect" p14:presetBounceEnd="2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9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9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5" presetID="2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9" presetID="1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10" presetClass="entr" presetSubtype="0" fill="hold" grpId="7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7" dur="1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42" presetClass="path" presetSubtype="0" accel="38000" fill="hold" grpId="4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1.25E-6 -0.13565 L -1.25E-6 3.7037E-7 " pathEditMode="relative" rAng="0" ptsTypes="AA">
                                          <p:cBhvr>
                                            <p:cTn id="40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0" presetID="8" presetClass="emph" presetSubtype="0" fill="hold" grpId="5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411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2" presetID="6" presetClass="emph" presetSubtype="0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13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4" presetID="42" presetClass="path" presetSubtype="0" accel="50000" decel="5000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1.25E-6 1.85185E-6 L -1.25E-6 -0.13565 " pathEditMode="relative" rAng="0" ptsTypes="AA">
                                          <p:cBhvr>
                                            <p:cTn id="41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6" presetID="8" presetClass="emph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417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8" presetID="6" presetClass="emph" presetSubtype="0" fill="hold" grpId="3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19" dur="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0" presetID="1" presetClass="exit" presetSubtype="0" fill="hold" grpId="7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" presetClass="exit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" presetClass="exit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0" presetClass="path" presetSubtype="0" accel="50000" decel="50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00052 -0.00023 L -0.00052 -0.01226 L -0.00052 -0.00023 Z " pathEditMode="relative" rAng="0" ptsTypes="AAA">
                                          <p:cBhvr>
                                            <p:cTn id="45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2" presetID="1" presetClass="exit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6" dur="3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7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9" dur="3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0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2" dur="2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5" dur="1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6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8" dur="1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9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1" dur="1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2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1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4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" presetID="22" presetClass="exit" presetSubtype="4" fill="hold" grpId="4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97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" presetID="22" presetClass="exit" presetSubtype="2" fill="hold" grpId="4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00" dur="4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2" presetID="22" presetClass="exit" presetSubtype="4" fill="hold" grpId="4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03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22" presetClass="exit" presetSubtype="8" fill="hold" grpId="4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506" dur="1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" presetID="22" presetClass="exit" presetSubtype="2" fill="hold" grpId="4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09" dur="1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" presetID="22" presetClass="exit" presetSubtype="4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12" dur="1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6" dur="2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22" presetClass="entr" presetSubtype="8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9" dur="2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0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2" dur="2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3" presetID="22" presetClass="entr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5" dur="2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6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8" dur="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9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1" dur="2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2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4" dur="2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5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7" dur="2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8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54167E-6 -3.7037E-6 L -0.00013 -0.04537 " pathEditMode="relative" rAng="0" ptsTypes="AA">
                                          <p:cBhvr>
                                            <p:cTn id="539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0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08333E-6 3.33333E-6 L 0.02578 -0.00047 " pathEditMode="relative" rAng="0" ptsTypes="AA">
                                          <p:cBhvr>
                                            <p:cTn id="541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2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54167E-6 -1.11111E-6 L 3.54167E-6 0.04607 " pathEditMode="relative" rAng="0" ptsTypes="AA">
                                          <p:cBhvr>
                                            <p:cTn id="543" dur="3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4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4.79167E-6 -1.11111E-6 L -0.02578 -1.11111E-6 " pathEditMode="relative" rAng="0" ptsTypes="AA">
                                          <p:cBhvr>
                                            <p:cTn id="545" dur="3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6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3.125E-6 2.22222E-6 L 0.01849 -0.03102 " pathEditMode="relative" rAng="0" ptsTypes="AA">
                                          <p:cBhvr>
                                            <p:cTn id="547" dur="3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8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08333E-6 -3.33333E-6 L 0.01784 0.03311 " pathEditMode="relative" rAng="0" ptsTypes="AA">
                                          <p:cBhvr>
                                            <p:cTn id="549" dur="3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0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7 -1.48148E-6 L -0.01758 0.03102 " pathEditMode="relative" rAng="0" ptsTypes="AA">
                                          <p:cBhvr>
                                            <p:cTn id="551" dur="3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2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08333E-7 1.11111E-6 L -0.01797 -0.0331 " pathEditMode="relative" rAng="0" ptsTypes="AA">
                                          <p:cBhvr>
                                            <p:cTn id="553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4" presetID="22" presetClass="exit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55" dur="2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" presetID="22" presetClass="exit" presetSubtype="8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558" dur="2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22" presetClass="exit" presetSubtype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61" dur="2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22" presetClass="exit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64" dur="2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" presetID="22" presetClass="exit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67" dur="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" presetID="22" presetClass="exit" presetSubtype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70" dur="2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" presetID="22" presetClass="exit" presetSubtype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73" dur="2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" presetID="22" presetClass="exit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76" dur="2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8" presetID="2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0" dur="2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1" presetID="22" presetClass="entr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3" dur="2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4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6" dur="2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7" presetID="22" presetClass="entr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9" dur="2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0" presetID="2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2" dur="2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3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5" dur="2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6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8" dur="2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9" presetID="2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1" dur="2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2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1.45833E-6 -3.7037E-6 L -0.00013 -0.04537 " pathEditMode="relative" rAng="0" ptsTypes="AA">
                                          <p:cBhvr>
                                            <p:cTn id="603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4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 3.33333E-6 L 0.02578 -0.00047 " pathEditMode="relative" rAng="0" ptsTypes="AA">
                                          <p:cBhvr>
                                            <p:cTn id="605" dur="3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6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1.45833E-6 3.7037E-7 L 1.45833E-6 0.04606 " pathEditMode="relative" rAng="0" ptsTypes="AA">
                                          <p:cBhvr>
                                            <p:cTn id="607" dur="3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8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3.125E-6 -1.11111E-6 L -0.02578 -1.11111E-6 " pathEditMode="relative" rAng="0" ptsTypes="AA">
                                          <p:cBhvr>
                                            <p:cTn id="609" dur="3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0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4.79167E-6 2.22222E-6 L 0.01848 -0.03102 " pathEditMode="relative" rAng="0" ptsTypes="AA">
                                          <p:cBhvr>
                                            <p:cTn id="611" dur="3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2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4.16667E-6 -1.85185E-6 L 0.01784 0.0331 " pathEditMode="relative" rAng="0" ptsTypes="AA">
                                          <p:cBhvr>
                                            <p:cTn id="613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4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1.66667E-6 -1.48148E-6 L -0.01758 0.03102 " pathEditMode="relative" rAng="0" ptsTypes="AA">
                                          <p:cBhvr>
                                            <p:cTn id="61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6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2.29167E-6 2.59259E-6 L -0.01797 -0.0331 " pathEditMode="relative" rAng="0" ptsTypes="AA">
                                          <p:cBhvr>
                                            <p:cTn id="617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8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19" dur="2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2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22" dur="2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2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25" dur="2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2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28" dur="2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31" dur="2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3" presetID="2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34" dur="2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6" presetID="2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37" dur="2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9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40" dur="2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2" presetID="2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4" dur="2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5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7" dur="2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8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0" dur="2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1" presetID="2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3" dur="2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4" presetID="2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6" dur="2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7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9" dur="2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0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2" dur="2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3" presetID="2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5" dur="2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6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1.45833E-6 1.11111E-6 L -0.00013 -0.04537 " pathEditMode="relative" rAng="0" ptsTypes="AA">
                                          <p:cBhvr>
                                            <p:cTn id="667" dur="3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8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2.77556E-17 -1.85185E-6 L 0.02578 -0.00046 " pathEditMode="relative" rAng="0" ptsTypes="AA">
                                          <p:cBhvr>
                                            <p:cTn id="669" dur="3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0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1.45833E-6 -4.81481E-6 L 1.45833E-6 0.04607 " pathEditMode="relative" rAng="0" ptsTypes="AA">
                                          <p:cBhvr>
                                            <p:cTn id="671" dur="3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2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3.125E-6 3.7037E-6 L -0.02578 3.7037E-6 " pathEditMode="relative" rAng="0" ptsTypes="AA">
                                          <p:cBhvr>
                                            <p:cTn id="673" dur="3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4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58333E-6 -2.96296E-6 L 0.01849 -0.03102 " pathEditMode="relative" rAng="0" ptsTypes="AA">
                                          <p:cBhvr>
                                            <p:cTn id="675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6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4.16667E-6 2.96296E-6 L 0.01784 0.0331 " pathEditMode="relative" rAng="0" ptsTypes="AA">
                                          <p:cBhvr>
                                            <p:cTn id="677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8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1.66667E-6 4.81481E-6 L -0.01758 0.03101 " pathEditMode="relative" rAng="0" ptsTypes="AA">
                                          <p:cBhvr>
                                            <p:cTn id="679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0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2.29167E-6 -2.59259E-6 L -0.01797 -0.0331 " pathEditMode="relative" rAng="0" ptsTypes="AA">
                                          <p:cBhvr>
                                            <p:cTn id="681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2" presetID="22" presetClass="exit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83" dur="2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5" presetID="22" presetClass="exit" presetSubtype="8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86" dur="2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8" presetID="22" presetClass="exit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89" dur="2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22" presetClass="exit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92" dur="2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4" presetID="22" presetClass="exit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95" dur="2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22" presetClass="exit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98" dur="2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0" presetID="22" presetClass="exit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01" dur="2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3" presetID="22" presetClass="exit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04" dur="2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6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8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9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1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2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4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5" presetID="2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7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8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0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1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3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4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6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9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0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16667E-7 -4.07407E-6 L -0.00013 -0.04537 " pathEditMode="relative" rAng="0" ptsTypes="AA">
                                          <p:cBhvr>
                                            <p:cTn id="731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2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1.875E-6 1.48148E-6 L 0.02578 -0.00046 " pathEditMode="relative" rAng="0" ptsTypes="AA">
                                          <p:cBhvr>
                                            <p:cTn id="733" dur="3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4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16667E-7 -1.48148E-6 L -4.16667E-7 0.04607 " pathEditMode="relative" rAng="0" ptsTypes="AA">
                                          <p:cBhvr>
                                            <p:cTn id="735" dur="3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6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1.25E-6 -2.96296E-6 L -0.02578 -2.96296E-6 " pathEditMode="relative" rAng="0" ptsTypes="AA">
                                          <p:cBhvr>
                                            <p:cTn id="737" dur="3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8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2.91667E-6 1.85185E-6 L 0.01849 -0.03102 " pathEditMode="relative" rAng="0" ptsTypes="AA">
                                          <p:cBhvr>
                                            <p:cTn id="739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0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95833E-6 -3.7037E-6 L 0.01783 0.03311 " pathEditMode="relative" rAng="0" ptsTypes="AA">
                                          <p:cBhvr>
                                            <p:cTn id="741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2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3.54167E-6 -1.85185E-6 L -0.01757 0.03102 " pathEditMode="relative" rAng="0" ptsTypes="AA">
                                          <p:cBhvr>
                                            <p:cTn id="743" dur="3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4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16667E-6 7.40741E-7 L -0.01796 -0.0331 " pathEditMode="relative" rAng="0" ptsTypes="AA">
                                          <p:cBhvr>
                                            <p:cTn id="745" dur="3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6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47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9" presetID="22" presetClass="exit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50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2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53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5" presetID="22" presetClass="exit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56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8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59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1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62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4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65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7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68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0" presetID="2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2" dur="2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3" presetID="22" presetClass="entr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5" dur="2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6" presetID="2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8" dur="2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9" presetID="2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1" dur="2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2" presetID="2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4" dur="2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5" presetID="2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7" dur="2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8" presetID="2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0" dur="2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1" presetID="2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3" dur="2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4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3.75E-6 1.11111E-6 L -0.00013 -0.04537 " pathEditMode="relative" rAng="0" ptsTypes="AA">
                                          <p:cBhvr>
                                            <p:cTn id="795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6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79167E-6 -1.85185E-6 L 0.02578 -0.00046 " pathEditMode="relative" rAng="0" ptsTypes="AA">
                                          <p:cBhvr>
                                            <p:cTn id="797" dur="3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8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3.75E-6 -4.81481E-6 L -3.75E-6 0.04607 " pathEditMode="relative" rAng="0" ptsTypes="AA">
                                          <p:cBhvr>
                                            <p:cTn id="799" dur="3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0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29167E-6 3.7037E-6 L -0.02578 3.7037E-6 " pathEditMode="relative" rAng="0" ptsTypes="AA">
                                          <p:cBhvr>
                                            <p:cTn id="801" dur="3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2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6.25E-7 -2.96296E-6 L 0.01849 -0.03102 " pathEditMode="relative" rAng="0" ptsTypes="AA">
                                          <p:cBhvr>
                                            <p:cTn id="803" dur="3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4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16667E-7 1.48148E-6 L 0.01784 0.0331 " pathEditMode="relative" rAng="0" ptsTypes="AA">
                                          <p:cBhvr>
                                            <p:cTn id="805" dur="3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6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125E-6 3.33333E-6 L -0.01758 0.03102 " pathEditMode="relative" rAng="0" ptsTypes="AA">
                                          <p:cBhvr>
                                            <p:cTn id="807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8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29167E-6 -2.59259E-6 L -0.01797 -0.0331 " pathEditMode="relative" rAng="0" ptsTypes="AA">
                                          <p:cBhvr>
                                            <p:cTn id="809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0" presetID="22" presetClass="exit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11" dur="2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3" presetID="22" presetClass="exit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14" dur="2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6" presetID="22" presetClass="exit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17" dur="2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9" presetID="22" presetClass="exit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820" dur="2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2" presetID="22" presetClass="exit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3" dur="2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22" presetClass="exit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26" dur="2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8" presetID="22" presetClass="exit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29" dur="2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1" presetID="22" presetClass="exit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32" dur="2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4" presetID="22" presetClass="entr" presetSubtype="4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6" dur="2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7" presetID="22" presetClass="entr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9" dur="2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0" presetID="22" presetClass="entr" presetSubtype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2" dur="2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3" presetID="22" presetClass="entr" presetSubtype="2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5" dur="2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6" presetID="22" presetClass="entr" presetSubtype="4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8" dur="2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9" presetID="22" presetClass="entr" presetSubtype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1" dur="2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2" presetID="22" presetClass="entr" presetSubtype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4" dur="2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5" presetID="22" presetClass="entr" presetSubtype="4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7" dur="2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8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1.45833E-6 1.11111E-6 L -0.00013 -0.04537 " pathEditMode="relative" rAng="0" ptsTypes="AA">
                                          <p:cBhvr>
                                            <p:cTn id="859" dur="3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0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5.55112E-17 -3.33333E-6 L 0.02578 -0.00046 " pathEditMode="relative" rAng="0" ptsTypes="AA">
                                          <p:cBhvr>
                                            <p:cTn id="861" dur="3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2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1.45833E-6 3.7037E-6 L 1.45833E-6 0.04606 " pathEditMode="relative" rAng="0" ptsTypes="AA">
                                          <p:cBhvr>
                                            <p:cTn id="863" dur="3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4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3.125E-6 2.22222E-6 L -0.02578 2.22222E-6 " pathEditMode="relative" rAng="0" ptsTypes="AA">
                                          <p:cBhvr>
                                            <p:cTn id="865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6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4.58333E-6 -2.96296E-6 L 0.01849 -0.03102 " pathEditMode="relative" rAng="0" ptsTypes="AA">
                                          <p:cBhvr>
                                            <p:cTn id="867" dur="3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8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4.16667E-6 1.48148E-6 L 0.01784 0.0331 " pathEditMode="relative" rAng="0" ptsTypes="AA">
                                          <p:cBhvr>
                                            <p:cTn id="869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0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1.66667E-6 3.33333E-6 L -0.01758 0.03102 " pathEditMode="relative" rAng="0" ptsTypes="AA">
                                          <p:cBhvr>
                                            <p:cTn id="871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2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2.29167E-6 -4.07407E-6 L -0.01797 -0.0331 " pathEditMode="relative" rAng="0" ptsTypes="AA">
                                          <p:cBhvr>
                                            <p:cTn id="873" dur="3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4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75" dur="2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7" presetID="22" presetClass="exit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78" dur="2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0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81" dur="2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3" presetID="22" presetClass="exit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884" dur="2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6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87" dur="2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90" dur="2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2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93" dur="2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5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96" dur="2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90" grpId="0" animBg="1"/>
          <p:bldP spid="90" grpId="1" animBg="1"/>
          <p:bldP spid="90" grpId="2" animBg="1"/>
          <p:bldP spid="90" grpId="3" animBg="1"/>
          <p:bldP spid="90" grpId="4" animBg="1"/>
          <p:bldP spid="90" grpId="5" animBg="1"/>
          <p:bldP spid="90" grpId="6" animBg="1"/>
          <p:bldP spid="90" grpId="7" animBg="1"/>
          <p:bldP spid="90" grpId="8" animBg="1"/>
          <p:bldP spid="90" grpId="9" animBg="1"/>
          <p:bldP spid="90" grpId="10" animBg="1"/>
          <p:bldP spid="127" grpId="0" animBg="1"/>
          <p:bldP spid="91" grpId="0" animBg="1"/>
          <p:bldP spid="91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9" grpId="0" animBg="1"/>
          <p:bldP spid="69" grpId="1" animBg="1"/>
          <p:bldP spid="69" grpId="2" animBg="1"/>
          <p:bldP spid="69" grpId="3" animBg="1"/>
          <p:bldP spid="69" grpId="7" animBg="1"/>
          <p:bldP spid="64" grpId="0" animBg="1"/>
          <p:bldP spid="64" grpId="1" animBg="1"/>
          <p:bldP spid="78" grpId="4" animBg="1"/>
          <p:bldP spid="78" grpId="5" animBg="1"/>
          <p:bldP spid="78" grpId="6" animBg="1"/>
          <p:bldP spid="78" grpId="7" animBg="1"/>
          <p:bldP spid="148" grpId="0" animBg="1"/>
          <p:bldP spid="148" grpId="1" animBg="1"/>
          <p:bldP spid="155" grpId="0" animBg="1"/>
          <p:bldP spid="155" grpId="1" animBg="1"/>
          <p:bldP spid="154" grpId="0" animBg="1"/>
          <p:bldP spid="154" grpId="1" animBg="1"/>
          <p:bldP spid="151" grpId="0" animBg="1"/>
          <p:bldP spid="151" grpId="1" animBg="1"/>
          <p:bldP spid="152" grpId="0" animBg="1"/>
          <p:bldP spid="152" grpId="1" animBg="1"/>
          <p:bldP spid="181" grpId="2" animBg="1"/>
          <p:bldP spid="181" grpId="4" animBg="1"/>
          <p:bldP spid="182" grpId="2" animBg="1"/>
          <p:bldP spid="182" grpId="4" animBg="1"/>
          <p:bldP spid="183" grpId="2" animBg="1"/>
          <p:bldP spid="183" grpId="4" animBg="1"/>
          <p:bldP spid="184" grpId="2" animBg="1"/>
          <p:bldP spid="184" grpId="4" animBg="1"/>
          <p:bldP spid="185" grpId="2" animBg="1"/>
          <p:bldP spid="185" grpId="4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43 0.2625 C 0.13568 0.30069 0.21328 0.32731 0.29414 0.55902 C 0.31771 0.53264 0.32552 0.49768 0.34753 0.48981 C 0.37044 0.50023 0.38568 0.54375 0.40313 0.56203 " pathEditMode="relative" rAng="0" ptsTypes="AAAA">
                                          <p:cBhvr>
                                            <p:cTn id="6" dur="6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78" y="149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40313 0.56203 L 0.45781 0.49907 " pathEditMode="relative" ptsTypes="AA">
                                          <p:cBhvr>
                                            <p:cTn id="8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1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1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1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79167E-6 -2.22222E-6 L -0.00013 -0.04537 " pathEditMode="relative" rAng="0" ptsTypes="AA">
                                          <p:cBhvr>
                                            <p:cTn id="34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0 L 0.02579 -0.00046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79167E-6 3.7037E-7 L 4.79167E-6 0.04606 " pathEditMode="relative" rAng="0" ptsTypes="AA">
                                          <p:cBhvr>
                                            <p:cTn id="38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125E-6 -1.85185E-6 L -0.02578 -1.85185E-6 " pathEditMode="relative" rAng="0" ptsTypes="AA">
                                          <p:cBhvr>
                                            <p:cTn id="40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1.66667E-6 -4.07407E-6 L 0.01849 -0.03101 " pathEditMode="relative" rAng="0" ptsTypes="AA">
                                          <p:cBhvr>
                                            <p:cTn id="4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1.25E-6 2.96296E-6 L 0.01784 0.0331 " pathEditMode="relative" rAng="0" ptsTypes="AA">
                                          <p:cBhvr>
                                            <p:cTn id="44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125E-6 -3.33333E-6 L -0.01758 0.03102 " pathEditMode="relative" rAng="0" ptsTypes="AA">
                                          <p:cBhvr>
                                            <p:cTn id="46" dur="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5E-6 3.33333E-6 L -0.01797 -0.03311 " pathEditMode="relative" rAng="0" ptsTypes="AA">
                                          <p:cBhvr>
                                            <p:cTn id="48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0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2" presetClass="exit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53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2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xit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9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8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xit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1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0" presetClass="path" presetSubtype="0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0.45781 0.49907 C 0.46888 0.48541 0.47643 0.48333 0.48581 0.48264 C 0.4987 0.48703 0.50313 0.4956 0.50898 0.50694 " pathEditMode="relative" rAng="0" ptsTypes="AAA">
                                          <p:cBhvr>
                                            <p:cTn id="82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52" y="-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1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1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1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1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1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2.5E-6 -2.22222E-6 L -0.00013 -0.04537 " pathEditMode="relative" rAng="0" ptsTypes="AA">
                                          <p:cBhvr>
                                            <p:cTn id="102" dur="2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1.875E-6 3.7037E-7 L 1.875E-6 0.04606 " pathEditMode="relative" rAng="0" ptsTypes="AA">
                                          <p:cBhvr>
                                            <p:cTn id="104" dur="2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16667E-6 -1.85185E-6 L -0.02579 -1.85185E-6 " pathEditMode="relative" rAng="0" ptsTypes="AA">
                                          <p:cBhvr>
                                            <p:cTn id="106" dur="2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1.25E-6 -4.07407E-6 L 0.01849 -0.03101 " pathEditMode="relative" rAng="0" ptsTypes="AA">
                                          <p:cBhvr>
                                            <p:cTn id="108" dur="2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1.45833E-6 2.96296E-6 L 0.01784 0.0331 " pathEditMode="relative" rAng="0" ptsTypes="AA">
                                          <p:cBhvr>
                                            <p:cTn id="110" dur="2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08333E-7 3.33333E-6 L -0.01797 -0.03311 " pathEditMode="relative" rAng="0" ptsTypes="AA">
                                          <p:cBhvr>
                                            <p:cTn id="112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22" presetClass="exit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4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2" presetClass="exit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7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2" presetClass="exit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20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22" presetClass="exit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3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22" presetClass="exit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6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22" presetClass="exit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9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1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5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0" presetClass="path" presetSubtype="0" fill="hold" grpId="4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0898 0.50694 C 0.51172 0.49097 0.52565 0.48449 0.53724 0.48449 C 0.55117 0.48958 0.55417 0.49537 0.56042 0.5074 " pathEditMode="relative" rAng="0" ptsTypes="AAA">
                                          <p:cBhvr>
                                            <p:cTn id="140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65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1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6" dur="1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1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1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5" dur="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8" dur="1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1" dur="1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1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33333E-6 -2.96296E-6 L -0.00013 -0.04537 " pathEditMode="relative" rAng="0" ptsTypes="AA">
                                          <p:cBhvr>
                                            <p:cTn id="166" dur="2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95833E-6 -7.40741E-7 L 0.02578 -0.00046 " pathEditMode="relative" rAng="0" ptsTypes="AA">
                                          <p:cBhvr>
                                            <p:cTn id="168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2.91667E-6 -3.7037E-7 L 2.91667E-6 0.04607 " pathEditMode="relative" rAng="0" ptsTypes="AA">
                                          <p:cBhvr>
                                            <p:cTn id="170" dur="2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5E-6 -2.59259E-6 L -0.02579 -2.59259E-6 " pathEditMode="relative" rAng="0" ptsTypes="AA">
                                          <p:cBhvr>
                                            <p:cTn id="172" dur="2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2.08333E-7 -4.81481E-6 L 0.01849 -0.03101 " pathEditMode="relative" rAng="0" ptsTypes="AA">
                                          <p:cBhvr>
                                            <p:cTn id="174" dur="2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6.25E-7 2.22222E-6 L 0.01784 0.0331 " pathEditMode="relative" rAng="0" ptsTypes="AA">
                                          <p:cBhvr>
                                            <p:cTn id="176" dur="2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1.25E-6 4.44444E-6 L -0.01758 0.03101 " pathEditMode="relative" rAng="0" ptsTypes="AA">
                                          <p:cBhvr>
                                            <p:cTn id="178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6.25E-7 2.59259E-6 L -0.01797 -0.0331 " pathEditMode="relative" rAng="0" ptsTypes="AA">
                                          <p:cBhvr>
                                            <p:cTn id="180" dur="2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2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22" presetClass="exit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85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22" presetClass="exit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88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22" presetClass="exit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91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2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94" dur="3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22" presetClass="exit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97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22" presetClass="exit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00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2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03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fill="hold" grpId="7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1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0" presetClass="path" presetSubtype="0" accel="50000" decel="50000" fill="hold" grpId="6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56042 0.5074 C 0.56693 0.49189 0.57279 0.47777 0.58594 0.47523 C 0.59974 0.48032 0.60234 0.49305 0.60794 0.50509 " pathEditMode="relative" rAng="0" ptsTypes="AAA">
                                          <p:cBhvr>
                                            <p:cTn id="208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7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1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4" dur="1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7" dur="1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0" dur="1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3" dur="1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6" dur="1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9" dur="1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2" dur="1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1.25E-6 -2.22222E-6 L -0.00013 -0.04537 " pathEditMode="relative" rAng="0" ptsTypes="AA">
                                          <p:cBhvr>
                                            <p:cTn id="234" dur="2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6.25E-7 0 L 0.02578 -0.00046 " pathEditMode="relative" rAng="0" ptsTypes="AA">
                                          <p:cBhvr>
                                            <p:cTn id="236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1.66667E-6 3.7037E-7 L -1.66667E-6 0.04606 " pathEditMode="relative" rAng="0" ptsTypes="AA">
                                          <p:cBhvr>
                                            <p:cTn id="238" dur="2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4.16667E-7 -1.85185E-6 L -0.02578 -1.85185E-6 " pathEditMode="relative" rAng="0" ptsTypes="AA">
                                          <p:cBhvr>
                                            <p:cTn id="240" dur="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4.79167E-6 -4.07407E-6 L 0.01849 -0.03101 " pathEditMode="relative" rAng="0" ptsTypes="AA">
                                          <p:cBhvr>
                                            <p:cTn id="242" dur="2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5E-6 2.96296E-6 L 0.01784 0.0331 " pathEditMode="relative" rAng="0" ptsTypes="AA">
                                          <p:cBhvr>
                                            <p:cTn id="244" dur="2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3.33333E-6 -3.33333E-6 L -0.01757 0.03102 " pathEditMode="relative" rAng="0" ptsTypes="AA">
                                          <p:cBhvr>
                                            <p:cTn id="246" dur="2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7" presetID="42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3.95833E-6 3.33333E-6 L -0.01796 -0.03311 " pathEditMode="relative" rAng="0" ptsTypes="AA">
                                          <p:cBhvr>
                                            <p:cTn id="248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9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0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22" presetClass="exit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3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6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" presetID="22" presetClass="exit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59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2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65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68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5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10" presetClass="exit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7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6" presetClass="emph" presetSubtype="0" fill="hold" grpId="9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80" dur="1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1" presetID="0" presetClass="path" presetSubtype="0" fill="hold" grpId="8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0.60456 0.50486 C 0.61458 0.51041 0.62135 0.50833 0.63568 0.52222 C 0.6418 0.53194 0.64935 0.53889 0.65039 0.56666 " pathEditMode="relative" rAng="0" ptsTypes="AAA">
                                          <p:cBhvr>
                                            <p:cTn id="282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92" y="3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5" dur="1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8" dur="1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9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1" dur="1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4" dur="1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7" dur="1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0" dur="1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1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3" dur="1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4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4.58333E-6 7.40741E-7 L -0.00013 -0.04537 " pathEditMode="relative" rAng="0" ptsTypes="AA">
                                          <p:cBhvr>
                                            <p:cTn id="305" dur="2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3.95833E-6 2.96296E-6 L 0.02579 -0.00047 " pathEditMode="relative" rAng="0" ptsTypes="AA">
                                          <p:cBhvr>
                                            <p:cTn id="307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4.79167E-6 3.33333E-6 L 4.79167E-6 0.04606 " pathEditMode="relative" rAng="0" ptsTypes="AA">
                                          <p:cBhvr>
                                            <p:cTn id="309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66667E-6 -1.11111E-6 L 0.01849 -0.03102 " pathEditMode="relative" rAng="0" ptsTypes="AA">
                                          <p:cBhvr>
                                            <p:cTn id="311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45833E-6 -4.07407E-6 L 0.01784 0.03311 " pathEditMode="relative" rAng="0" ptsTypes="AA">
                                          <p:cBhvr>
                                            <p:cTn id="313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4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33333E-6 -3.7037E-7 L -0.01758 0.03102 " pathEditMode="relative" rAng="0" ptsTypes="AA">
                                          <p:cBhvr>
                                            <p:cTn id="315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70833E-6 -3.7037E-6 L -0.01797 -0.0331 " pathEditMode="relative" rAng="0" ptsTypes="AA">
                                          <p:cBhvr>
                                            <p:cTn id="317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8" presetID="22" presetClass="exit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9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22" presetClass="exit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22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" presetID="2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25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22" presetClass="exit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8" dur="3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2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31" dur="3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2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34" dur="3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22" presetClass="exit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7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1" presetClass="exit" presetSubtype="0" fill="hold" grpId="1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3" dur="1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4" presetID="10" presetClass="exit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5" dur="1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9" dur="1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0" presetID="42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6.25E-7 7.40741E-7 L 0.02578 -0.00046 " pathEditMode="relative" rAng="0" ptsTypes="AA">
                                          <p:cBhvr>
                                            <p:cTn id="351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2" presetID="22" presetClass="exit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53" dur="3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2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7" dur="1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1.45833E-6 7.40741E-7 L 0.02578 -0.00046 " pathEditMode="relative" rAng="0" ptsTypes="AA">
                                          <p:cBhvr>
                                            <p:cTn id="359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0" presetID="22" presetClass="exit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61" dur="3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1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9" presetID="2" presetClass="entr" presetSubtype="4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3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1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5" presetID="2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9" presetID="1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10" presetClass="entr" presetSubtype="0" fill="hold" grpId="7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7" dur="1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42" presetClass="path" presetSubtype="0" accel="38000" fill="hold" grpId="4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1.25E-6 -0.13565 L -1.25E-6 3.7037E-7 " pathEditMode="relative" rAng="0" ptsTypes="AA">
                                          <p:cBhvr>
                                            <p:cTn id="40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0" presetID="8" presetClass="emph" presetSubtype="0" fill="hold" grpId="5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411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2" presetID="6" presetClass="emph" presetSubtype="0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13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4" presetID="42" presetClass="path" presetSubtype="0" accel="50000" decel="5000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1.25E-6 1.85185E-6 L -1.25E-6 -0.13565 " pathEditMode="relative" rAng="0" ptsTypes="AA">
                                          <p:cBhvr>
                                            <p:cTn id="41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6" presetID="8" presetClass="emph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417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8" presetID="6" presetClass="emph" presetSubtype="0" fill="hold" grpId="3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19" dur="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0" presetID="1" presetClass="exit" presetSubtype="0" fill="hold" grpId="7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1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" presetClass="exit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" presetClass="exit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0" presetClass="path" presetSubtype="0" accel="50000" decel="50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00052 -0.00023 L -0.00052 -0.01226 L -0.00052 -0.00023 Z " pathEditMode="relative" rAng="0" ptsTypes="AAA">
                                          <p:cBhvr>
                                            <p:cTn id="45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2" presetID="1" presetClass="exit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6" dur="3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7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9" dur="3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0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2" dur="2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5" dur="1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6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8" dur="1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9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1" dur="1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2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1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4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" presetID="22" presetClass="exit" presetSubtype="4" fill="hold" grpId="4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97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" presetID="22" presetClass="exit" presetSubtype="2" fill="hold" grpId="4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00" dur="4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2" presetID="22" presetClass="exit" presetSubtype="4" fill="hold" grpId="4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03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22" presetClass="exit" presetSubtype="8" fill="hold" grpId="4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506" dur="1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" presetID="22" presetClass="exit" presetSubtype="2" fill="hold" grpId="4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09" dur="1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" presetID="22" presetClass="exit" presetSubtype="4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12" dur="1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6" dur="2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22" presetClass="entr" presetSubtype="8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9" dur="2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0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2" dur="2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3" presetID="22" presetClass="entr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5" dur="2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6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8" dur="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9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1" dur="2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2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4" dur="2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5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7" dur="2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8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54167E-6 -3.7037E-6 L -0.00013 -0.04537 " pathEditMode="relative" rAng="0" ptsTypes="AA">
                                          <p:cBhvr>
                                            <p:cTn id="539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0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08333E-6 3.33333E-6 L 0.02578 -0.00047 " pathEditMode="relative" rAng="0" ptsTypes="AA">
                                          <p:cBhvr>
                                            <p:cTn id="541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2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54167E-6 -1.11111E-6 L 3.54167E-6 0.04607 " pathEditMode="relative" rAng="0" ptsTypes="AA">
                                          <p:cBhvr>
                                            <p:cTn id="543" dur="3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4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4.79167E-6 -1.11111E-6 L -0.02578 -1.11111E-6 " pathEditMode="relative" rAng="0" ptsTypes="AA">
                                          <p:cBhvr>
                                            <p:cTn id="545" dur="3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6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3.125E-6 2.22222E-6 L 0.01849 -0.03102 " pathEditMode="relative" rAng="0" ptsTypes="AA">
                                          <p:cBhvr>
                                            <p:cTn id="547" dur="3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8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08333E-6 -3.33333E-6 L 0.01784 0.03311 " pathEditMode="relative" rAng="0" ptsTypes="AA">
                                          <p:cBhvr>
                                            <p:cTn id="549" dur="3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0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7 -1.48148E-6 L -0.01758 0.03102 " pathEditMode="relative" rAng="0" ptsTypes="AA">
                                          <p:cBhvr>
                                            <p:cTn id="551" dur="3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2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08333E-7 1.11111E-6 L -0.01797 -0.0331 " pathEditMode="relative" rAng="0" ptsTypes="AA">
                                          <p:cBhvr>
                                            <p:cTn id="553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4" presetID="22" presetClass="exit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55" dur="2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" presetID="22" presetClass="exit" presetSubtype="8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558" dur="2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22" presetClass="exit" presetSubtype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61" dur="2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22" presetClass="exit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64" dur="2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" presetID="22" presetClass="exit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67" dur="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" presetID="22" presetClass="exit" presetSubtype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70" dur="2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" presetID="22" presetClass="exit" presetSubtype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73" dur="2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" presetID="22" presetClass="exit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76" dur="2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8" presetID="2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0" dur="2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1" presetID="22" presetClass="entr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3" dur="2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4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6" dur="2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7" presetID="22" presetClass="entr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9" dur="2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0" presetID="2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2" dur="2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3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5" dur="2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6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8" dur="2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9" presetID="2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1" dur="2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2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1.45833E-6 -3.7037E-6 L -0.00013 -0.04537 " pathEditMode="relative" rAng="0" ptsTypes="AA">
                                          <p:cBhvr>
                                            <p:cTn id="603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4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 3.33333E-6 L 0.02578 -0.00047 " pathEditMode="relative" rAng="0" ptsTypes="AA">
                                          <p:cBhvr>
                                            <p:cTn id="605" dur="3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6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1.45833E-6 3.7037E-7 L 1.45833E-6 0.04606 " pathEditMode="relative" rAng="0" ptsTypes="AA">
                                          <p:cBhvr>
                                            <p:cTn id="607" dur="3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8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3.125E-6 -1.11111E-6 L -0.02578 -1.11111E-6 " pathEditMode="relative" rAng="0" ptsTypes="AA">
                                          <p:cBhvr>
                                            <p:cTn id="609" dur="3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0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4.79167E-6 2.22222E-6 L 0.01848 -0.03102 " pathEditMode="relative" rAng="0" ptsTypes="AA">
                                          <p:cBhvr>
                                            <p:cTn id="611" dur="3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2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4.16667E-6 -1.85185E-6 L 0.01784 0.0331 " pathEditMode="relative" rAng="0" ptsTypes="AA">
                                          <p:cBhvr>
                                            <p:cTn id="613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4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1.66667E-6 -1.48148E-6 L -0.01758 0.03102 " pathEditMode="relative" rAng="0" ptsTypes="AA">
                                          <p:cBhvr>
                                            <p:cTn id="61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6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2.29167E-6 2.59259E-6 L -0.01797 -0.0331 " pathEditMode="relative" rAng="0" ptsTypes="AA">
                                          <p:cBhvr>
                                            <p:cTn id="617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8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19" dur="2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2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22" dur="2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2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25" dur="2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2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28" dur="2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31" dur="2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3" presetID="2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34" dur="2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6" presetID="2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37" dur="2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9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40" dur="2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2" presetID="2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4" dur="2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5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7" dur="2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8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0" dur="2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1" presetID="2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3" dur="2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4" presetID="2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6" dur="2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7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9" dur="2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0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2" dur="2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3" presetID="2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5" dur="2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6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1.45833E-6 1.11111E-6 L -0.00013 -0.04537 " pathEditMode="relative" rAng="0" ptsTypes="AA">
                                          <p:cBhvr>
                                            <p:cTn id="667" dur="3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8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2.77556E-17 -1.85185E-6 L 0.02578 -0.00046 " pathEditMode="relative" rAng="0" ptsTypes="AA">
                                          <p:cBhvr>
                                            <p:cTn id="669" dur="3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0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1.45833E-6 -4.81481E-6 L 1.45833E-6 0.04607 " pathEditMode="relative" rAng="0" ptsTypes="AA">
                                          <p:cBhvr>
                                            <p:cTn id="671" dur="3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2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3.125E-6 3.7037E-6 L -0.02578 3.7037E-6 " pathEditMode="relative" rAng="0" ptsTypes="AA">
                                          <p:cBhvr>
                                            <p:cTn id="673" dur="3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4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58333E-6 -2.96296E-6 L 0.01849 -0.03102 " pathEditMode="relative" rAng="0" ptsTypes="AA">
                                          <p:cBhvr>
                                            <p:cTn id="675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6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4.16667E-6 2.96296E-6 L 0.01784 0.0331 " pathEditMode="relative" rAng="0" ptsTypes="AA">
                                          <p:cBhvr>
                                            <p:cTn id="677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8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1.66667E-6 4.81481E-6 L -0.01758 0.03101 " pathEditMode="relative" rAng="0" ptsTypes="AA">
                                          <p:cBhvr>
                                            <p:cTn id="679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0" presetID="42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2.29167E-6 -2.59259E-6 L -0.01797 -0.0331 " pathEditMode="relative" rAng="0" ptsTypes="AA">
                                          <p:cBhvr>
                                            <p:cTn id="681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2" presetID="22" presetClass="exit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83" dur="2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5" presetID="22" presetClass="exit" presetSubtype="8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86" dur="2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8" presetID="22" presetClass="exit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89" dur="2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22" presetClass="exit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92" dur="2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4" presetID="22" presetClass="exit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95" dur="2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22" presetClass="exit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98" dur="2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0" presetID="22" presetClass="exit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01" dur="2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3" presetID="22" presetClass="exit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04" dur="2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6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8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9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1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2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4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5" presetID="2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7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8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0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1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3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4" presetID="2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6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9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0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16667E-7 -4.07407E-6 L -0.00013 -0.04537 " pathEditMode="relative" rAng="0" ptsTypes="AA">
                                          <p:cBhvr>
                                            <p:cTn id="731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2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1.875E-6 1.48148E-6 L 0.02578 -0.00046 " pathEditMode="relative" rAng="0" ptsTypes="AA">
                                          <p:cBhvr>
                                            <p:cTn id="733" dur="3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4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16667E-7 -1.48148E-6 L -4.16667E-7 0.04607 " pathEditMode="relative" rAng="0" ptsTypes="AA">
                                          <p:cBhvr>
                                            <p:cTn id="735" dur="3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6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1.25E-6 -2.96296E-6 L -0.02578 -2.96296E-6 " pathEditMode="relative" rAng="0" ptsTypes="AA">
                                          <p:cBhvr>
                                            <p:cTn id="737" dur="3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8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2.91667E-6 1.85185E-6 L 0.01849 -0.03102 " pathEditMode="relative" rAng="0" ptsTypes="AA">
                                          <p:cBhvr>
                                            <p:cTn id="739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0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95833E-6 -3.7037E-6 L 0.01783 0.03311 " pathEditMode="relative" rAng="0" ptsTypes="AA">
                                          <p:cBhvr>
                                            <p:cTn id="741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2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3.54167E-6 -1.85185E-6 L -0.01757 0.03102 " pathEditMode="relative" rAng="0" ptsTypes="AA">
                                          <p:cBhvr>
                                            <p:cTn id="743" dur="3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4" presetID="42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16667E-6 7.40741E-7 L -0.01796 -0.0331 " pathEditMode="relative" rAng="0" ptsTypes="AA">
                                          <p:cBhvr>
                                            <p:cTn id="745" dur="3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6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47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9" presetID="22" presetClass="exit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50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2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53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5" presetID="22" presetClass="exit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56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8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59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1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62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4" presetID="22" presetClass="exit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65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7" presetID="22" presetClass="exit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68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0" presetID="2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2" dur="2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3" presetID="22" presetClass="entr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5" dur="2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6" presetID="2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8" dur="2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9" presetID="2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1" dur="2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2" presetID="2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4" dur="2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5" presetID="2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7" dur="2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8" presetID="2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0" dur="2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1" presetID="2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3" dur="2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4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3.75E-6 1.11111E-6 L -0.00013 -0.04537 " pathEditMode="relative" rAng="0" ptsTypes="AA">
                                          <p:cBhvr>
                                            <p:cTn id="795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6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79167E-6 -1.85185E-6 L 0.02578 -0.00046 " pathEditMode="relative" rAng="0" ptsTypes="AA">
                                          <p:cBhvr>
                                            <p:cTn id="797" dur="3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8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3.75E-6 -4.81481E-6 L -3.75E-6 0.04607 " pathEditMode="relative" rAng="0" ptsTypes="AA">
                                          <p:cBhvr>
                                            <p:cTn id="799" dur="3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0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29167E-6 3.7037E-6 L -0.02578 3.7037E-6 " pathEditMode="relative" rAng="0" ptsTypes="AA">
                                          <p:cBhvr>
                                            <p:cTn id="801" dur="3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2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6.25E-7 -2.96296E-6 L 0.01849 -0.03102 " pathEditMode="relative" rAng="0" ptsTypes="AA">
                                          <p:cBhvr>
                                            <p:cTn id="803" dur="3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4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16667E-7 1.48148E-6 L 0.01784 0.0331 " pathEditMode="relative" rAng="0" ptsTypes="AA">
                                          <p:cBhvr>
                                            <p:cTn id="805" dur="3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6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125E-6 3.33333E-6 L -0.01758 0.03102 " pathEditMode="relative" rAng="0" ptsTypes="AA">
                                          <p:cBhvr>
                                            <p:cTn id="807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8" presetID="42" presetClass="path" presetSubtype="0" accel="50000" de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29167E-6 -2.59259E-6 L -0.01797 -0.0331 " pathEditMode="relative" rAng="0" ptsTypes="AA">
                                          <p:cBhvr>
                                            <p:cTn id="809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0" presetID="22" presetClass="exit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11" dur="2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3" presetID="22" presetClass="exit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14" dur="2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6" presetID="22" presetClass="exit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17" dur="2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9" presetID="22" presetClass="exit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820" dur="2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2" presetID="22" presetClass="exit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3" dur="2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22" presetClass="exit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26" dur="2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8" presetID="22" presetClass="exit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29" dur="2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1" presetID="22" presetClass="exit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32" dur="2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4" presetID="22" presetClass="entr" presetSubtype="4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6" dur="2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7" presetID="22" presetClass="entr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9" dur="2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0" presetID="22" presetClass="entr" presetSubtype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2" dur="2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3" presetID="22" presetClass="entr" presetSubtype="2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5" dur="2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6" presetID="22" presetClass="entr" presetSubtype="4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8" dur="2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9" presetID="22" presetClass="entr" presetSubtype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1" dur="2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2" presetID="22" presetClass="entr" presetSubtype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4" dur="2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5" presetID="22" presetClass="entr" presetSubtype="4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7" dur="2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8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1.45833E-6 1.11111E-6 L -0.00013 -0.04537 " pathEditMode="relative" rAng="0" ptsTypes="AA">
                                          <p:cBhvr>
                                            <p:cTn id="859" dur="3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0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5.55112E-17 -3.33333E-6 L 0.02578 -0.00046 " pathEditMode="relative" rAng="0" ptsTypes="AA">
                                          <p:cBhvr>
                                            <p:cTn id="861" dur="3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2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1.45833E-6 3.7037E-6 L 1.45833E-6 0.04606 " pathEditMode="relative" rAng="0" ptsTypes="AA">
                                          <p:cBhvr>
                                            <p:cTn id="863" dur="3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4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3.125E-6 2.22222E-6 L -0.02578 2.22222E-6 " pathEditMode="relative" rAng="0" ptsTypes="AA">
                                          <p:cBhvr>
                                            <p:cTn id="865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6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4.58333E-6 -2.96296E-6 L 0.01849 -0.03102 " pathEditMode="relative" rAng="0" ptsTypes="AA">
                                          <p:cBhvr>
                                            <p:cTn id="867" dur="3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8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4.16667E-6 1.48148E-6 L 0.01784 0.0331 " pathEditMode="relative" rAng="0" ptsTypes="AA">
                                          <p:cBhvr>
                                            <p:cTn id="869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0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1.66667E-6 3.33333E-6 L -0.01758 0.03102 " pathEditMode="relative" rAng="0" ptsTypes="AA">
                                          <p:cBhvr>
                                            <p:cTn id="871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2" presetID="42" presetClass="path" presetSubtype="0" accel="50000" decel="50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2.29167E-6 -4.07407E-6 L -0.01797 -0.0331 " pathEditMode="relative" rAng="0" ptsTypes="AA">
                                          <p:cBhvr>
                                            <p:cTn id="873" dur="3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4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75" dur="2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7" presetID="22" presetClass="exit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78" dur="2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0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81" dur="2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3" presetID="22" presetClass="exit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884" dur="2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6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87" dur="2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90" dur="2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2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93" dur="2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5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96" dur="2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90" grpId="0" animBg="1"/>
          <p:bldP spid="90" grpId="1" animBg="1"/>
          <p:bldP spid="90" grpId="2" animBg="1"/>
          <p:bldP spid="90" grpId="3" animBg="1"/>
          <p:bldP spid="90" grpId="4" animBg="1"/>
          <p:bldP spid="90" grpId="5" animBg="1"/>
          <p:bldP spid="90" grpId="6" animBg="1"/>
          <p:bldP spid="90" grpId="7" animBg="1"/>
          <p:bldP spid="90" grpId="8" animBg="1"/>
          <p:bldP spid="90" grpId="9" animBg="1"/>
          <p:bldP spid="90" grpId="10" animBg="1"/>
          <p:bldP spid="127" grpId="0" animBg="1"/>
          <p:bldP spid="91" grpId="0" animBg="1"/>
          <p:bldP spid="91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9" grpId="0" animBg="1"/>
          <p:bldP spid="69" grpId="1" animBg="1"/>
          <p:bldP spid="69" grpId="2" animBg="1"/>
          <p:bldP spid="69" grpId="3" animBg="1"/>
          <p:bldP spid="69" grpId="7" animBg="1"/>
          <p:bldP spid="64" grpId="0" animBg="1"/>
          <p:bldP spid="64" grpId="1" animBg="1"/>
          <p:bldP spid="78" grpId="4" animBg="1"/>
          <p:bldP spid="78" grpId="5" animBg="1"/>
          <p:bldP spid="78" grpId="6" animBg="1"/>
          <p:bldP spid="78" grpId="7" animBg="1"/>
          <p:bldP spid="148" grpId="0" animBg="1"/>
          <p:bldP spid="148" grpId="1" animBg="1"/>
          <p:bldP spid="155" grpId="0" animBg="1"/>
          <p:bldP spid="155" grpId="1" animBg="1"/>
          <p:bldP spid="154" grpId="0" animBg="1"/>
          <p:bldP spid="154" grpId="1" animBg="1"/>
          <p:bldP spid="151" grpId="0" animBg="1"/>
          <p:bldP spid="151" grpId="1" animBg="1"/>
          <p:bldP spid="152" grpId="0" animBg="1"/>
          <p:bldP spid="152" grpId="1" animBg="1"/>
          <p:bldP spid="181" grpId="2" animBg="1"/>
          <p:bldP spid="181" grpId="4" animBg="1"/>
          <p:bldP spid="182" grpId="2" animBg="1"/>
          <p:bldP spid="182" grpId="4" animBg="1"/>
          <p:bldP spid="183" grpId="2" animBg="1"/>
          <p:bldP spid="183" grpId="4" animBg="1"/>
          <p:bldP spid="184" grpId="2" animBg="1"/>
          <p:bldP spid="184" grpId="4" animBg="1"/>
          <p:bldP spid="185" grpId="2" animBg="1"/>
          <p:bldP spid="185" grpId="4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80745" y="3212254"/>
            <a:ext cx="2236859" cy="432587"/>
            <a:chOff x="4928060" y="3858591"/>
            <a:chExt cx="2236858" cy="432587"/>
          </a:xfrm>
          <a:solidFill>
            <a:srgbClr val="595959"/>
          </a:solidFill>
        </p:grpSpPr>
        <p:sp>
          <p:nvSpPr>
            <p:cNvPr id="329" name="任意多边形 328"/>
            <p:cNvSpPr/>
            <p:nvPr/>
          </p:nvSpPr>
          <p:spPr>
            <a:xfrm>
              <a:off x="5527280" y="3859207"/>
              <a:ext cx="438018" cy="141951"/>
            </a:xfrm>
            <a:custGeom>
              <a:avLst/>
              <a:gdLst>
                <a:gd name="connsiteX0" fmla="*/ 132450 w 438018"/>
                <a:gd name="connsiteY0" fmla="*/ 72692 h 141951"/>
                <a:gd name="connsiteX1" fmla="*/ 139605 w 438018"/>
                <a:gd name="connsiteY1" fmla="*/ 81101 h 141951"/>
                <a:gd name="connsiteX2" fmla="*/ 140493 w 438018"/>
                <a:gd name="connsiteY2" fmla="*/ 82314 h 141951"/>
                <a:gd name="connsiteX3" fmla="*/ 156834 w 438018"/>
                <a:gd name="connsiteY3" fmla="*/ 96287 h 141951"/>
                <a:gd name="connsiteX4" fmla="*/ 166395 w 438018"/>
                <a:gd name="connsiteY4" fmla="*/ 107749 h 141951"/>
                <a:gd name="connsiteX5" fmla="*/ 152100 w 438018"/>
                <a:gd name="connsiteY5" fmla="*/ 113189 h 141951"/>
                <a:gd name="connsiteX6" fmla="*/ 268404 w 438018"/>
                <a:gd name="connsiteY6" fmla="*/ 113189 h 141951"/>
                <a:gd name="connsiteX7" fmla="*/ 303802 w 438018"/>
                <a:gd name="connsiteY7" fmla="*/ 72692 h 141951"/>
                <a:gd name="connsiteX8" fmla="*/ 230076 w 438018"/>
                <a:gd name="connsiteY8" fmla="*/ 0 h 141951"/>
                <a:gd name="connsiteX9" fmla="*/ 230518 w 438018"/>
                <a:gd name="connsiteY9" fmla="*/ 6849 h 141951"/>
                <a:gd name="connsiteX10" fmla="*/ 230851 w 438018"/>
                <a:gd name="connsiteY10" fmla="*/ 8392 h 141951"/>
                <a:gd name="connsiteX11" fmla="*/ 230928 w 438018"/>
                <a:gd name="connsiteY11" fmla="*/ 9295 h 141951"/>
                <a:gd name="connsiteX12" fmla="*/ 231410 w 438018"/>
                <a:gd name="connsiteY12" fmla="*/ 10982 h 141951"/>
                <a:gd name="connsiteX13" fmla="*/ 231842 w 438018"/>
                <a:gd name="connsiteY13" fmla="*/ 12985 h 141951"/>
                <a:gd name="connsiteX14" fmla="*/ 242051 w 438018"/>
                <a:gd name="connsiteY14" fmla="*/ 43930 h 141951"/>
                <a:gd name="connsiteX15" fmla="*/ 411220 w 438018"/>
                <a:gd name="connsiteY15" fmla="*/ 43930 h 141951"/>
                <a:gd name="connsiteX16" fmla="*/ 411220 w 438018"/>
                <a:gd name="connsiteY16" fmla="*/ 72692 h 141951"/>
                <a:gd name="connsiteX17" fmla="*/ 321885 w 438018"/>
                <a:gd name="connsiteY17" fmla="*/ 72692 h 141951"/>
                <a:gd name="connsiteX18" fmla="*/ 337947 w 438018"/>
                <a:gd name="connsiteY18" fmla="*/ 75683 h 141951"/>
                <a:gd name="connsiteX19" fmla="*/ 305795 w 438018"/>
                <a:gd name="connsiteY19" fmla="*/ 113189 h 141951"/>
                <a:gd name="connsiteX20" fmla="*/ 438018 w 438018"/>
                <a:gd name="connsiteY20" fmla="*/ 113189 h 141951"/>
                <a:gd name="connsiteX21" fmla="*/ 438018 w 438018"/>
                <a:gd name="connsiteY21" fmla="*/ 141951 h 141951"/>
                <a:gd name="connsiteX22" fmla="*/ 0 w 438018"/>
                <a:gd name="connsiteY22" fmla="*/ 141951 h 141951"/>
                <a:gd name="connsiteX23" fmla="*/ 0 w 438018"/>
                <a:gd name="connsiteY23" fmla="*/ 113189 h 141951"/>
                <a:gd name="connsiteX24" fmla="*/ 132251 w 438018"/>
                <a:gd name="connsiteY24" fmla="*/ 113189 h 141951"/>
                <a:gd name="connsiteX25" fmla="*/ 100071 w 438018"/>
                <a:gd name="connsiteY25" fmla="*/ 78132 h 141951"/>
                <a:gd name="connsiteX26" fmla="*/ 114366 w 438018"/>
                <a:gd name="connsiteY26" fmla="*/ 72692 h 141951"/>
                <a:gd name="connsiteX27" fmla="*/ 28592 w 438018"/>
                <a:gd name="connsiteY27" fmla="*/ 72692 h 141951"/>
                <a:gd name="connsiteX28" fmla="*/ 28592 w 438018"/>
                <a:gd name="connsiteY28" fmla="*/ 43930 h 141951"/>
                <a:gd name="connsiteX29" fmla="*/ 206903 w 438018"/>
                <a:gd name="connsiteY29" fmla="*/ 43930 h 141951"/>
                <a:gd name="connsiteX30" fmla="*/ 214467 w 438018"/>
                <a:gd name="connsiteY30" fmla="*/ 66082 h 141951"/>
                <a:gd name="connsiteX31" fmla="*/ 214692 w 438018"/>
                <a:gd name="connsiteY31" fmla="*/ 66024 h 141951"/>
                <a:gd name="connsiteX32" fmla="*/ 208017 w 438018"/>
                <a:gd name="connsiteY32" fmla="*/ 46475 h 141951"/>
                <a:gd name="connsiteX33" fmla="*/ 208405 w 438018"/>
                <a:gd name="connsiteY33" fmla="*/ 46475 h 141951"/>
                <a:gd name="connsiteX34" fmla="*/ 195903 w 438018"/>
                <a:gd name="connsiteY34" fmla="*/ 8514 h 141951"/>
                <a:gd name="connsiteX0" fmla="*/ 132450 w 438018"/>
                <a:gd name="connsiteY0" fmla="*/ 72692 h 141951"/>
                <a:gd name="connsiteX1" fmla="*/ 139605 w 438018"/>
                <a:gd name="connsiteY1" fmla="*/ 81101 h 141951"/>
                <a:gd name="connsiteX2" fmla="*/ 140493 w 438018"/>
                <a:gd name="connsiteY2" fmla="*/ 82314 h 141951"/>
                <a:gd name="connsiteX3" fmla="*/ 156834 w 438018"/>
                <a:gd name="connsiteY3" fmla="*/ 96287 h 141951"/>
                <a:gd name="connsiteX4" fmla="*/ 166395 w 438018"/>
                <a:gd name="connsiteY4" fmla="*/ 107749 h 141951"/>
                <a:gd name="connsiteX5" fmla="*/ 152100 w 438018"/>
                <a:gd name="connsiteY5" fmla="*/ 113189 h 141951"/>
                <a:gd name="connsiteX6" fmla="*/ 268404 w 438018"/>
                <a:gd name="connsiteY6" fmla="*/ 113189 h 141951"/>
                <a:gd name="connsiteX7" fmla="*/ 303802 w 438018"/>
                <a:gd name="connsiteY7" fmla="*/ 72692 h 141951"/>
                <a:gd name="connsiteX8" fmla="*/ 132450 w 438018"/>
                <a:gd name="connsiteY8" fmla="*/ 72692 h 141951"/>
                <a:gd name="connsiteX9" fmla="*/ 230076 w 438018"/>
                <a:gd name="connsiteY9" fmla="*/ 0 h 141951"/>
                <a:gd name="connsiteX10" fmla="*/ 230518 w 438018"/>
                <a:gd name="connsiteY10" fmla="*/ 6849 h 141951"/>
                <a:gd name="connsiteX11" fmla="*/ 230851 w 438018"/>
                <a:gd name="connsiteY11" fmla="*/ 8392 h 141951"/>
                <a:gd name="connsiteX12" fmla="*/ 230928 w 438018"/>
                <a:gd name="connsiteY12" fmla="*/ 9295 h 141951"/>
                <a:gd name="connsiteX13" fmla="*/ 231410 w 438018"/>
                <a:gd name="connsiteY13" fmla="*/ 10982 h 141951"/>
                <a:gd name="connsiteX14" fmla="*/ 231842 w 438018"/>
                <a:gd name="connsiteY14" fmla="*/ 12985 h 141951"/>
                <a:gd name="connsiteX15" fmla="*/ 242051 w 438018"/>
                <a:gd name="connsiteY15" fmla="*/ 43930 h 141951"/>
                <a:gd name="connsiteX16" fmla="*/ 411220 w 438018"/>
                <a:gd name="connsiteY16" fmla="*/ 43930 h 141951"/>
                <a:gd name="connsiteX17" fmla="*/ 411220 w 438018"/>
                <a:gd name="connsiteY17" fmla="*/ 72692 h 141951"/>
                <a:gd name="connsiteX18" fmla="*/ 321885 w 438018"/>
                <a:gd name="connsiteY18" fmla="*/ 72692 h 141951"/>
                <a:gd name="connsiteX19" fmla="*/ 337947 w 438018"/>
                <a:gd name="connsiteY19" fmla="*/ 75683 h 141951"/>
                <a:gd name="connsiteX20" fmla="*/ 305795 w 438018"/>
                <a:gd name="connsiteY20" fmla="*/ 113189 h 141951"/>
                <a:gd name="connsiteX21" fmla="*/ 438018 w 438018"/>
                <a:gd name="connsiteY21" fmla="*/ 113189 h 141951"/>
                <a:gd name="connsiteX22" fmla="*/ 438018 w 438018"/>
                <a:gd name="connsiteY22" fmla="*/ 141951 h 141951"/>
                <a:gd name="connsiteX23" fmla="*/ 0 w 438018"/>
                <a:gd name="connsiteY23" fmla="*/ 141951 h 141951"/>
                <a:gd name="connsiteX24" fmla="*/ 0 w 438018"/>
                <a:gd name="connsiteY24" fmla="*/ 113189 h 141951"/>
                <a:gd name="connsiteX25" fmla="*/ 132251 w 438018"/>
                <a:gd name="connsiteY25" fmla="*/ 113189 h 141951"/>
                <a:gd name="connsiteX26" fmla="*/ 100071 w 438018"/>
                <a:gd name="connsiteY26" fmla="*/ 78132 h 141951"/>
                <a:gd name="connsiteX27" fmla="*/ 114366 w 438018"/>
                <a:gd name="connsiteY27" fmla="*/ 72692 h 141951"/>
                <a:gd name="connsiteX28" fmla="*/ 28592 w 438018"/>
                <a:gd name="connsiteY28" fmla="*/ 72692 h 141951"/>
                <a:gd name="connsiteX29" fmla="*/ 28592 w 438018"/>
                <a:gd name="connsiteY29" fmla="*/ 43930 h 141951"/>
                <a:gd name="connsiteX30" fmla="*/ 206903 w 438018"/>
                <a:gd name="connsiteY30" fmla="*/ 43930 h 141951"/>
                <a:gd name="connsiteX31" fmla="*/ 214467 w 438018"/>
                <a:gd name="connsiteY31" fmla="*/ 66082 h 141951"/>
                <a:gd name="connsiteX32" fmla="*/ 208017 w 438018"/>
                <a:gd name="connsiteY32" fmla="*/ 46475 h 141951"/>
                <a:gd name="connsiteX33" fmla="*/ 208405 w 438018"/>
                <a:gd name="connsiteY33" fmla="*/ 46475 h 141951"/>
                <a:gd name="connsiteX34" fmla="*/ 195903 w 438018"/>
                <a:gd name="connsiteY34" fmla="*/ 8514 h 141951"/>
                <a:gd name="connsiteX35" fmla="*/ 230076 w 438018"/>
                <a:gd name="connsiteY35" fmla="*/ 0 h 141951"/>
                <a:gd name="connsiteX0" fmla="*/ 132450 w 438018"/>
                <a:gd name="connsiteY0" fmla="*/ 72692 h 141951"/>
                <a:gd name="connsiteX1" fmla="*/ 139605 w 438018"/>
                <a:gd name="connsiteY1" fmla="*/ 81101 h 141951"/>
                <a:gd name="connsiteX2" fmla="*/ 140493 w 438018"/>
                <a:gd name="connsiteY2" fmla="*/ 82314 h 141951"/>
                <a:gd name="connsiteX3" fmla="*/ 156834 w 438018"/>
                <a:gd name="connsiteY3" fmla="*/ 96287 h 141951"/>
                <a:gd name="connsiteX4" fmla="*/ 166395 w 438018"/>
                <a:gd name="connsiteY4" fmla="*/ 107749 h 141951"/>
                <a:gd name="connsiteX5" fmla="*/ 152100 w 438018"/>
                <a:gd name="connsiteY5" fmla="*/ 113189 h 141951"/>
                <a:gd name="connsiteX6" fmla="*/ 268404 w 438018"/>
                <a:gd name="connsiteY6" fmla="*/ 113189 h 141951"/>
                <a:gd name="connsiteX7" fmla="*/ 303802 w 438018"/>
                <a:gd name="connsiteY7" fmla="*/ 72692 h 141951"/>
                <a:gd name="connsiteX8" fmla="*/ 132450 w 438018"/>
                <a:gd name="connsiteY8" fmla="*/ 72692 h 141951"/>
                <a:gd name="connsiteX9" fmla="*/ 230076 w 438018"/>
                <a:gd name="connsiteY9" fmla="*/ 0 h 141951"/>
                <a:gd name="connsiteX10" fmla="*/ 230518 w 438018"/>
                <a:gd name="connsiteY10" fmla="*/ 6849 h 141951"/>
                <a:gd name="connsiteX11" fmla="*/ 230851 w 438018"/>
                <a:gd name="connsiteY11" fmla="*/ 8392 h 141951"/>
                <a:gd name="connsiteX12" fmla="*/ 230928 w 438018"/>
                <a:gd name="connsiteY12" fmla="*/ 9295 h 141951"/>
                <a:gd name="connsiteX13" fmla="*/ 231410 w 438018"/>
                <a:gd name="connsiteY13" fmla="*/ 10982 h 141951"/>
                <a:gd name="connsiteX14" fmla="*/ 231842 w 438018"/>
                <a:gd name="connsiteY14" fmla="*/ 12985 h 141951"/>
                <a:gd name="connsiteX15" fmla="*/ 242051 w 438018"/>
                <a:gd name="connsiteY15" fmla="*/ 43930 h 141951"/>
                <a:gd name="connsiteX16" fmla="*/ 411220 w 438018"/>
                <a:gd name="connsiteY16" fmla="*/ 43930 h 141951"/>
                <a:gd name="connsiteX17" fmla="*/ 411220 w 438018"/>
                <a:gd name="connsiteY17" fmla="*/ 72692 h 141951"/>
                <a:gd name="connsiteX18" fmla="*/ 321885 w 438018"/>
                <a:gd name="connsiteY18" fmla="*/ 72692 h 141951"/>
                <a:gd name="connsiteX19" fmla="*/ 337947 w 438018"/>
                <a:gd name="connsiteY19" fmla="*/ 75683 h 141951"/>
                <a:gd name="connsiteX20" fmla="*/ 305795 w 438018"/>
                <a:gd name="connsiteY20" fmla="*/ 113189 h 141951"/>
                <a:gd name="connsiteX21" fmla="*/ 438018 w 438018"/>
                <a:gd name="connsiteY21" fmla="*/ 113189 h 141951"/>
                <a:gd name="connsiteX22" fmla="*/ 438018 w 438018"/>
                <a:gd name="connsiteY22" fmla="*/ 141951 h 141951"/>
                <a:gd name="connsiteX23" fmla="*/ 0 w 438018"/>
                <a:gd name="connsiteY23" fmla="*/ 141951 h 141951"/>
                <a:gd name="connsiteX24" fmla="*/ 0 w 438018"/>
                <a:gd name="connsiteY24" fmla="*/ 113189 h 141951"/>
                <a:gd name="connsiteX25" fmla="*/ 132251 w 438018"/>
                <a:gd name="connsiteY25" fmla="*/ 113189 h 141951"/>
                <a:gd name="connsiteX26" fmla="*/ 100071 w 438018"/>
                <a:gd name="connsiteY26" fmla="*/ 78132 h 141951"/>
                <a:gd name="connsiteX27" fmla="*/ 114366 w 438018"/>
                <a:gd name="connsiteY27" fmla="*/ 72692 h 141951"/>
                <a:gd name="connsiteX28" fmla="*/ 28592 w 438018"/>
                <a:gd name="connsiteY28" fmla="*/ 72692 h 141951"/>
                <a:gd name="connsiteX29" fmla="*/ 28592 w 438018"/>
                <a:gd name="connsiteY29" fmla="*/ 43930 h 141951"/>
                <a:gd name="connsiteX30" fmla="*/ 206903 w 438018"/>
                <a:gd name="connsiteY30" fmla="*/ 43930 h 141951"/>
                <a:gd name="connsiteX31" fmla="*/ 208017 w 438018"/>
                <a:gd name="connsiteY31" fmla="*/ 46475 h 141951"/>
                <a:gd name="connsiteX32" fmla="*/ 208405 w 438018"/>
                <a:gd name="connsiteY32" fmla="*/ 46475 h 141951"/>
                <a:gd name="connsiteX33" fmla="*/ 195903 w 438018"/>
                <a:gd name="connsiteY33" fmla="*/ 8514 h 141951"/>
                <a:gd name="connsiteX34" fmla="*/ 230076 w 438018"/>
                <a:gd name="connsiteY34" fmla="*/ 0 h 14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38018" h="141951">
                  <a:moveTo>
                    <a:pt x="132450" y="72692"/>
                  </a:moveTo>
                  <a:cubicBezTo>
                    <a:pt x="136029" y="76822"/>
                    <a:pt x="138414" y="79625"/>
                    <a:pt x="139605" y="81101"/>
                  </a:cubicBezTo>
                  <a:lnTo>
                    <a:pt x="140493" y="82314"/>
                  </a:lnTo>
                  <a:lnTo>
                    <a:pt x="156834" y="96287"/>
                  </a:lnTo>
                  <a:cubicBezTo>
                    <a:pt x="161300" y="100654"/>
                    <a:pt x="164488" y="104475"/>
                    <a:pt x="166395" y="107749"/>
                  </a:cubicBezTo>
                  <a:lnTo>
                    <a:pt x="152100" y="113189"/>
                  </a:lnTo>
                  <a:lnTo>
                    <a:pt x="268404" y="113189"/>
                  </a:lnTo>
                  <a:cubicBezTo>
                    <a:pt x="281959" y="95286"/>
                    <a:pt x="293759" y="81786"/>
                    <a:pt x="303802" y="72692"/>
                  </a:cubicBezTo>
                  <a:lnTo>
                    <a:pt x="132450" y="72692"/>
                  </a:lnTo>
                  <a:close/>
                  <a:moveTo>
                    <a:pt x="230076" y="0"/>
                  </a:moveTo>
                  <a:cubicBezTo>
                    <a:pt x="230076" y="2401"/>
                    <a:pt x="230223" y="4684"/>
                    <a:pt x="230518" y="6849"/>
                  </a:cubicBezTo>
                  <a:lnTo>
                    <a:pt x="230851" y="8392"/>
                  </a:lnTo>
                  <a:cubicBezTo>
                    <a:pt x="230877" y="8693"/>
                    <a:pt x="230902" y="8994"/>
                    <a:pt x="230928" y="9295"/>
                  </a:cubicBezTo>
                  <a:lnTo>
                    <a:pt x="231410" y="10982"/>
                  </a:lnTo>
                  <a:lnTo>
                    <a:pt x="231842" y="12985"/>
                  </a:lnTo>
                  <a:lnTo>
                    <a:pt x="242051" y="43930"/>
                  </a:lnTo>
                  <a:lnTo>
                    <a:pt x="411220" y="43930"/>
                  </a:lnTo>
                  <a:lnTo>
                    <a:pt x="411220" y="72692"/>
                  </a:lnTo>
                  <a:lnTo>
                    <a:pt x="321885" y="72692"/>
                  </a:lnTo>
                  <a:lnTo>
                    <a:pt x="337947" y="75683"/>
                  </a:lnTo>
                  <a:cubicBezTo>
                    <a:pt x="327600" y="88859"/>
                    <a:pt x="316883" y="101361"/>
                    <a:pt x="305795" y="113189"/>
                  </a:cubicBezTo>
                  <a:lnTo>
                    <a:pt x="438018" y="113189"/>
                  </a:lnTo>
                  <a:lnTo>
                    <a:pt x="438018" y="141951"/>
                  </a:lnTo>
                  <a:lnTo>
                    <a:pt x="0" y="141951"/>
                  </a:lnTo>
                  <a:lnTo>
                    <a:pt x="0" y="113189"/>
                  </a:lnTo>
                  <a:lnTo>
                    <a:pt x="132251" y="113189"/>
                  </a:lnTo>
                  <a:cubicBezTo>
                    <a:pt x="121277" y="101646"/>
                    <a:pt x="110551" y="89960"/>
                    <a:pt x="100071" y="78132"/>
                  </a:cubicBezTo>
                  <a:lnTo>
                    <a:pt x="114366" y="72692"/>
                  </a:lnTo>
                  <a:lnTo>
                    <a:pt x="28592" y="72692"/>
                  </a:lnTo>
                  <a:lnTo>
                    <a:pt x="28592" y="43930"/>
                  </a:lnTo>
                  <a:lnTo>
                    <a:pt x="206903" y="43930"/>
                  </a:lnTo>
                  <a:lnTo>
                    <a:pt x="208017" y="46475"/>
                  </a:lnTo>
                  <a:lnTo>
                    <a:pt x="208405" y="46475"/>
                  </a:lnTo>
                  <a:cubicBezTo>
                    <a:pt x="204836" y="37629"/>
                    <a:pt x="200668" y="24975"/>
                    <a:pt x="195903" y="8514"/>
                  </a:cubicBezTo>
                  <a:lnTo>
                    <a:pt x="230076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6" name="PA_文本框 4"/>
            <p:cNvSpPr txBox="1"/>
            <p:nvPr>
              <p:custDataLst>
                <p:tags r:id="rId156"/>
              </p:custDataLst>
            </p:nvPr>
          </p:nvSpPr>
          <p:spPr>
            <a:xfrm>
              <a:off x="6750162" y="3883566"/>
              <a:ext cx="135097" cy="406468"/>
            </a:xfrm>
            <a:custGeom>
              <a:avLst/>
              <a:gdLst/>
              <a:ahLst/>
              <a:cxnLst/>
              <a:rect l="l" t="t" r="r" b="b"/>
              <a:pathLst>
                <a:path w="135097" h="406468">
                  <a:moveTo>
                    <a:pt x="0" y="0"/>
                  </a:moveTo>
                  <a:lnTo>
                    <a:pt x="133276" y="0"/>
                  </a:lnTo>
                  <a:lnTo>
                    <a:pt x="133276" y="28882"/>
                  </a:lnTo>
                  <a:lnTo>
                    <a:pt x="93009" y="148623"/>
                  </a:lnTo>
                  <a:cubicBezTo>
                    <a:pt x="122160" y="182147"/>
                    <a:pt x="136169" y="218647"/>
                    <a:pt x="135034" y="258124"/>
                  </a:cubicBezTo>
                  <a:cubicBezTo>
                    <a:pt x="135034" y="305525"/>
                    <a:pt x="118421" y="329859"/>
                    <a:pt x="85195" y="331124"/>
                  </a:cubicBezTo>
                  <a:cubicBezTo>
                    <a:pt x="78051" y="332315"/>
                    <a:pt x="64824" y="332910"/>
                    <a:pt x="45514" y="332910"/>
                  </a:cubicBezTo>
                  <a:cubicBezTo>
                    <a:pt x="45514" y="326510"/>
                    <a:pt x="44435" y="320055"/>
                    <a:pt x="42277" y="313544"/>
                  </a:cubicBezTo>
                  <a:cubicBezTo>
                    <a:pt x="40937" y="309544"/>
                    <a:pt x="40268" y="304260"/>
                    <a:pt x="40268" y="297693"/>
                  </a:cubicBezTo>
                  <a:cubicBezTo>
                    <a:pt x="54350" y="300037"/>
                    <a:pt x="66861" y="301209"/>
                    <a:pt x="77800" y="301209"/>
                  </a:cubicBezTo>
                  <a:cubicBezTo>
                    <a:pt x="94804" y="300279"/>
                    <a:pt x="103306" y="286299"/>
                    <a:pt x="103306" y="259268"/>
                  </a:cubicBezTo>
                  <a:cubicBezTo>
                    <a:pt x="103306" y="224479"/>
                    <a:pt x="88125" y="189951"/>
                    <a:pt x="57764" y="155683"/>
                  </a:cubicBezTo>
                  <a:lnTo>
                    <a:pt x="99790" y="31728"/>
                  </a:lnTo>
                  <a:lnTo>
                    <a:pt x="35217" y="31728"/>
                  </a:lnTo>
                  <a:lnTo>
                    <a:pt x="35217" y="406468"/>
                  </a:lnTo>
                  <a:lnTo>
                    <a:pt x="0" y="4064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317" name="PA_文本框 5"/>
            <p:cNvSpPr txBox="1"/>
            <p:nvPr>
              <p:custDataLst>
                <p:tags r:id="rId157"/>
              </p:custDataLst>
            </p:nvPr>
          </p:nvSpPr>
          <p:spPr>
            <a:xfrm>
              <a:off x="6898590" y="3883566"/>
              <a:ext cx="266328" cy="404682"/>
            </a:xfrm>
            <a:custGeom>
              <a:avLst/>
              <a:gdLst/>
              <a:ahLst/>
              <a:cxnLst/>
              <a:rect l="l" t="t" r="r" b="b"/>
              <a:pathLst>
                <a:path w="266328" h="404682">
                  <a:moveTo>
                    <a:pt x="12279" y="0"/>
                  </a:moveTo>
                  <a:lnTo>
                    <a:pt x="220787" y="0"/>
                  </a:lnTo>
                  <a:lnTo>
                    <a:pt x="220787" y="208564"/>
                  </a:lnTo>
                  <a:lnTo>
                    <a:pt x="115779" y="208564"/>
                  </a:lnTo>
                  <a:cubicBezTo>
                    <a:pt x="126086" y="240488"/>
                    <a:pt x="137080" y="264347"/>
                    <a:pt x="148763" y="280141"/>
                  </a:cubicBezTo>
                  <a:cubicBezTo>
                    <a:pt x="178101" y="262077"/>
                    <a:pt x="207104" y="242813"/>
                    <a:pt x="235772" y="222349"/>
                  </a:cubicBezTo>
                  <a:lnTo>
                    <a:pt x="255808" y="248887"/>
                  </a:lnTo>
                  <a:cubicBezTo>
                    <a:pt x="245911" y="255361"/>
                    <a:pt x="231633" y="264430"/>
                    <a:pt x="212973" y="276095"/>
                  </a:cubicBezTo>
                  <a:cubicBezTo>
                    <a:pt x="191040" y="289973"/>
                    <a:pt x="174390" y="299610"/>
                    <a:pt x="163023" y="305005"/>
                  </a:cubicBezTo>
                  <a:cubicBezTo>
                    <a:pt x="180734" y="324241"/>
                    <a:pt x="215169" y="346639"/>
                    <a:pt x="266328" y="372200"/>
                  </a:cubicBezTo>
                  <a:cubicBezTo>
                    <a:pt x="261008" y="381837"/>
                    <a:pt x="254450" y="390916"/>
                    <a:pt x="246655" y="399436"/>
                  </a:cubicBezTo>
                  <a:cubicBezTo>
                    <a:pt x="156186" y="359904"/>
                    <a:pt x="101724" y="296279"/>
                    <a:pt x="83270" y="208564"/>
                  </a:cubicBezTo>
                  <a:lnTo>
                    <a:pt x="45765" y="208564"/>
                  </a:lnTo>
                  <a:lnTo>
                    <a:pt x="45765" y="355429"/>
                  </a:lnTo>
                  <a:cubicBezTo>
                    <a:pt x="43514" y="354815"/>
                    <a:pt x="47523" y="352583"/>
                    <a:pt x="57792" y="348732"/>
                  </a:cubicBezTo>
                  <a:cubicBezTo>
                    <a:pt x="70015" y="344286"/>
                    <a:pt x="91111" y="334268"/>
                    <a:pt x="121081" y="318678"/>
                  </a:cubicBezTo>
                  <a:cubicBezTo>
                    <a:pt x="121081" y="332705"/>
                    <a:pt x="121658" y="344397"/>
                    <a:pt x="122811" y="353755"/>
                  </a:cubicBezTo>
                  <a:cubicBezTo>
                    <a:pt x="99576" y="362945"/>
                    <a:pt x="73791" y="374907"/>
                    <a:pt x="45458" y="389641"/>
                  </a:cubicBezTo>
                  <a:cubicBezTo>
                    <a:pt x="43058" y="392041"/>
                    <a:pt x="39403" y="394469"/>
                    <a:pt x="34491" y="396925"/>
                  </a:cubicBezTo>
                  <a:cubicBezTo>
                    <a:pt x="29785" y="400441"/>
                    <a:pt x="24855" y="403026"/>
                    <a:pt x="19702" y="404682"/>
                  </a:cubicBezTo>
                  <a:lnTo>
                    <a:pt x="0" y="380433"/>
                  </a:lnTo>
                  <a:cubicBezTo>
                    <a:pt x="9358" y="370294"/>
                    <a:pt x="13451" y="360499"/>
                    <a:pt x="12279" y="351048"/>
                  </a:cubicBezTo>
                  <a:lnTo>
                    <a:pt x="12279" y="0"/>
                  </a:lnTo>
                  <a:close/>
                  <a:moveTo>
                    <a:pt x="45765" y="29970"/>
                  </a:moveTo>
                  <a:lnTo>
                    <a:pt x="45765" y="89297"/>
                  </a:lnTo>
                  <a:lnTo>
                    <a:pt x="187301" y="89297"/>
                  </a:lnTo>
                  <a:lnTo>
                    <a:pt x="187301" y="29970"/>
                  </a:lnTo>
                  <a:lnTo>
                    <a:pt x="45765" y="29970"/>
                  </a:lnTo>
                  <a:close/>
                  <a:moveTo>
                    <a:pt x="45765" y="119267"/>
                  </a:moveTo>
                  <a:lnTo>
                    <a:pt x="45765" y="178594"/>
                  </a:lnTo>
                  <a:lnTo>
                    <a:pt x="187301" y="178594"/>
                  </a:lnTo>
                  <a:lnTo>
                    <a:pt x="187301" y="119267"/>
                  </a:lnTo>
                  <a:lnTo>
                    <a:pt x="45765" y="11926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318" name="PA_文本框 6"/>
            <p:cNvSpPr txBox="1"/>
            <p:nvPr>
              <p:custDataLst>
                <p:tags r:id="rId158"/>
              </p:custDataLst>
            </p:nvPr>
          </p:nvSpPr>
          <p:spPr>
            <a:xfrm>
              <a:off x="6131251" y="3897881"/>
              <a:ext cx="430969" cy="393297"/>
            </a:xfrm>
            <a:custGeom>
              <a:avLst/>
              <a:gdLst/>
              <a:ahLst/>
              <a:cxnLst/>
              <a:rect l="l" t="t" r="r" b="b"/>
              <a:pathLst>
                <a:path w="430969" h="393297">
                  <a:moveTo>
                    <a:pt x="38537" y="0"/>
                  </a:moveTo>
                  <a:lnTo>
                    <a:pt x="394190" y="0"/>
                  </a:lnTo>
                  <a:lnTo>
                    <a:pt x="394190" y="31701"/>
                  </a:lnTo>
                  <a:lnTo>
                    <a:pt x="229382" y="31701"/>
                  </a:lnTo>
                  <a:cubicBezTo>
                    <a:pt x="228284" y="69187"/>
                    <a:pt x="224275" y="103864"/>
                    <a:pt x="217354" y="135732"/>
                  </a:cubicBezTo>
                  <a:lnTo>
                    <a:pt x="427481" y="135732"/>
                  </a:lnTo>
                  <a:lnTo>
                    <a:pt x="427481" y="167432"/>
                  </a:lnTo>
                  <a:lnTo>
                    <a:pt x="255864" y="167432"/>
                  </a:lnTo>
                  <a:lnTo>
                    <a:pt x="255864" y="312818"/>
                  </a:lnTo>
                  <a:cubicBezTo>
                    <a:pt x="253538" y="334045"/>
                    <a:pt x="266244" y="344668"/>
                    <a:pt x="293982" y="344686"/>
                  </a:cubicBezTo>
                  <a:lnTo>
                    <a:pt x="353588" y="344686"/>
                  </a:lnTo>
                  <a:cubicBezTo>
                    <a:pt x="377140" y="345840"/>
                    <a:pt x="389437" y="335812"/>
                    <a:pt x="390479" y="314604"/>
                  </a:cubicBezTo>
                  <a:cubicBezTo>
                    <a:pt x="391707" y="304800"/>
                    <a:pt x="393632" y="285629"/>
                    <a:pt x="396255" y="257092"/>
                  </a:cubicBezTo>
                  <a:cubicBezTo>
                    <a:pt x="409947" y="261947"/>
                    <a:pt x="421519" y="265956"/>
                    <a:pt x="430969" y="269119"/>
                  </a:cubicBezTo>
                  <a:cubicBezTo>
                    <a:pt x="429704" y="292131"/>
                    <a:pt x="427332" y="312335"/>
                    <a:pt x="423853" y="329729"/>
                  </a:cubicBezTo>
                  <a:cubicBezTo>
                    <a:pt x="421286" y="362006"/>
                    <a:pt x="398525" y="377559"/>
                    <a:pt x="355569" y="376387"/>
                  </a:cubicBezTo>
                  <a:lnTo>
                    <a:pt x="283853" y="376387"/>
                  </a:lnTo>
                  <a:cubicBezTo>
                    <a:pt x="240544" y="377559"/>
                    <a:pt x="219475" y="357625"/>
                    <a:pt x="220647" y="316586"/>
                  </a:cubicBezTo>
                  <a:lnTo>
                    <a:pt x="220647" y="167432"/>
                  </a:lnTo>
                  <a:lnTo>
                    <a:pt x="211076" y="167432"/>
                  </a:lnTo>
                  <a:cubicBezTo>
                    <a:pt x="192621" y="261975"/>
                    <a:pt x="130122" y="337263"/>
                    <a:pt x="23580" y="393297"/>
                  </a:cubicBezTo>
                  <a:cubicBezTo>
                    <a:pt x="20548" y="391139"/>
                    <a:pt x="17748" y="388777"/>
                    <a:pt x="15181" y="386209"/>
                  </a:cubicBezTo>
                  <a:cubicBezTo>
                    <a:pt x="9618" y="379549"/>
                    <a:pt x="4558" y="373801"/>
                    <a:pt x="0" y="368964"/>
                  </a:cubicBezTo>
                  <a:cubicBezTo>
                    <a:pt x="100627" y="317339"/>
                    <a:pt x="159581" y="250162"/>
                    <a:pt x="176864" y="167432"/>
                  </a:cubicBezTo>
                  <a:lnTo>
                    <a:pt x="3516" y="167432"/>
                  </a:lnTo>
                  <a:lnTo>
                    <a:pt x="3516" y="135732"/>
                  </a:lnTo>
                  <a:lnTo>
                    <a:pt x="182780" y="135732"/>
                  </a:lnTo>
                  <a:cubicBezTo>
                    <a:pt x="189347" y="104273"/>
                    <a:pt x="193207" y="69596"/>
                    <a:pt x="194360" y="31701"/>
                  </a:cubicBezTo>
                  <a:lnTo>
                    <a:pt x="38537" y="31701"/>
                  </a:lnTo>
                  <a:lnTo>
                    <a:pt x="3853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319" name="PA_文本框 7"/>
            <p:cNvSpPr txBox="1"/>
            <p:nvPr>
              <p:custDataLst>
                <p:tags r:id="rId159"/>
              </p:custDataLst>
            </p:nvPr>
          </p:nvSpPr>
          <p:spPr>
            <a:xfrm>
              <a:off x="4928060" y="3858591"/>
              <a:ext cx="268113" cy="417513"/>
            </a:xfrm>
            <a:custGeom>
              <a:avLst/>
              <a:gdLst/>
              <a:ahLst/>
              <a:cxnLst/>
              <a:rect l="l" t="t" r="r" b="b"/>
              <a:pathLst>
                <a:path w="268113" h="417513">
                  <a:moveTo>
                    <a:pt x="138633" y="0"/>
                  </a:moveTo>
                  <a:lnTo>
                    <a:pt x="171812" y="8873"/>
                  </a:lnTo>
                  <a:cubicBezTo>
                    <a:pt x="169971" y="13376"/>
                    <a:pt x="167943" y="17822"/>
                    <a:pt x="165729" y="22212"/>
                  </a:cubicBezTo>
                  <a:cubicBezTo>
                    <a:pt x="163441" y="25672"/>
                    <a:pt x="161962" y="27524"/>
                    <a:pt x="161292" y="27765"/>
                  </a:cubicBezTo>
                  <a:cubicBezTo>
                    <a:pt x="189011" y="51689"/>
                    <a:pt x="224618" y="84748"/>
                    <a:pt x="268113" y="126941"/>
                  </a:cubicBezTo>
                  <a:lnTo>
                    <a:pt x="243110" y="149042"/>
                  </a:lnTo>
                  <a:cubicBezTo>
                    <a:pt x="215112" y="120020"/>
                    <a:pt x="182872" y="87920"/>
                    <a:pt x="146391" y="52741"/>
                  </a:cubicBezTo>
                  <a:cubicBezTo>
                    <a:pt x="131080" y="76665"/>
                    <a:pt x="112937" y="99570"/>
                    <a:pt x="91961" y="121457"/>
                  </a:cubicBezTo>
                  <a:lnTo>
                    <a:pt x="51259" y="157134"/>
                  </a:lnTo>
                  <a:lnTo>
                    <a:pt x="232730" y="157134"/>
                  </a:lnTo>
                  <a:cubicBezTo>
                    <a:pt x="232730" y="188277"/>
                    <a:pt x="231530" y="219391"/>
                    <a:pt x="229130" y="250477"/>
                  </a:cubicBezTo>
                  <a:cubicBezTo>
                    <a:pt x="226600" y="289954"/>
                    <a:pt x="204434" y="309106"/>
                    <a:pt x="162632" y="307934"/>
                  </a:cubicBezTo>
                  <a:cubicBezTo>
                    <a:pt x="146521" y="309106"/>
                    <a:pt x="129545" y="309692"/>
                    <a:pt x="111704" y="309692"/>
                  </a:cubicBezTo>
                  <a:cubicBezTo>
                    <a:pt x="111704" y="303293"/>
                    <a:pt x="111146" y="297833"/>
                    <a:pt x="110030" y="293312"/>
                  </a:cubicBezTo>
                  <a:cubicBezTo>
                    <a:pt x="108988" y="287954"/>
                    <a:pt x="107788" y="282262"/>
                    <a:pt x="106430" y="276234"/>
                  </a:cubicBezTo>
                  <a:cubicBezTo>
                    <a:pt x="114672" y="276234"/>
                    <a:pt x="124029" y="276234"/>
                    <a:pt x="134503" y="276234"/>
                  </a:cubicBezTo>
                  <a:cubicBezTo>
                    <a:pt x="146223" y="277406"/>
                    <a:pt x="154688" y="277992"/>
                    <a:pt x="159897" y="277992"/>
                  </a:cubicBezTo>
                  <a:cubicBezTo>
                    <a:pt x="181681" y="277973"/>
                    <a:pt x="193634" y="267453"/>
                    <a:pt x="195755" y="246431"/>
                  </a:cubicBezTo>
                  <a:cubicBezTo>
                    <a:pt x="196908" y="240478"/>
                    <a:pt x="197485" y="229939"/>
                    <a:pt x="197485" y="214814"/>
                  </a:cubicBezTo>
                  <a:cubicBezTo>
                    <a:pt x="198657" y="199541"/>
                    <a:pt x="199243" y="190304"/>
                    <a:pt x="199243" y="187105"/>
                  </a:cubicBezTo>
                  <a:lnTo>
                    <a:pt x="82125" y="187105"/>
                  </a:lnTo>
                  <a:lnTo>
                    <a:pt x="82125" y="358248"/>
                  </a:lnTo>
                  <a:cubicBezTo>
                    <a:pt x="80953" y="376572"/>
                    <a:pt x="92440" y="385744"/>
                    <a:pt x="116588" y="385762"/>
                  </a:cubicBezTo>
                  <a:lnTo>
                    <a:pt x="180100" y="385762"/>
                  </a:lnTo>
                  <a:cubicBezTo>
                    <a:pt x="204006" y="385762"/>
                    <a:pt x="217977" y="379242"/>
                    <a:pt x="222014" y="366201"/>
                  </a:cubicBezTo>
                  <a:cubicBezTo>
                    <a:pt x="225530" y="352025"/>
                    <a:pt x="228720" y="333430"/>
                    <a:pt x="231585" y="310418"/>
                  </a:cubicBezTo>
                  <a:cubicBezTo>
                    <a:pt x="244236" y="316445"/>
                    <a:pt x="255705" y="320203"/>
                    <a:pt x="265993" y="321692"/>
                  </a:cubicBezTo>
                  <a:cubicBezTo>
                    <a:pt x="264728" y="340835"/>
                    <a:pt x="260560" y="359243"/>
                    <a:pt x="253491" y="376916"/>
                  </a:cubicBezTo>
                  <a:cubicBezTo>
                    <a:pt x="247054" y="403947"/>
                    <a:pt x="224339" y="417463"/>
                    <a:pt x="185346" y="417463"/>
                  </a:cubicBezTo>
                  <a:lnTo>
                    <a:pt x="110142" y="417463"/>
                  </a:lnTo>
                  <a:cubicBezTo>
                    <a:pt x="67968" y="418616"/>
                    <a:pt x="47466" y="399836"/>
                    <a:pt x="48638" y="361122"/>
                  </a:cubicBezTo>
                  <a:lnTo>
                    <a:pt x="48638" y="159432"/>
                  </a:lnTo>
                  <a:lnTo>
                    <a:pt x="20538" y="184063"/>
                  </a:lnTo>
                  <a:cubicBezTo>
                    <a:pt x="16854" y="181514"/>
                    <a:pt x="13999" y="178714"/>
                    <a:pt x="11971" y="175663"/>
                  </a:cubicBezTo>
                  <a:cubicBezTo>
                    <a:pt x="8306" y="169561"/>
                    <a:pt x="4316" y="163627"/>
                    <a:pt x="0" y="157860"/>
                  </a:cubicBezTo>
                  <a:cubicBezTo>
                    <a:pt x="58787" y="116876"/>
                    <a:pt x="104998" y="64256"/>
                    <a:pt x="13863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320" name="PA_文本框 8"/>
            <p:cNvSpPr txBox="1"/>
            <p:nvPr>
              <p:custDataLst>
                <p:tags r:id="rId160"/>
              </p:custDataLst>
            </p:nvPr>
          </p:nvSpPr>
          <p:spPr>
            <a:xfrm>
              <a:off x="5221288" y="3863865"/>
              <a:ext cx="119267" cy="418691"/>
            </a:xfrm>
            <a:custGeom>
              <a:avLst/>
              <a:gdLst/>
              <a:ahLst/>
              <a:cxnLst/>
              <a:rect l="l" t="t" r="r" b="b"/>
              <a:pathLst>
                <a:path w="119267" h="418691">
                  <a:moveTo>
                    <a:pt x="84051" y="0"/>
                  </a:moveTo>
                  <a:lnTo>
                    <a:pt x="119267" y="0"/>
                  </a:lnTo>
                  <a:lnTo>
                    <a:pt x="119267" y="364303"/>
                  </a:lnTo>
                  <a:cubicBezTo>
                    <a:pt x="119267" y="398087"/>
                    <a:pt x="101250" y="415630"/>
                    <a:pt x="65215" y="416932"/>
                  </a:cubicBezTo>
                  <a:cubicBezTo>
                    <a:pt x="47765" y="418104"/>
                    <a:pt x="27971" y="418691"/>
                    <a:pt x="5832" y="418691"/>
                  </a:cubicBezTo>
                  <a:cubicBezTo>
                    <a:pt x="4325" y="406598"/>
                    <a:pt x="2381" y="395445"/>
                    <a:pt x="0" y="385232"/>
                  </a:cubicBezTo>
                  <a:cubicBezTo>
                    <a:pt x="21078" y="385232"/>
                    <a:pt x="41542" y="385232"/>
                    <a:pt x="61392" y="385232"/>
                  </a:cubicBezTo>
                  <a:cubicBezTo>
                    <a:pt x="76498" y="385232"/>
                    <a:pt x="84051" y="377670"/>
                    <a:pt x="84051" y="362545"/>
                  </a:cubicBezTo>
                  <a:lnTo>
                    <a:pt x="8405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321" name="PA_文本框 9"/>
            <p:cNvSpPr txBox="1"/>
            <p:nvPr>
              <p:custDataLst>
                <p:tags r:id="rId161"/>
              </p:custDataLst>
            </p:nvPr>
          </p:nvSpPr>
          <p:spPr>
            <a:xfrm>
              <a:off x="5212442" y="3909406"/>
              <a:ext cx="33487" cy="278579"/>
            </a:xfrm>
            <a:custGeom>
              <a:avLst/>
              <a:gdLst/>
              <a:ahLst/>
              <a:cxnLst/>
              <a:rect l="l" t="t" r="r" b="b"/>
              <a:pathLst>
                <a:path w="33487" h="278579">
                  <a:moveTo>
                    <a:pt x="0" y="0"/>
                  </a:moveTo>
                  <a:lnTo>
                    <a:pt x="33487" y="0"/>
                  </a:lnTo>
                  <a:lnTo>
                    <a:pt x="33487" y="278579"/>
                  </a:lnTo>
                  <a:lnTo>
                    <a:pt x="0" y="2785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323" name="组合 322"/>
            <p:cNvGrpSpPr/>
            <p:nvPr/>
          </p:nvGrpSpPr>
          <p:grpSpPr>
            <a:xfrm>
              <a:off x="5532656" y="4023423"/>
              <a:ext cx="434485" cy="255203"/>
              <a:chOff x="5581134" y="3376985"/>
              <a:chExt cx="434485" cy="255203"/>
            </a:xfrm>
            <a:grpFill/>
          </p:grpSpPr>
          <p:sp>
            <p:nvSpPr>
              <p:cNvPr id="325" name="PA_文本框 10"/>
              <p:cNvSpPr txBox="1"/>
              <p:nvPr>
                <p:custDataLst>
                  <p:tags r:id="rId162"/>
                </p:custDataLst>
              </p:nvPr>
            </p:nvSpPr>
            <p:spPr>
              <a:xfrm>
                <a:off x="5638786" y="3376985"/>
                <a:ext cx="312093" cy="210657"/>
              </a:xfrm>
              <a:custGeom>
                <a:avLst/>
                <a:gdLst/>
                <a:ahLst/>
                <a:cxnLst/>
                <a:rect l="l" t="t" r="r" b="b"/>
                <a:pathLst>
                  <a:path w="312093" h="210657">
                    <a:moveTo>
                      <a:pt x="0" y="0"/>
                    </a:moveTo>
                    <a:lnTo>
                      <a:pt x="312093" y="0"/>
                    </a:lnTo>
                    <a:lnTo>
                      <a:pt x="312093" y="140698"/>
                    </a:lnTo>
                    <a:lnTo>
                      <a:pt x="150093" y="140698"/>
                    </a:lnTo>
                    <a:lnTo>
                      <a:pt x="159004" y="149077"/>
                    </a:lnTo>
                    <a:cubicBezTo>
                      <a:pt x="163823" y="153528"/>
                      <a:pt x="169143" y="158372"/>
                      <a:pt x="174966" y="163609"/>
                    </a:cubicBezTo>
                    <a:cubicBezTo>
                      <a:pt x="185905" y="174548"/>
                      <a:pt x="194239" y="183514"/>
                      <a:pt x="199969" y="190509"/>
                    </a:cubicBezTo>
                    <a:lnTo>
                      <a:pt x="174659" y="210657"/>
                    </a:lnTo>
                    <a:cubicBezTo>
                      <a:pt x="156130" y="190900"/>
                      <a:pt x="138810" y="172948"/>
                      <a:pt x="122700" y="156800"/>
                    </a:cubicBezTo>
                    <a:lnTo>
                      <a:pt x="141601" y="140698"/>
                    </a:lnTo>
                    <a:lnTo>
                      <a:pt x="0" y="140698"/>
                    </a:lnTo>
                    <a:lnTo>
                      <a:pt x="0" y="0"/>
                    </a:lnTo>
                    <a:close/>
                    <a:moveTo>
                      <a:pt x="33486" y="29970"/>
                    </a:moveTo>
                    <a:lnTo>
                      <a:pt x="33486" y="57150"/>
                    </a:lnTo>
                    <a:lnTo>
                      <a:pt x="278606" y="57150"/>
                    </a:lnTo>
                    <a:lnTo>
                      <a:pt x="278606" y="29970"/>
                    </a:lnTo>
                    <a:lnTo>
                      <a:pt x="33486" y="29970"/>
                    </a:lnTo>
                    <a:close/>
                    <a:moveTo>
                      <a:pt x="33486" y="85334"/>
                    </a:moveTo>
                    <a:lnTo>
                      <a:pt x="33486" y="112514"/>
                    </a:lnTo>
                    <a:lnTo>
                      <a:pt x="278606" y="112514"/>
                    </a:lnTo>
                    <a:lnTo>
                      <a:pt x="278606" y="85334"/>
                    </a:lnTo>
                    <a:lnTo>
                      <a:pt x="33486" y="853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360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326" name="PA_文本框 11"/>
              <p:cNvSpPr txBox="1"/>
              <p:nvPr>
                <p:custDataLst>
                  <p:tags r:id="rId163"/>
                </p:custDataLst>
              </p:nvPr>
            </p:nvSpPr>
            <p:spPr>
              <a:xfrm>
                <a:off x="5934861" y="3529627"/>
                <a:ext cx="80758" cy="86032"/>
              </a:xfrm>
              <a:custGeom>
                <a:avLst/>
                <a:gdLst/>
                <a:ahLst/>
                <a:cxnLst/>
                <a:rect l="l" t="t" r="r" b="b"/>
                <a:pathLst>
                  <a:path w="80758" h="86032">
                    <a:moveTo>
                      <a:pt x="25924" y="0"/>
                    </a:moveTo>
                    <a:cubicBezTo>
                      <a:pt x="31524" y="5841"/>
                      <a:pt x="40602" y="16799"/>
                      <a:pt x="53159" y="32872"/>
                    </a:cubicBezTo>
                    <a:cubicBezTo>
                      <a:pt x="66015" y="48071"/>
                      <a:pt x="75214" y="59894"/>
                      <a:pt x="80758" y="68340"/>
                    </a:cubicBezTo>
                    <a:lnTo>
                      <a:pt x="53187" y="86032"/>
                    </a:lnTo>
                    <a:cubicBezTo>
                      <a:pt x="32128" y="59689"/>
                      <a:pt x="14399" y="36788"/>
                      <a:pt x="0" y="17329"/>
                    </a:cubicBezTo>
                    <a:lnTo>
                      <a:pt x="2592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360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327" name="PA_文本框 12"/>
              <p:cNvSpPr txBox="1"/>
              <p:nvPr>
                <p:custDataLst>
                  <p:tags r:id="rId164"/>
                </p:custDataLst>
              </p:nvPr>
            </p:nvSpPr>
            <p:spPr>
              <a:xfrm>
                <a:off x="5688607" y="3533729"/>
                <a:ext cx="229790" cy="98459"/>
              </a:xfrm>
              <a:custGeom>
                <a:avLst/>
                <a:gdLst/>
                <a:ahLst/>
                <a:cxnLst/>
                <a:rect l="l" t="t" r="r" b="b"/>
                <a:pathLst>
                  <a:path w="229790" h="98459">
                    <a:moveTo>
                      <a:pt x="185" y="0"/>
                    </a:moveTo>
                    <a:lnTo>
                      <a:pt x="33672" y="0"/>
                    </a:lnTo>
                    <a:lnTo>
                      <a:pt x="33672" y="41914"/>
                    </a:lnTo>
                    <a:cubicBezTo>
                      <a:pt x="31328" y="60647"/>
                      <a:pt x="41792" y="69438"/>
                      <a:pt x="65065" y="68284"/>
                    </a:cubicBezTo>
                    <a:lnTo>
                      <a:pt x="149953" y="68284"/>
                    </a:lnTo>
                    <a:cubicBezTo>
                      <a:pt x="172147" y="68266"/>
                      <a:pt x="185262" y="61745"/>
                      <a:pt x="189299" y="48723"/>
                    </a:cubicBezTo>
                    <a:cubicBezTo>
                      <a:pt x="189299" y="46397"/>
                      <a:pt x="189885" y="43495"/>
                      <a:pt x="191057" y="40016"/>
                    </a:cubicBezTo>
                    <a:cubicBezTo>
                      <a:pt x="191057" y="36407"/>
                      <a:pt x="193197" y="25980"/>
                      <a:pt x="197476" y="8734"/>
                    </a:cubicBezTo>
                    <a:cubicBezTo>
                      <a:pt x="204843" y="11209"/>
                      <a:pt x="211103" y="13097"/>
                      <a:pt x="216256" y="14399"/>
                    </a:cubicBezTo>
                    <a:cubicBezTo>
                      <a:pt x="220925" y="16743"/>
                      <a:pt x="225437" y="19096"/>
                      <a:pt x="229790" y="21459"/>
                    </a:cubicBezTo>
                    <a:cubicBezTo>
                      <a:pt x="228450" y="26891"/>
                      <a:pt x="227278" y="32110"/>
                      <a:pt x="226274" y="37114"/>
                    </a:cubicBezTo>
                    <a:cubicBezTo>
                      <a:pt x="226274" y="42267"/>
                      <a:pt x="224395" y="49253"/>
                      <a:pt x="220637" y="58071"/>
                    </a:cubicBezTo>
                    <a:cubicBezTo>
                      <a:pt x="212991" y="86032"/>
                      <a:pt x="191485" y="99426"/>
                      <a:pt x="156120" y="98254"/>
                    </a:cubicBezTo>
                    <a:lnTo>
                      <a:pt x="60070" y="98254"/>
                    </a:lnTo>
                    <a:cubicBezTo>
                      <a:pt x="17803" y="100598"/>
                      <a:pt x="-2159" y="82916"/>
                      <a:pt x="185" y="45206"/>
                    </a:cubicBezTo>
                    <a:lnTo>
                      <a:pt x="18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360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328" name="PA_文本框 13"/>
              <p:cNvSpPr txBox="1"/>
              <p:nvPr>
                <p:custDataLst>
                  <p:tags r:id="rId165"/>
                </p:custDataLst>
              </p:nvPr>
            </p:nvSpPr>
            <p:spPr>
              <a:xfrm>
                <a:off x="5581134" y="3534901"/>
                <a:ext cx="80758" cy="91250"/>
              </a:xfrm>
              <a:custGeom>
                <a:avLst/>
                <a:gdLst/>
                <a:ahLst/>
                <a:cxnLst/>
                <a:rect l="l" t="t" r="r" b="b"/>
                <a:pathLst>
                  <a:path w="80758" h="91250">
                    <a:moveTo>
                      <a:pt x="52183" y="0"/>
                    </a:moveTo>
                    <a:lnTo>
                      <a:pt x="80758" y="15013"/>
                    </a:lnTo>
                    <a:cubicBezTo>
                      <a:pt x="62470" y="43495"/>
                      <a:pt x="43904" y="68907"/>
                      <a:pt x="25059" y="91250"/>
                    </a:cubicBezTo>
                    <a:cubicBezTo>
                      <a:pt x="21115" y="89092"/>
                      <a:pt x="16603" y="85985"/>
                      <a:pt x="11525" y="81930"/>
                    </a:cubicBezTo>
                    <a:cubicBezTo>
                      <a:pt x="7915" y="79530"/>
                      <a:pt x="4074" y="76888"/>
                      <a:pt x="0" y="74005"/>
                    </a:cubicBezTo>
                    <a:cubicBezTo>
                      <a:pt x="14250" y="55438"/>
                      <a:pt x="31644" y="30770"/>
                      <a:pt x="521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360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sp>
        <p:nvSpPr>
          <p:cNvPr id="35" name="PA_任意多边形 34"/>
          <p:cNvSpPr/>
          <p:nvPr>
            <p:custDataLst>
              <p:tags r:id="rId1"/>
            </p:custDataLst>
          </p:nvPr>
        </p:nvSpPr>
        <p:spPr>
          <a:xfrm rot="591302" flipH="1">
            <a:off x="9475314" y="9406565"/>
            <a:ext cx="408260" cy="412221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_任意多边形 39"/>
          <p:cNvSpPr/>
          <p:nvPr>
            <p:custDataLst>
              <p:tags r:id="rId2"/>
            </p:custDataLst>
          </p:nvPr>
        </p:nvSpPr>
        <p:spPr>
          <a:xfrm rot="591302" flipH="1">
            <a:off x="11622589" y="13591545"/>
            <a:ext cx="527707" cy="532826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_任意多边形 40"/>
          <p:cNvSpPr/>
          <p:nvPr>
            <p:custDataLst>
              <p:tags r:id="rId3"/>
            </p:custDataLst>
          </p:nvPr>
        </p:nvSpPr>
        <p:spPr>
          <a:xfrm rot="591302" flipH="1">
            <a:off x="9135983" y="13548390"/>
            <a:ext cx="284576" cy="287337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任意多边形 41"/>
          <p:cNvSpPr/>
          <p:nvPr>
            <p:custDataLst>
              <p:tags r:id="rId4"/>
            </p:custDataLst>
          </p:nvPr>
        </p:nvSpPr>
        <p:spPr>
          <a:xfrm rot="591302" flipH="1">
            <a:off x="9833281" y="12566031"/>
            <a:ext cx="165116" cy="166718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PA_任意多边形 42"/>
          <p:cNvSpPr/>
          <p:nvPr>
            <p:custDataLst>
              <p:tags r:id="rId5"/>
            </p:custDataLst>
          </p:nvPr>
        </p:nvSpPr>
        <p:spPr>
          <a:xfrm rot="591302" flipH="1">
            <a:off x="11923305" y="11912775"/>
            <a:ext cx="165116" cy="166718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PA_任意多边形 43"/>
          <p:cNvSpPr/>
          <p:nvPr>
            <p:custDataLst>
              <p:tags r:id="rId6"/>
            </p:custDataLst>
          </p:nvPr>
        </p:nvSpPr>
        <p:spPr>
          <a:xfrm rot="591302" flipH="1">
            <a:off x="12214156" y="12825679"/>
            <a:ext cx="280321" cy="283041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PA_任意多边形 44"/>
          <p:cNvSpPr/>
          <p:nvPr>
            <p:custDataLst>
              <p:tags r:id="rId7"/>
            </p:custDataLst>
          </p:nvPr>
        </p:nvSpPr>
        <p:spPr>
          <a:xfrm rot="591302" flipH="1">
            <a:off x="12166151" y="8501142"/>
            <a:ext cx="197468" cy="19938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_任意多边形 45"/>
          <p:cNvSpPr/>
          <p:nvPr>
            <p:custDataLst>
              <p:tags r:id="rId8"/>
            </p:custDataLst>
          </p:nvPr>
        </p:nvSpPr>
        <p:spPr>
          <a:xfrm rot="591302" flipH="1">
            <a:off x="10997751" y="9999743"/>
            <a:ext cx="197468" cy="19938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_任意多边形 46"/>
          <p:cNvSpPr/>
          <p:nvPr>
            <p:custDataLst>
              <p:tags r:id="rId9"/>
            </p:custDataLst>
          </p:nvPr>
        </p:nvSpPr>
        <p:spPr>
          <a:xfrm rot="591302" flipH="1">
            <a:off x="9179535" y="11218943"/>
            <a:ext cx="197468" cy="19938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PA_任意多边形 47"/>
          <p:cNvSpPr/>
          <p:nvPr>
            <p:custDataLst>
              <p:tags r:id="rId10"/>
            </p:custDataLst>
          </p:nvPr>
        </p:nvSpPr>
        <p:spPr>
          <a:xfrm rot="591302" flipH="1">
            <a:off x="8401659" y="8354272"/>
            <a:ext cx="197468" cy="19938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PA_任意多边形 48"/>
          <p:cNvSpPr/>
          <p:nvPr>
            <p:custDataLst>
              <p:tags r:id="rId11"/>
            </p:custDataLst>
          </p:nvPr>
        </p:nvSpPr>
        <p:spPr>
          <a:xfrm rot="591302" flipH="1">
            <a:off x="10535259" y="8493972"/>
            <a:ext cx="197468" cy="19938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PA_任意多边形 50"/>
          <p:cNvSpPr/>
          <p:nvPr>
            <p:custDataLst>
              <p:tags r:id="rId12"/>
            </p:custDataLst>
          </p:nvPr>
        </p:nvSpPr>
        <p:spPr>
          <a:xfrm rot="591302" flipH="1">
            <a:off x="6141139" y="7740782"/>
            <a:ext cx="197468" cy="19938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PA_任意多边形 51"/>
          <p:cNvSpPr/>
          <p:nvPr>
            <p:custDataLst>
              <p:tags r:id="rId13"/>
            </p:custDataLst>
          </p:nvPr>
        </p:nvSpPr>
        <p:spPr>
          <a:xfrm rot="591302" flipH="1">
            <a:off x="4934639" y="8985382"/>
            <a:ext cx="197468" cy="19938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PA_任意多边形 52"/>
          <p:cNvSpPr/>
          <p:nvPr>
            <p:custDataLst>
              <p:tags r:id="rId14"/>
            </p:custDataLst>
          </p:nvPr>
        </p:nvSpPr>
        <p:spPr>
          <a:xfrm rot="591302" flipH="1">
            <a:off x="2459021" y="8280446"/>
            <a:ext cx="343707" cy="347041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PA_任意多边形 53"/>
          <p:cNvSpPr/>
          <p:nvPr>
            <p:custDataLst>
              <p:tags r:id="rId15"/>
            </p:custDataLst>
          </p:nvPr>
        </p:nvSpPr>
        <p:spPr>
          <a:xfrm rot="591302" flipH="1">
            <a:off x="3723242" y="9920929"/>
            <a:ext cx="269919" cy="272538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PA_任意多边形 54"/>
          <p:cNvSpPr/>
          <p:nvPr>
            <p:custDataLst>
              <p:tags r:id="rId16"/>
            </p:custDataLst>
          </p:nvPr>
        </p:nvSpPr>
        <p:spPr>
          <a:xfrm rot="591302" flipH="1">
            <a:off x="5344219" y="11220603"/>
            <a:ext cx="218712" cy="22083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PA_任意多边形 55"/>
          <p:cNvSpPr/>
          <p:nvPr>
            <p:custDataLst>
              <p:tags r:id="rId17"/>
            </p:custDataLst>
          </p:nvPr>
        </p:nvSpPr>
        <p:spPr>
          <a:xfrm rot="591302" flipH="1">
            <a:off x="6748140" y="12389361"/>
            <a:ext cx="160456" cy="162013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PA_任意多边形 56"/>
          <p:cNvSpPr/>
          <p:nvPr>
            <p:custDataLst>
              <p:tags r:id="rId18"/>
            </p:custDataLst>
          </p:nvPr>
        </p:nvSpPr>
        <p:spPr>
          <a:xfrm rot="591302" flipH="1">
            <a:off x="5466255" y="12886192"/>
            <a:ext cx="160456" cy="162013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PA_任意多边形 57"/>
          <p:cNvSpPr/>
          <p:nvPr>
            <p:custDataLst>
              <p:tags r:id="rId19"/>
            </p:custDataLst>
          </p:nvPr>
        </p:nvSpPr>
        <p:spPr>
          <a:xfrm rot="591302" flipH="1">
            <a:off x="3934265" y="12017070"/>
            <a:ext cx="160456" cy="162013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PA_任意多边形 58"/>
          <p:cNvSpPr/>
          <p:nvPr>
            <p:custDataLst>
              <p:tags r:id="rId20"/>
            </p:custDataLst>
          </p:nvPr>
        </p:nvSpPr>
        <p:spPr>
          <a:xfrm rot="591302" flipH="1">
            <a:off x="2332135" y="11449338"/>
            <a:ext cx="199447" cy="201381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PA_任意多边形 59"/>
          <p:cNvSpPr/>
          <p:nvPr>
            <p:custDataLst>
              <p:tags r:id="rId21"/>
            </p:custDataLst>
          </p:nvPr>
        </p:nvSpPr>
        <p:spPr>
          <a:xfrm rot="591302" flipH="1">
            <a:off x="2326793" y="12917287"/>
            <a:ext cx="131872" cy="133151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PA_任意多边形 60"/>
          <p:cNvSpPr/>
          <p:nvPr>
            <p:custDataLst>
              <p:tags r:id="rId22"/>
            </p:custDataLst>
          </p:nvPr>
        </p:nvSpPr>
        <p:spPr>
          <a:xfrm rot="591302" flipH="1">
            <a:off x="1559108" y="13965399"/>
            <a:ext cx="184037" cy="185822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PA_任意多边形 61"/>
          <p:cNvSpPr/>
          <p:nvPr>
            <p:custDataLst>
              <p:tags r:id="rId23"/>
            </p:custDataLst>
          </p:nvPr>
        </p:nvSpPr>
        <p:spPr>
          <a:xfrm rot="591302" flipH="1">
            <a:off x="4217198" y="13350115"/>
            <a:ext cx="184037" cy="185822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PA_任意多边形 62"/>
          <p:cNvSpPr/>
          <p:nvPr>
            <p:custDataLst>
              <p:tags r:id="rId24"/>
            </p:custDataLst>
          </p:nvPr>
        </p:nvSpPr>
        <p:spPr>
          <a:xfrm rot="591302" flipH="1">
            <a:off x="7742408" y="13242826"/>
            <a:ext cx="184037" cy="185822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PA_任意多边形 64"/>
          <p:cNvSpPr/>
          <p:nvPr>
            <p:custDataLst>
              <p:tags r:id="rId25"/>
            </p:custDataLst>
          </p:nvPr>
        </p:nvSpPr>
        <p:spPr>
          <a:xfrm rot="591302" flipH="1">
            <a:off x="1442359" y="7467995"/>
            <a:ext cx="153400" cy="154888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PA_任意多边形 65"/>
          <p:cNvSpPr/>
          <p:nvPr>
            <p:custDataLst>
              <p:tags r:id="rId26"/>
            </p:custDataLst>
          </p:nvPr>
        </p:nvSpPr>
        <p:spPr>
          <a:xfrm rot="591302" flipH="1">
            <a:off x="972651" y="8918210"/>
            <a:ext cx="179661" cy="18140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PA_任意多边形 98"/>
          <p:cNvSpPr/>
          <p:nvPr>
            <p:custDataLst>
              <p:tags r:id="rId27"/>
            </p:custDataLst>
          </p:nvPr>
        </p:nvSpPr>
        <p:spPr>
          <a:xfrm flipH="1">
            <a:off x="-4114942" y="3913143"/>
            <a:ext cx="1923148" cy="194181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6" name="PA_直接连接符 7"/>
          <p:cNvCxnSpPr/>
          <p:nvPr>
            <p:custDataLst>
              <p:tags r:id="rId28"/>
            </p:custDataLst>
          </p:nvPr>
        </p:nvCxnSpPr>
        <p:spPr>
          <a:xfrm flipH="1">
            <a:off x="4936767" y="3657695"/>
            <a:ext cx="2318467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A_任意多边形 21"/>
          <p:cNvSpPr/>
          <p:nvPr>
            <p:custDataLst>
              <p:tags r:id="rId29"/>
            </p:custDataLst>
          </p:nvPr>
        </p:nvSpPr>
        <p:spPr>
          <a:xfrm>
            <a:off x="-5275311" y="-3331311"/>
            <a:ext cx="13318380" cy="13447598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任意多边形 22"/>
          <p:cNvSpPr/>
          <p:nvPr>
            <p:custDataLst>
              <p:tags r:id="rId30"/>
            </p:custDataLst>
          </p:nvPr>
        </p:nvSpPr>
        <p:spPr>
          <a:xfrm>
            <a:off x="4148931" y="-3331311"/>
            <a:ext cx="13318380" cy="13447598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等腰三角形 25"/>
          <p:cNvSpPr/>
          <p:nvPr>
            <p:custDataLst>
              <p:tags r:id="rId31"/>
            </p:custDataLst>
          </p:nvPr>
        </p:nvSpPr>
        <p:spPr>
          <a:xfrm rot="16200000">
            <a:off x="4054898" y="2409233"/>
            <a:ext cx="2150367" cy="1955803"/>
          </a:xfrm>
          <a:custGeom>
            <a:avLst/>
            <a:gdLst>
              <a:gd name="connsiteX0" fmla="*/ 0 w 2244028"/>
              <a:gd name="connsiteY0" fmla="*/ 2063750 h 2063750"/>
              <a:gd name="connsiteX1" fmla="*/ 1122014 w 2244028"/>
              <a:gd name="connsiteY1" fmla="*/ 0 h 2063750"/>
              <a:gd name="connsiteX2" fmla="*/ 2244028 w 2244028"/>
              <a:gd name="connsiteY2" fmla="*/ 2063750 h 2063750"/>
              <a:gd name="connsiteX3" fmla="*/ 0 w 2244028"/>
              <a:gd name="connsiteY3" fmla="*/ 2063750 h 2063750"/>
              <a:gd name="connsiteX0" fmla="*/ 0 w 2231328"/>
              <a:gd name="connsiteY0" fmla="*/ 2063750 h 2063750"/>
              <a:gd name="connsiteX1" fmla="*/ 1122014 w 2231328"/>
              <a:gd name="connsiteY1" fmla="*/ 0 h 2063750"/>
              <a:gd name="connsiteX2" fmla="*/ 2231328 w 2231328"/>
              <a:gd name="connsiteY2" fmla="*/ 2063750 h 2063750"/>
              <a:gd name="connsiteX3" fmla="*/ 0 w 2231328"/>
              <a:gd name="connsiteY3" fmla="*/ 2063750 h 2063750"/>
              <a:gd name="connsiteX0" fmla="*/ 0 w 2237678"/>
              <a:gd name="connsiteY0" fmla="*/ 1949450 h 2063750"/>
              <a:gd name="connsiteX1" fmla="*/ 1128364 w 2237678"/>
              <a:gd name="connsiteY1" fmla="*/ 0 h 2063750"/>
              <a:gd name="connsiteX2" fmla="*/ 2237678 w 2237678"/>
              <a:gd name="connsiteY2" fmla="*/ 2063750 h 2063750"/>
              <a:gd name="connsiteX3" fmla="*/ 0 w 2237678"/>
              <a:gd name="connsiteY3" fmla="*/ 1949450 h 2063750"/>
              <a:gd name="connsiteX0" fmla="*/ 0 w 2231328"/>
              <a:gd name="connsiteY0" fmla="*/ 1949450 h 2063750"/>
              <a:gd name="connsiteX1" fmla="*/ 1122014 w 2231328"/>
              <a:gd name="connsiteY1" fmla="*/ 0 h 2063750"/>
              <a:gd name="connsiteX2" fmla="*/ 2231328 w 2231328"/>
              <a:gd name="connsiteY2" fmla="*/ 2063750 h 2063750"/>
              <a:gd name="connsiteX3" fmla="*/ 0 w 2231328"/>
              <a:gd name="connsiteY3" fmla="*/ 1949450 h 2063750"/>
              <a:gd name="connsiteX0" fmla="*/ 0 w 2167828"/>
              <a:gd name="connsiteY0" fmla="*/ 1949450 h 1949450"/>
              <a:gd name="connsiteX1" fmla="*/ 1122014 w 2167828"/>
              <a:gd name="connsiteY1" fmla="*/ 0 h 1949450"/>
              <a:gd name="connsiteX2" fmla="*/ 2167828 w 2167828"/>
              <a:gd name="connsiteY2" fmla="*/ 1943100 h 1949450"/>
              <a:gd name="connsiteX3" fmla="*/ 0 w 2167828"/>
              <a:gd name="connsiteY3" fmla="*/ 1949450 h 1949450"/>
              <a:gd name="connsiteX0" fmla="*/ 0 w 2161478"/>
              <a:gd name="connsiteY0" fmla="*/ 1949450 h 1949450"/>
              <a:gd name="connsiteX1" fmla="*/ 1122014 w 2161478"/>
              <a:gd name="connsiteY1" fmla="*/ 0 h 1949450"/>
              <a:gd name="connsiteX2" fmla="*/ 2161478 w 2161478"/>
              <a:gd name="connsiteY2" fmla="*/ 1930400 h 1949450"/>
              <a:gd name="connsiteX3" fmla="*/ 0 w 2161478"/>
              <a:gd name="connsiteY3" fmla="*/ 1949450 h 1949450"/>
              <a:gd name="connsiteX0" fmla="*/ 0 w 2161478"/>
              <a:gd name="connsiteY0" fmla="*/ 1949450 h 1949450"/>
              <a:gd name="connsiteX1" fmla="*/ 1122014 w 2161478"/>
              <a:gd name="connsiteY1" fmla="*/ 0 h 1949450"/>
              <a:gd name="connsiteX2" fmla="*/ 2161478 w 2161478"/>
              <a:gd name="connsiteY2" fmla="*/ 1930400 h 1949450"/>
              <a:gd name="connsiteX3" fmla="*/ 0 w 2161478"/>
              <a:gd name="connsiteY3" fmla="*/ 1949450 h 1949450"/>
              <a:gd name="connsiteX0" fmla="*/ 0 w 2161478"/>
              <a:gd name="connsiteY0" fmla="*/ 1949450 h 1949450"/>
              <a:gd name="connsiteX1" fmla="*/ 1122014 w 2161478"/>
              <a:gd name="connsiteY1" fmla="*/ 0 h 1949450"/>
              <a:gd name="connsiteX2" fmla="*/ 2161478 w 2161478"/>
              <a:gd name="connsiteY2" fmla="*/ 1930400 h 1949450"/>
              <a:gd name="connsiteX3" fmla="*/ 0 w 2161478"/>
              <a:gd name="connsiteY3" fmla="*/ 1949450 h 1949450"/>
              <a:gd name="connsiteX0" fmla="*/ 0 w 2155128"/>
              <a:gd name="connsiteY0" fmla="*/ 1949450 h 1949450"/>
              <a:gd name="connsiteX1" fmla="*/ 1122014 w 2155128"/>
              <a:gd name="connsiteY1" fmla="*/ 0 h 1949450"/>
              <a:gd name="connsiteX2" fmla="*/ 2155128 w 2155128"/>
              <a:gd name="connsiteY2" fmla="*/ 1930400 h 1949450"/>
              <a:gd name="connsiteX3" fmla="*/ 0 w 2155128"/>
              <a:gd name="connsiteY3" fmla="*/ 1949450 h 1949450"/>
              <a:gd name="connsiteX0" fmla="*/ 0 w 2072578"/>
              <a:gd name="connsiteY0" fmla="*/ 1949450 h 1949450"/>
              <a:gd name="connsiteX1" fmla="*/ 1122014 w 2072578"/>
              <a:gd name="connsiteY1" fmla="*/ 0 h 1949450"/>
              <a:gd name="connsiteX2" fmla="*/ 2072578 w 2072578"/>
              <a:gd name="connsiteY2" fmla="*/ 1939925 h 1949450"/>
              <a:gd name="connsiteX3" fmla="*/ 0 w 2072578"/>
              <a:gd name="connsiteY3" fmla="*/ 1949450 h 1949450"/>
              <a:gd name="connsiteX0" fmla="*/ 0 w 2151953"/>
              <a:gd name="connsiteY0" fmla="*/ 1949450 h 1949450"/>
              <a:gd name="connsiteX1" fmla="*/ 1122014 w 2151953"/>
              <a:gd name="connsiteY1" fmla="*/ 0 h 1949450"/>
              <a:gd name="connsiteX2" fmla="*/ 2151953 w 2151953"/>
              <a:gd name="connsiteY2" fmla="*/ 1924050 h 1949450"/>
              <a:gd name="connsiteX3" fmla="*/ 0 w 2151953"/>
              <a:gd name="connsiteY3" fmla="*/ 1949450 h 1949450"/>
              <a:gd name="connsiteX0" fmla="*/ 0 w 2151955"/>
              <a:gd name="connsiteY0" fmla="*/ 1949450 h 1949450"/>
              <a:gd name="connsiteX1" fmla="*/ 1122014 w 2151955"/>
              <a:gd name="connsiteY1" fmla="*/ 0 h 1949450"/>
              <a:gd name="connsiteX2" fmla="*/ 2151955 w 2151955"/>
              <a:gd name="connsiteY2" fmla="*/ 1924053 h 1949450"/>
              <a:gd name="connsiteX3" fmla="*/ 0 w 2151955"/>
              <a:gd name="connsiteY3" fmla="*/ 1949450 h 1949450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50367"/>
              <a:gd name="connsiteY0" fmla="*/ 1955803 h 1955803"/>
              <a:gd name="connsiteX1" fmla="*/ 1115664 w 2150367"/>
              <a:gd name="connsiteY1" fmla="*/ 0 h 1955803"/>
              <a:gd name="connsiteX2" fmla="*/ 2150367 w 2150367"/>
              <a:gd name="connsiteY2" fmla="*/ 1931197 h 1955803"/>
              <a:gd name="connsiteX3" fmla="*/ 0 w 2150367"/>
              <a:gd name="connsiteY3" fmla="*/ 1955803 h 1955803"/>
              <a:gd name="connsiteX0" fmla="*/ 0 w 2150367"/>
              <a:gd name="connsiteY0" fmla="*/ 1955803 h 1955803"/>
              <a:gd name="connsiteX1" fmla="*/ 1115664 w 2150367"/>
              <a:gd name="connsiteY1" fmla="*/ 0 h 1955803"/>
              <a:gd name="connsiteX2" fmla="*/ 2150367 w 2150367"/>
              <a:gd name="connsiteY2" fmla="*/ 1931197 h 1955803"/>
              <a:gd name="connsiteX3" fmla="*/ 0 w 2150367"/>
              <a:gd name="connsiteY3" fmla="*/ 1955803 h 1955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0367" h="1955803">
                <a:moveTo>
                  <a:pt x="0" y="1955803"/>
                </a:moveTo>
                <a:lnTo>
                  <a:pt x="1115664" y="0"/>
                </a:lnTo>
                <a:lnTo>
                  <a:pt x="2150367" y="1931197"/>
                </a:lnTo>
                <a:lnTo>
                  <a:pt x="0" y="1955803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等腰三角形 25"/>
          <p:cNvSpPr/>
          <p:nvPr>
            <p:custDataLst>
              <p:tags r:id="rId32"/>
            </p:custDataLst>
          </p:nvPr>
        </p:nvSpPr>
        <p:spPr>
          <a:xfrm rot="5400000">
            <a:off x="5982115" y="2411612"/>
            <a:ext cx="2147986" cy="1958184"/>
          </a:xfrm>
          <a:custGeom>
            <a:avLst/>
            <a:gdLst>
              <a:gd name="connsiteX0" fmla="*/ 0 w 2244028"/>
              <a:gd name="connsiteY0" fmla="*/ 2063750 h 2063750"/>
              <a:gd name="connsiteX1" fmla="*/ 1122014 w 2244028"/>
              <a:gd name="connsiteY1" fmla="*/ 0 h 2063750"/>
              <a:gd name="connsiteX2" fmla="*/ 2244028 w 2244028"/>
              <a:gd name="connsiteY2" fmla="*/ 2063750 h 2063750"/>
              <a:gd name="connsiteX3" fmla="*/ 0 w 2244028"/>
              <a:gd name="connsiteY3" fmla="*/ 2063750 h 2063750"/>
              <a:gd name="connsiteX0" fmla="*/ 0 w 2231328"/>
              <a:gd name="connsiteY0" fmla="*/ 2063750 h 2063750"/>
              <a:gd name="connsiteX1" fmla="*/ 1122014 w 2231328"/>
              <a:gd name="connsiteY1" fmla="*/ 0 h 2063750"/>
              <a:gd name="connsiteX2" fmla="*/ 2231328 w 2231328"/>
              <a:gd name="connsiteY2" fmla="*/ 2063750 h 2063750"/>
              <a:gd name="connsiteX3" fmla="*/ 0 w 2231328"/>
              <a:gd name="connsiteY3" fmla="*/ 2063750 h 2063750"/>
              <a:gd name="connsiteX0" fmla="*/ 0 w 2237678"/>
              <a:gd name="connsiteY0" fmla="*/ 1949450 h 2063750"/>
              <a:gd name="connsiteX1" fmla="*/ 1128364 w 2237678"/>
              <a:gd name="connsiteY1" fmla="*/ 0 h 2063750"/>
              <a:gd name="connsiteX2" fmla="*/ 2237678 w 2237678"/>
              <a:gd name="connsiteY2" fmla="*/ 2063750 h 2063750"/>
              <a:gd name="connsiteX3" fmla="*/ 0 w 2237678"/>
              <a:gd name="connsiteY3" fmla="*/ 1949450 h 2063750"/>
              <a:gd name="connsiteX0" fmla="*/ 0 w 2231328"/>
              <a:gd name="connsiteY0" fmla="*/ 1949450 h 2063750"/>
              <a:gd name="connsiteX1" fmla="*/ 1122014 w 2231328"/>
              <a:gd name="connsiteY1" fmla="*/ 0 h 2063750"/>
              <a:gd name="connsiteX2" fmla="*/ 2231328 w 2231328"/>
              <a:gd name="connsiteY2" fmla="*/ 2063750 h 2063750"/>
              <a:gd name="connsiteX3" fmla="*/ 0 w 2231328"/>
              <a:gd name="connsiteY3" fmla="*/ 1949450 h 2063750"/>
              <a:gd name="connsiteX0" fmla="*/ 0 w 2167828"/>
              <a:gd name="connsiteY0" fmla="*/ 1949450 h 1949450"/>
              <a:gd name="connsiteX1" fmla="*/ 1122014 w 2167828"/>
              <a:gd name="connsiteY1" fmla="*/ 0 h 1949450"/>
              <a:gd name="connsiteX2" fmla="*/ 2167828 w 2167828"/>
              <a:gd name="connsiteY2" fmla="*/ 1943100 h 1949450"/>
              <a:gd name="connsiteX3" fmla="*/ 0 w 2167828"/>
              <a:gd name="connsiteY3" fmla="*/ 1949450 h 1949450"/>
              <a:gd name="connsiteX0" fmla="*/ 0 w 2161478"/>
              <a:gd name="connsiteY0" fmla="*/ 1949450 h 1949450"/>
              <a:gd name="connsiteX1" fmla="*/ 1122014 w 2161478"/>
              <a:gd name="connsiteY1" fmla="*/ 0 h 1949450"/>
              <a:gd name="connsiteX2" fmla="*/ 2161478 w 2161478"/>
              <a:gd name="connsiteY2" fmla="*/ 1930400 h 1949450"/>
              <a:gd name="connsiteX3" fmla="*/ 0 w 2161478"/>
              <a:gd name="connsiteY3" fmla="*/ 1949450 h 1949450"/>
              <a:gd name="connsiteX0" fmla="*/ 0 w 2161478"/>
              <a:gd name="connsiteY0" fmla="*/ 1949450 h 1949450"/>
              <a:gd name="connsiteX1" fmla="*/ 1122014 w 2161478"/>
              <a:gd name="connsiteY1" fmla="*/ 0 h 1949450"/>
              <a:gd name="connsiteX2" fmla="*/ 2161478 w 2161478"/>
              <a:gd name="connsiteY2" fmla="*/ 1930400 h 1949450"/>
              <a:gd name="connsiteX3" fmla="*/ 0 w 2161478"/>
              <a:gd name="connsiteY3" fmla="*/ 1949450 h 1949450"/>
              <a:gd name="connsiteX0" fmla="*/ 0 w 2161478"/>
              <a:gd name="connsiteY0" fmla="*/ 1949450 h 1949450"/>
              <a:gd name="connsiteX1" fmla="*/ 1122014 w 2161478"/>
              <a:gd name="connsiteY1" fmla="*/ 0 h 1949450"/>
              <a:gd name="connsiteX2" fmla="*/ 2161478 w 2161478"/>
              <a:gd name="connsiteY2" fmla="*/ 1930400 h 1949450"/>
              <a:gd name="connsiteX3" fmla="*/ 0 w 2161478"/>
              <a:gd name="connsiteY3" fmla="*/ 1949450 h 1949450"/>
              <a:gd name="connsiteX0" fmla="*/ 0 w 2155128"/>
              <a:gd name="connsiteY0" fmla="*/ 1949450 h 1949450"/>
              <a:gd name="connsiteX1" fmla="*/ 1122014 w 2155128"/>
              <a:gd name="connsiteY1" fmla="*/ 0 h 1949450"/>
              <a:gd name="connsiteX2" fmla="*/ 2155128 w 2155128"/>
              <a:gd name="connsiteY2" fmla="*/ 1930400 h 1949450"/>
              <a:gd name="connsiteX3" fmla="*/ 0 w 2155128"/>
              <a:gd name="connsiteY3" fmla="*/ 1949450 h 1949450"/>
              <a:gd name="connsiteX0" fmla="*/ 0 w 2072578"/>
              <a:gd name="connsiteY0" fmla="*/ 1949450 h 1949450"/>
              <a:gd name="connsiteX1" fmla="*/ 1122014 w 2072578"/>
              <a:gd name="connsiteY1" fmla="*/ 0 h 1949450"/>
              <a:gd name="connsiteX2" fmla="*/ 2072578 w 2072578"/>
              <a:gd name="connsiteY2" fmla="*/ 1939925 h 1949450"/>
              <a:gd name="connsiteX3" fmla="*/ 0 w 2072578"/>
              <a:gd name="connsiteY3" fmla="*/ 1949450 h 1949450"/>
              <a:gd name="connsiteX0" fmla="*/ 0 w 2151953"/>
              <a:gd name="connsiteY0" fmla="*/ 1949450 h 1949450"/>
              <a:gd name="connsiteX1" fmla="*/ 1122014 w 2151953"/>
              <a:gd name="connsiteY1" fmla="*/ 0 h 1949450"/>
              <a:gd name="connsiteX2" fmla="*/ 2151953 w 2151953"/>
              <a:gd name="connsiteY2" fmla="*/ 1924050 h 1949450"/>
              <a:gd name="connsiteX3" fmla="*/ 0 w 2151953"/>
              <a:gd name="connsiteY3" fmla="*/ 1949450 h 1949450"/>
              <a:gd name="connsiteX0" fmla="*/ 0 w 2151955"/>
              <a:gd name="connsiteY0" fmla="*/ 1949450 h 1949450"/>
              <a:gd name="connsiteX1" fmla="*/ 1122014 w 2151955"/>
              <a:gd name="connsiteY1" fmla="*/ 0 h 1949450"/>
              <a:gd name="connsiteX2" fmla="*/ 2151955 w 2151955"/>
              <a:gd name="connsiteY2" fmla="*/ 1924053 h 1949450"/>
              <a:gd name="connsiteX3" fmla="*/ 0 w 2151955"/>
              <a:gd name="connsiteY3" fmla="*/ 1949450 h 1949450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4053 h 1955803"/>
              <a:gd name="connsiteX3" fmla="*/ 0 w 2145605"/>
              <a:gd name="connsiteY3" fmla="*/ 1955803 h 1955803"/>
              <a:gd name="connsiteX0" fmla="*/ 0 w 2145605"/>
              <a:gd name="connsiteY0" fmla="*/ 1955803 h 1955803"/>
              <a:gd name="connsiteX1" fmla="*/ 1115664 w 2145605"/>
              <a:gd name="connsiteY1" fmla="*/ 0 h 1955803"/>
              <a:gd name="connsiteX2" fmla="*/ 2145605 w 2145605"/>
              <a:gd name="connsiteY2" fmla="*/ 1928815 h 1955803"/>
              <a:gd name="connsiteX3" fmla="*/ 0 w 2145605"/>
              <a:gd name="connsiteY3" fmla="*/ 1955803 h 1955803"/>
              <a:gd name="connsiteX0" fmla="*/ 0 w 2147986"/>
              <a:gd name="connsiteY0" fmla="*/ 1958184 h 1958184"/>
              <a:gd name="connsiteX1" fmla="*/ 1118045 w 2147986"/>
              <a:gd name="connsiteY1" fmla="*/ 0 h 1958184"/>
              <a:gd name="connsiteX2" fmla="*/ 2147986 w 2147986"/>
              <a:gd name="connsiteY2" fmla="*/ 1928815 h 1958184"/>
              <a:gd name="connsiteX3" fmla="*/ 0 w 2147986"/>
              <a:gd name="connsiteY3" fmla="*/ 1958184 h 19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7986" h="1958184">
                <a:moveTo>
                  <a:pt x="0" y="1958184"/>
                </a:moveTo>
                <a:lnTo>
                  <a:pt x="1118045" y="0"/>
                </a:lnTo>
                <a:lnTo>
                  <a:pt x="2147986" y="1928815"/>
                </a:lnTo>
                <a:lnTo>
                  <a:pt x="0" y="1958184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/>
          <p:cNvSpPr txBox="1"/>
          <p:nvPr>
            <p:custDataLst>
              <p:tags r:id="rId33"/>
            </p:custDataLst>
          </p:nvPr>
        </p:nvSpPr>
        <p:spPr>
          <a:xfrm>
            <a:off x="4871115" y="3063969"/>
            <a:ext cx="244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b="1" dirty="0"/>
              <a:t>天马行空</a:t>
            </a:r>
          </a:p>
        </p:txBody>
      </p:sp>
      <p:sp>
        <p:nvSpPr>
          <p:cNvPr id="50" name="PA_任意多边形 49"/>
          <p:cNvSpPr/>
          <p:nvPr>
            <p:custDataLst>
              <p:tags r:id="rId34"/>
            </p:custDataLst>
          </p:nvPr>
        </p:nvSpPr>
        <p:spPr>
          <a:xfrm rot="591302" flipH="1">
            <a:off x="10763939" y="7258181"/>
            <a:ext cx="197468" cy="19938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PA_任意多边形 63"/>
          <p:cNvSpPr/>
          <p:nvPr>
            <p:custDataLst>
              <p:tags r:id="rId35"/>
            </p:custDataLst>
          </p:nvPr>
        </p:nvSpPr>
        <p:spPr>
          <a:xfrm rot="591302" flipH="1">
            <a:off x="3792648" y="7192471"/>
            <a:ext cx="257872" cy="260374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7" name="PA_直接连接符 96"/>
          <p:cNvCxnSpPr/>
          <p:nvPr>
            <p:custDataLst>
              <p:tags r:id="rId36"/>
            </p:custDataLst>
          </p:nvPr>
        </p:nvCxnSpPr>
        <p:spPr>
          <a:xfrm>
            <a:off x="-3822590" y="3429000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A_直接连接符 129"/>
          <p:cNvCxnSpPr/>
          <p:nvPr>
            <p:custDataLst>
              <p:tags r:id="rId37"/>
            </p:custDataLst>
          </p:nvPr>
        </p:nvCxnSpPr>
        <p:spPr>
          <a:xfrm rot="720000">
            <a:off x="-3639146" y="1683644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PA_直接连接符 130"/>
          <p:cNvCxnSpPr/>
          <p:nvPr>
            <p:custDataLst>
              <p:tags r:id="rId38"/>
            </p:custDataLst>
          </p:nvPr>
        </p:nvCxnSpPr>
        <p:spPr>
          <a:xfrm rot="1440000">
            <a:off x="-3096830" y="14568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PA_直接连接符 131"/>
          <p:cNvCxnSpPr/>
          <p:nvPr>
            <p:custDataLst>
              <p:tags r:id="rId39"/>
            </p:custDataLst>
          </p:nvPr>
        </p:nvCxnSpPr>
        <p:spPr>
          <a:xfrm rot="2160000">
            <a:off x="-2219344" y="-150528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A_直接连接符 132"/>
          <p:cNvCxnSpPr/>
          <p:nvPr>
            <p:custDataLst>
              <p:tags r:id="rId40"/>
            </p:custDataLst>
          </p:nvPr>
        </p:nvCxnSpPr>
        <p:spPr>
          <a:xfrm rot="2880000">
            <a:off x="-1045040" y="-2809478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A_直接连接符 133"/>
          <p:cNvCxnSpPr/>
          <p:nvPr>
            <p:custDataLst>
              <p:tags r:id="rId41"/>
            </p:custDataLst>
          </p:nvPr>
        </p:nvCxnSpPr>
        <p:spPr>
          <a:xfrm rot="3600000">
            <a:off x="374760" y="-384102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A_直接连接符 134"/>
          <p:cNvCxnSpPr/>
          <p:nvPr>
            <p:custDataLst>
              <p:tags r:id="rId42"/>
            </p:custDataLst>
          </p:nvPr>
        </p:nvCxnSpPr>
        <p:spPr>
          <a:xfrm rot="4320000">
            <a:off x="1978006" y="-455483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PA_直接连接符 135"/>
          <p:cNvCxnSpPr/>
          <p:nvPr>
            <p:custDataLst>
              <p:tags r:id="rId43"/>
            </p:custDataLst>
          </p:nvPr>
        </p:nvCxnSpPr>
        <p:spPr>
          <a:xfrm rot="5040000">
            <a:off x="3694626" y="-491971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PA_直接连接符 136"/>
          <p:cNvCxnSpPr/>
          <p:nvPr>
            <p:custDataLst>
              <p:tags r:id="rId44"/>
            </p:custDataLst>
          </p:nvPr>
        </p:nvCxnSpPr>
        <p:spPr>
          <a:xfrm rot="5760000">
            <a:off x="5449596" y="-491971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A_直接连接符 137"/>
          <p:cNvCxnSpPr/>
          <p:nvPr>
            <p:custDataLst>
              <p:tags r:id="rId45"/>
            </p:custDataLst>
          </p:nvPr>
        </p:nvCxnSpPr>
        <p:spPr>
          <a:xfrm rot="6480000">
            <a:off x="7166216" y="-455483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PA_直接连接符 138"/>
          <p:cNvCxnSpPr/>
          <p:nvPr>
            <p:custDataLst>
              <p:tags r:id="rId46"/>
            </p:custDataLst>
          </p:nvPr>
        </p:nvCxnSpPr>
        <p:spPr>
          <a:xfrm rot="7200000">
            <a:off x="8769462" y="-384102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PA_直接连接符 139"/>
          <p:cNvCxnSpPr/>
          <p:nvPr>
            <p:custDataLst>
              <p:tags r:id="rId47"/>
            </p:custDataLst>
          </p:nvPr>
        </p:nvCxnSpPr>
        <p:spPr>
          <a:xfrm rot="7920000">
            <a:off x="10189262" y="-2809478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PA_直接连接符 140"/>
          <p:cNvCxnSpPr/>
          <p:nvPr>
            <p:custDataLst>
              <p:tags r:id="rId48"/>
            </p:custDataLst>
          </p:nvPr>
        </p:nvCxnSpPr>
        <p:spPr>
          <a:xfrm rot="8640000">
            <a:off x="11363565" y="-150528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PA_直接连接符 141"/>
          <p:cNvCxnSpPr/>
          <p:nvPr>
            <p:custDataLst>
              <p:tags r:id="rId49"/>
            </p:custDataLst>
          </p:nvPr>
        </p:nvCxnSpPr>
        <p:spPr>
          <a:xfrm rot="9360000">
            <a:off x="12241051" y="14568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A_直接连接符 142"/>
          <p:cNvCxnSpPr/>
          <p:nvPr>
            <p:custDataLst>
              <p:tags r:id="rId50"/>
            </p:custDataLst>
          </p:nvPr>
        </p:nvCxnSpPr>
        <p:spPr>
          <a:xfrm rot="10080000">
            <a:off x="12783367" y="1683644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A_直接连接符 143"/>
          <p:cNvCxnSpPr/>
          <p:nvPr>
            <p:custDataLst>
              <p:tags r:id="rId51"/>
            </p:custDataLst>
          </p:nvPr>
        </p:nvCxnSpPr>
        <p:spPr>
          <a:xfrm rot="10800000">
            <a:off x="12966811" y="3429000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PA_直接连接符 144"/>
          <p:cNvCxnSpPr/>
          <p:nvPr>
            <p:custDataLst>
              <p:tags r:id="rId52"/>
            </p:custDataLst>
          </p:nvPr>
        </p:nvCxnSpPr>
        <p:spPr>
          <a:xfrm rot="11520000">
            <a:off x="12783367" y="5174356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PA_直接连接符 145"/>
          <p:cNvCxnSpPr/>
          <p:nvPr>
            <p:custDataLst>
              <p:tags r:id="rId53"/>
            </p:custDataLst>
          </p:nvPr>
        </p:nvCxnSpPr>
        <p:spPr>
          <a:xfrm rot="12240000">
            <a:off x="12241051" y="6843432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PA_直接连接符 146"/>
          <p:cNvCxnSpPr/>
          <p:nvPr>
            <p:custDataLst>
              <p:tags r:id="rId54"/>
            </p:custDataLst>
          </p:nvPr>
        </p:nvCxnSpPr>
        <p:spPr>
          <a:xfrm rot="12960000">
            <a:off x="11363565" y="836328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PA_直接连接符 147"/>
          <p:cNvCxnSpPr/>
          <p:nvPr>
            <p:custDataLst>
              <p:tags r:id="rId55"/>
            </p:custDataLst>
          </p:nvPr>
        </p:nvCxnSpPr>
        <p:spPr>
          <a:xfrm rot="13680000">
            <a:off x="10189262" y="9667478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PA_直接连接符 148"/>
          <p:cNvCxnSpPr/>
          <p:nvPr>
            <p:custDataLst>
              <p:tags r:id="rId56"/>
            </p:custDataLst>
          </p:nvPr>
        </p:nvCxnSpPr>
        <p:spPr>
          <a:xfrm rot="14400000">
            <a:off x="8769462" y="1069902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PA_直接连接符 149"/>
          <p:cNvCxnSpPr/>
          <p:nvPr>
            <p:custDataLst>
              <p:tags r:id="rId57"/>
            </p:custDataLst>
          </p:nvPr>
        </p:nvCxnSpPr>
        <p:spPr>
          <a:xfrm rot="15120000">
            <a:off x="7166216" y="1141283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PA_直接连接符 150"/>
          <p:cNvCxnSpPr/>
          <p:nvPr>
            <p:custDataLst>
              <p:tags r:id="rId58"/>
            </p:custDataLst>
          </p:nvPr>
        </p:nvCxnSpPr>
        <p:spPr>
          <a:xfrm rot="15840000">
            <a:off x="5449596" y="1177771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PA_直接连接符 151"/>
          <p:cNvCxnSpPr/>
          <p:nvPr>
            <p:custDataLst>
              <p:tags r:id="rId59"/>
            </p:custDataLst>
          </p:nvPr>
        </p:nvCxnSpPr>
        <p:spPr>
          <a:xfrm rot="16560000">
            <a:off x="3694626" y="1177771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PA_直接连接符 152"/>
          <p:cNvCxnSpPr/>
          <p:nvPr>
            <p:custDataLst>
              <p:tags r:id="rId60"/>
            </p:custDataLst>
          </p:nvPr>
        </p:nvCxnSpPr>
        <p:spPr>
          <a:xfrm rot="17280000">
            <a:off x="1978006" y="1141283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PA_直接连接符 153"/>
          <p:cNvCxnSpPr/>
          <p:nvPr>
            <p:custDataLst>
              <p:tags r:id="rId61"/>
            </p:custDataLst>
          </p:nvPr>
        </p:nvCxnSpPr>
        <p:spPr>
          <a:xfrm rot="18000000">
            <a:off x="374760" y="1069902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PA_直接连接符 154"/>
          <p:cNvCxnSpPr/>
          <p:nvPr>
            <p:custDataLst>
              <p:tags r:id="rId62"/>
            </p:custDataLst>
          </p:nvPr>
        </p:nvCxnSpPr>
        <p:spPr>
          <a:xfrm rot="18720000">
            <a:off x="-1045040" y="9667478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PA_直接连接符 155"/>
          <p:cNvCxnSpPr/>
          <p:nvPr>
            <p:custDataLst>
              <p:tags r:id="rId63"/>
            </p:custDataLst>
          </p:nvPr>
        </p:nvCxnSpPr>
        <p:spPr>
          <a:xfrm rot="19440000">
            <a:off x="-2219344" y="836328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PA_直接连接符 156"/>
          <p:cNvCxnSpPr/>
          <p:nvPr>
            <p:custDataLst>
              <p:tags r:id="rId64"/>
            </p:custDataLst>
          </p:nvPr>
        </p:nvCxnSpPr>
        <p:spPr>
          <a:xfrm rot="20160000">
            <a:off x="-3096830" y="6843432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PA_直接连接符 157"/>
          <p:cNvCxnSpPr/>
          <p:nvPr>
            <p:custDataLst>
              <p:tags r:id="rId65"/>
            </p:custDataLst>
          </p:nvPr>
        </p:nvCxnSpPr>
        <p:spPr>
          <a:xfrm rot="20880000">
            <a:off x="-3639146" y="5174356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PA_直接连接符 158"/>
          <p:cNvCxnSpPr/>
          <p:nvPr>
            <p:custDataLst>
              <p:tags r:id="rId66"/>
            </p:custDataLst>
          </p:nvPr>
        </p:nvCxnSpPr>
        <p:spPr>
          <a:xfrm>
            <a:off x="-3816162" y="3443567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PA_直接连接符 159"/>
          <p:cNvCxnSpPr/>
          <p:nvPr>
            <p:custDataLst>
              <p:tags r:id="rId67"/>
            </p:custDataLst>
          </p:nvPr>
        </p:nvCxnSpPr>
        <p:spPr>
          <a:xfrm rot="720000">
            <a:off x="-3632718" y="169821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PA_直接连接符 160"/>
          <p:cNvCxnSpPr/>
          <p:nvPr>
            <p:custDataLst>
              <p:tags r:id="rId68"/>
            </p:custDataLst>
          </p:nvPr>
        </p:nvCxnSpPr>
        <p:spPr>
          <a:xfrm rot="1440000">
            <a:off x="-3090402" y="29135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PA_直接连接符 161"/>
          <p:cNvCxnSpPr/>
          <p:nvPr>
            <p:custDataLst>
              <p:tags r:id="rId69"/>
            </p:custDataLst>
          </p:nvPr>
        </p:nvCxnSpPr>
        <p:spPr>
          <a:xfrm rot="2160000">
            <a:off x="-2212916" y="-1490714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PA_直接连接符 162"/>
          <p:cNvCxnSpPr/>
          <p:nvPr>
            <p:custDataLst>
              <p:tags r:id="rId70"/>
            </p:custDataLst>
          </p:nvPr>
        </p:nvCxnSpPr>
        <p:spPr>
          <a:xfrm rot="2880000">
            <a:off x="-1038612" y="-2794911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PA_直接连接符 163"/>
          <p:cNvCxnSpPr/>
          <p:nvPr>
            <p:custDataLst>
              <p:tags r:id="rId71"/>
            </p:custDataLst>
          </p:nvPr>
        </p:nvCxnSpPr>
        <p:spPr>
          <a:xfrm rot="3600000">
            <a:off x="381188" y="-3826456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PA_直接连接符 164"/>
          <p:cNvCxnSpPr/>
          <p:nvPr>
            <p:custDataLst>
              <p:tags r:id="rId72"/>
            </p:custDataLst>
          </p:nvPr>
        </p:nvCxnSpPr>
        <p:spPr>
          <a:xfrm rot="4320000">
            <a:off x="1984434" y="-4540267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PA_直接连接符 165"/>
          <p:cNvCxnSpPr/>
          <p:nvPr>
            <p:custDataLst>
              <p:tags r:id="rId73"/>
            </p:custDataLst>
          </p:nvPr>
        </p:nvCxnSpPr>
        <p:spPr>
          <a:xfrm rot="5040000">
            <a:off x="3701054" y="-4905146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PA_直接连接符 166"/>
          <p:cNvCxnSpPr/>
          <p:nvPr>
            <p:custDataLst>
              <p:tags r:id="rId74"/>
            </p:custDataLst>
          </p:nvPr>
        </p:nvCxnSpPr>
        <p:spPr>
          <a:xfrm rot="5760000">
            <a:off x="5456024" y="-4905146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PA_直接连接符 167"/>
          <p:cNvCxnSpPr/>
          <p:nvPr>
            <p:custDataLst>
              <p:tags r:id="rId75"/>
            </p:custDataLst>
          </p:nvPr>
        </p:nvCxnSpPr>
        <p:spPr>
          <a:xfrm rot="6480000">
            <a:off x="7172644" y="-4540267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PA_直接连接符 168"/>
          <p:cNvCxnSpPr/>
          <p:nvPr>
            <p:custDataLst>
              <p:tags r:id="rId76"/>
            </p:custDataLst>
          </p:nvPr>
        </p:nvCxnSpPr>
        <p:spPr>
          <a:xfrm rot="7200000">
            <a:off x="8775890" y="-3826456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PA_直接连接符 169"/>
          <p:cNvCxnSpPr/>
          <p:nvPr>
            <p:custDataLst>
              <p:tags r:id="rId77"/>
            </p:custDataLst>
          </p:nvPr>
        </p:nvCxnSpPr>
        <p:spPr>
          <a:xfrm rot="7920000">
            <a:off x="10195690" y="-2794911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PA_直接连接符 170"/>
          <p:cNvCxnSpPr/>
          <p:nvPr>
            <p:custDataLst>
              <p:tags r:id="rId78"/>
            </p:custDataLst>
          </p:nvPr>
        </p:nvCxnSpPr>
        <p:spPr>
          <a:xfrm rot="8640000">
            <a:off x="11369993" y="-1490714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PA_直接连接符 171"/>
          <p:cNvCxnSpPr/>
          <p:nvPr>
            <p:custDataLst>
              <p:tags r:id="rId79"/>
            </p:custDataLst>
          </p:nvPr>
        </p:nvCxnSpPr>
        <p:spPr>
          <a:xfrm rot="9360000">
            <a:off x="12247479" y="29135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PA_直接连接符 172"/>
          <p:cNvCxnSpPr/>
          <p:nvPr>
            <p:custDataLst>
              <p:tags r:id="rId80"/>
            </p:custDataLst>
          </p:nvPr>
        </p:nvCxnSpPr>
        <p:spPr>
          <a:xfrm rot="10080000">
            <a:off x="12789795" y="169821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PA_直接连接符 173"/>
          <p:cNvCxnSpPr/>
          <p:nvPr>
            <p:custDataLst>
              <p:tags r:id="rId81"/>
            </p:custDataLst>
          </p:nvPr>
        </p:nvCxnSpPr>
        <p:spPr>
          <a:xfrm rot="10800000">
            <a:off x="12973239" y="3443567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PA_直接连接符 174"/>
          <p:cNvCxnSpPr/>
          <p:nvPr>
            <p:custDataLst>
              <p:tags r:id="rId82"/>
            </p:custDataLst>
          </p:nvPr>
        </p:nvCxnSpPr>
        <p:spPr>
          <a:xfrm rot="11520000">
            <a:off x="12789795" y="5188923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PA_直接连接符 175"/>
          <p:cNvCxnSpPr/>
          <p:nvPr>
            <p:custDataLst>
              <p:tags r:id="rId83"/>
            </p:custDataLst>
          </p:nvPr>
        </p:nvCxnSpPr>
        <p:spPr>
          <a:xfrm rot="12240000">
            <a:off x="12247479" y="6857999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PA_直接连接符 176"/>
          <p:cNvCxnSpPr/>
          <p:nvPr>
            <p:custDataLst>
              <p:tags r:id="rId84"/>
            </p:custDataLst>
          </p:nvPr>
        </p:nvCxnSpPr>
        <p:spPr>
          <a:xfrm rot="12960000">
            <a:off x="11369993" y="8377848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PA_直接连接符 177"/>
          <p:cNvCxnSpPr/>
          <p:nvPr>
            <p:custDataLst>
              <p:tags r:id="rId85"/>
            </p:custDataLst>
          </p:nvPr>
        </p:nvCxnSpPr>
        <p:spPr>
          <a:xfrm rot="13680000">
            <a:off x="10195690" y="9682045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PA_直接连接符 178"/>
          <p:cNvCxnSpPr/>
          <p:nvPr>
            <p:custDataLst>
              <p:tags r:id="rId86"/>
            </p:custDataLst>
          </p:nvPr>
        </p:nvCxnSpPr>
        <p:spPr>
          <a:xfrm rot="14400000">
            <a:off x="8775890" y="10713591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PA_直接连接符 179"/>
          <p:cNvCxnSpPr/>
          <p:nvPr>
            <p:custDataLst>
              <p:tags r:id="rId87"/>
            </p:custDataLst>
          </p:nvPr>
        </p:nvCxnSpPr>
        <p:spPr>
          <a:xfrm rot="15120000">
            <a:off x="7172644" y="11427401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PA_直接连接符 180"/>
          <p:cNvCxnSpPr/>
          <p:nvPr>
            <p:custDataLst>
              <p:tags r:id="rId88"/>
            </p:custDataLst>
          </p:nvPr>
        </p:nvCxnSpPr>
        <p:spPr>
          <a:xfrm rot="15840000">
            <a:off x="5456024" y="11792280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PA_直接连接符 181"/>
          <p:cNvCxnSpPr/>
          <p:nvPr>
            <p:custDataLst>
              <p:tags r:id="rId89"/>
            </p:custDataLst>
          </p:nvPr>
        </p:nvCxnSpPr>
        <p:spPr>
          <a:xfrm rot="16560000">
            <a:off x="3701054" y="11792280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PA_直接连接符 182"/>
          <p:cNvCxnSpPr/>
          <p:nvPr>
            <p:custDataLst>
              <p:tags r:id="rId90"/>
            </p:custDataLst>
          </p:nvPr>
        </p:nvCxnSpPr>
        <p:spPr>
          <a:xfrm rot="17280000">
            <a:off x="1984434" y="11427401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PA_直接连接符 183"/>
          <p:cNvCxnSpPr/>
          <p:nvPr>
            <p:custDataLst>
              <p:tags r:id="rId91"/>
            </p:custDataLst>
          </p:nvPr>
        </p:nvCxnSpPr>
        <p:spPr>
          <a:xfrm rot="18000000">
            <a:off x="381188" y="10713591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PA_直接连接符 184"/>
          <p:cNvCxnSpPr/>
          <p:nvPr>
            <p:custDataLst>
              <p:tags r:id="rId92"/>
            </p:custDataLst>
          </p:nvPr>
        </p:nvCxnSpPr>
        <p:spPr>
          <a:xfrm rot="18720000">
            <a:off x="-1038612" y="9682045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PA_直接连接符 185"/>
          <p:cNvCxnSpPr/>
          <p:nvPr>
            <p:custDataLst>
              <p:tags r:id="rId93"/>
            </p:custDataLst>
          </p:nvPr>
        </p:nvCxnSpPr>
        <p:spPr>
          <a:xfrm rot="19440000">
            <a:off x="-2212916" y="8377848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PA_直接连接符 186"/>
          <p:cNvCxnSpPr/>
          <p:nvPr>
            <p:custDataLst>
              <p:tags r:id="rId94"/>
            </p:custDataLst>
          </p:nvPr>
        </p:nvCxnSpPr>
        <p:spPr>
          <a:xfrm rot="20160000">
            <a:off x="-3090402" y="6857999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PA_直接连接符 187"/>
          <p:cNvCxnSpPr/>
          <p:nvPr>
            <p:custDataLst>
              <p:tags r:id="rId95"/>
            </p:custDataLst>
          </p:nvPr>
        </p:nvCxnSpPr>
        <p:spPr>
          <a:xfrm rot="20880000">
            <a:off x="-3632718" y="5188923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PA_直接连接符 188"/>
          <p:cNvCxnSpPr/>
          <p:nvPr>
            <p:custDataLst>
              <p:tags r:id="rId96"/>
            </p:custDataLst>
          </p:nvPr>
        </p:nvCxnSpPr>
        <p:spPr>
          <a:xfrm>
            <a:off x="-3716012" y="346139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PA_直接连接符 189"/>
          <p:cNvCxnSpPr/>
          <p:nvPr>
            <p:custDataLst>
              <p:tags r:id="rId97"/>
            </p:custDataLst>
          </p:nvPr>
        </p:nvCxnSpPr>
        <p:spPr>
          <a:xfrm rot="720000">
            <a:off x="-3532568" y="1716035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PA_直接连接符 190"/>
          <p:cNvCxnSpPr/>
          <p:nvPr>
            <p:custDataLst>
              <p:tags r:id="rId98"/>
            </p:custDataLst>
          </p:nvPr>
        </p:nvCxnSpPr>
        <p:spPr>
          <a:xfrm rot="1440000">
            <a:off x="-2990252" y="46959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PA_直接连接符 191"/>
          <p:cNvCxnSpPr/>
          <p:nvPr>
            <p:custDataLst>
              <p:tags r:id="rId99"/>
            </p:custDataLst>
          </p:nvPr>
        </p:nvCxnSpPr>
        <p:spPr>
          <a:xfrm rot="2160000">
            <a:off x="-2112767" y="-1472890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PA_直接连接符 192"/>
          <p:cNvCxnSpPr/>
          <p:nvPr>
            <p:custDataLst>
              <p:tags r:id="rId100"/>
            </p:custDataLst>
          </p:nvPr>
        </p:nvCxnSpPr>
        <p:spPr>
          <a:xfrm rot="2880000">
            <a:off x="-938462" y="-2777087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PA_直接连接符 193"/>
          <p:cNvCxnSpPr/>
          <p:nvPr>
            <p:custDataLst>
              <p:tags r:id="rId101"/>
            </p:custDataLst>
          </p:nvPr>
        </p:nvCxnSpPr>
        <p:spPr>
          <a:xfrm rot="3600000">
            <a:off x="481339" y="-3808632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PA_直接连接符 194"/>
          <p:cNvCxnSpPr/>
          <p:nvPr>
            <p:custDataLst>
              <p:tags r:id="rId102"/>
            </p:custDataLst>
          </p:nvPr>
        </p:nvCxnSpPr>
        <p:spPr>
          <a:xfrm rot="4320000">
            <a:off x="2084584" y="-452244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PA_直接连接符 195"/>
          <p:cNvCxnSpPr/>
          <p:nvPr>
            <p:custDataLst>
              <p:tags r:id="rId103"/>
            </p:custDataLst>
          </p:nvPr>
        </p:nvCxnSpPr>
        <p:spPr>
          <a:xfrm rot="5040000">
            <a:off x="3801204" y="-4887322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PA_直接连接符 196"/>
          <p:cNvCxnSpPr/>
          <p:nvPr>
            <p:custDataLst>
              <p:tags r:id="rId104"/>
            </p:custDataLst>
          </p:nvPr>
        </p:nvCxnSpPr>
        <p:spPr>
          <a:xfrm rot="5760000">
            <a:off x="5556174" y="-4887322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PA_直接连接符 197"/>
          <p:cNvCxnSpPr/>
          <p:nvPr>
            <p:custDataLst>
              <p:tags r:id="rId105"/>
            </p:custDataLst>
          </p:nvPr>
        </p:nvCxnSpPr>
        <p:spPr>
          <a:xfrm rot="6480000">
            <a:off x="7272794" y="-452244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PA_直接连接符 198"/>
          <p:cNvCxnSpPr/>
          <p:nvPr>
            <p:custDataLst>
              <p:tags r:id="rId106"/>
            </p:custDataLst>
          </p:nvPr>
        </p:nvCxnSpPr>
        <p:spPr>
          <a:xfrm rot="7200000">
            <a:off x="8876039" y="-3808632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PA_直接连接符 199"/>
          <p:cNvCxnSpPr/>
          <p:nvPr>
            <p:custDataLst>
              <p:tags r:id="rId107"/>
            </p:custDataLst>
          </p:nvPr>
        </p:nvCxnSpPr>
        <p:spPr>
          <a:xfrm rot="7920000">
            <a:off x="10295840" y="-2777087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PA_直接连接符 200"/>
          <p:cNvCxnSpPr/>
          <p:nvPr>
            <p:custDataLst>
              <p:tags r:id="rId108"/>
            </p:custDataLst>
          </p:nvPr>
        </p:nvCxnSpPr>
        <p:spPr>
          <a:xfrm rot="8640000">
            <a:off x="11470144" y="-1472890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PA_直接连接符 201"/>
          <p:cNvCxnSpPr/>
          <p:nvPr>
            <p:custDataLst>
              <p:tags r:id="rId109"/>
            </p:custDataLst>
          </p:nvPr>
        </p:nvCxnSpPr>
        <p:spPr>
          <a:xfrm rot="9360000">
            <a:off x="12347629" y="46959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PA_直接连接符 202"/>
          <p:cNvCxnSpPr/>
          <p:nvPr>
            <p:custDataLst>
              <p:tags r:id="rId110"/>
            </p:custDataLst>
          </p:nvPr>
        </p:nvCxnSpPr>
        <p:spPr>
          <a:xfrm rot="10080000">
            <a:off x="12889945" y="1716035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PA_直接连接符 203"/>
          <p:cNvCxnSpPr/>
          <p:nvPr>
            <p:custDataLst>
              <p:tags r:id="rId111"/>
            </p:custDataLst>
          </p:nvPr>
        </p:nvCxnSpPr>
        <p:spPr>
          <a:xfrm rot="10800000">
            <a:off x="13073389" y="346139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PA_直接连接符 204"/>
          <p:cNvCxnSpPr/>
          <p:nvPr>
            <p:custDataLst>
              <p:tags r:id="rId112"/>
            </p:custDataLst>
          </p:nvPr>
        </p:nvCxnSpPr>
        <p:spPr>
          <a:xfrm rot="11520000">
            <a:off x="12889945" y="5206747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PA_直接连接符 205"/>
          <p:cNvCxnSpPr/>
          <p:nvPr>
            <p:custDataLst>
              <p:tags r:id="rId113"/>
            </p:custDataLst>
          </p:nvPr>
        </p:nvCxnSpPr>
        <p:spPr>
          <a:xfrm rot="12240000">
            <a:off x="12347629" y="6875823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PA_直接连接符 206"/>
          <p:cNvCxnSpPr/>
          <p:nvPr>
            <p:custDataLst>
              <p:tags r:id="rId114"/>
            </p:custDataLst>
          </p:nvPr>
        </p:nvCxnSpPr>
        <p:spPr>
          <a:xfrm rot="12960000">
            <a:off x="11470144" y="8395672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PA_直接连接符 207"/>
          <p:cNvCxnSpPr/>
          <p:nvPr>
            <p:custDataLst>
              <p:tags r:id="rId115"/>
            </p:custDataLst>
          </p:nvPr>
        </p:nvCxnSpPr>
        <p:spPr>
          <a:xfrm rot="13680000">
            <a:off x="10295840" y="9699869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PA_直接连接符 208"/>
          <p:cNvCxnSpPr/>
          <p:nvPr>
            <p:custDataLst>
              <p:tags r:id="rId116"/>
            </p:custDataLst>
          </p:nvPr>
        </p:nvCxnSpPr>
        <p:spPr>
          <a:xfrm rot="14400000">
            <a:off x="8876039" y="10731415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PA_直接连接符 209"/>
          <p:cNvCxnSpPr/>
          <p:nvPr>
            <p:custDataLst>
              <p:tags r:id="rId117"/>
            </p:custDataLst>
          </p:nvPr>
        </p:nvCxnSpPr>
        <p:spPr>
          <a:xfrm rot="15120000">
            <a:off x="7272794" y="11445225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PA_直接连接符 210"/>
          <p:cNvCxnSpPr/>
          <p:nvPr>
            <p:custDataLst>
              <p:tags r:id="rId118"/>
            </p:custDataLst>
          </p:nvPr>
        </p:nvCxnSpPr>
        <p:spPr>
          <a:xfrm rot="15840000">
            <a:off x="5556174" y="1181010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PA_直接连接符 211"/>
          <p:cNvCxnSpPr/>
          <p:nvPr>
            <p:custDataLst>
              <p:tags r:id="rId119"/>
            </p:custDataLst>
          </p:nvPr>
        </p:nvCxnSpPr>
        <p:spPr>
          <a:xfrm rot="16560000">
            <a:off x="3801204" y="1181010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PA_直接连接符 212"/>
          <p:cNvCxnSpPr/>
          <p:nvPr>
            <p:custDataLst>
              <p:tags r:id="rId120"/>
            </p:custDataLst>
          </p:nvPr>
        </p:nvCxnSpPr>
        <p:spPr>
          <a:xfrm rot="17280000">
            <a:off x="2084584" y="11445225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PA_直接连接符 213"/>
          <p:cNvCxnSpPr/>
          <p:nvPr>
            <p:custDataLst>
              <p:tags r:id="rId121"/>
            </p:custDataLst>
          </p:nvPr>
        </p:nvCxnSpPr>
        <p:spPr>
          <a:xfrm rot="18000000">
            <a:off x="481339" y="10731415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PA_直接连接符 214"/>
          <p:cNvCxnSpPr/>
          <p:nvPr>
            <p:custDataLst>
              <p:tags r:id="rId122"/>
            </p:custDataLst>
          </p:nvPr>
        </p:nvCxnSpPr>
        <p:spPr>
          <a:xfrm rot="18720000">
            <a:off x="-938462" y="9699869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PA_直接连接符 215"/>
          <p:cNvCxnSpPr/>
          <p:nvPr>
            <p:custDataLst>
              <p:tags r:id="rId123"/>
            </p:custDataLst>
          </p:nvPr>
        </p:nvCxnSpPr>
        <p:spPr>
          <a:xfrm rot="19440000">
            <a:off x="-2112767" y="8395672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PA_直接连接符 216"/>
          <p:cNvCxnSpPr/>
          <p:nvPr>
            <p:custDataLst>
              <p:tags r:id="rId124"/>
            </p:custDataLst>
          </p:nvPr>
        </p:nvCxnSpPr>
        <p:spPr>
          <a:xfrm rot="20160000">
            <a:off x="-2990252" y="6875823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PA_直接连接符 217"/>
          <p:cNvCxnSpPr/>
          <p:nvPr>
            <p:custDataLst>
              <p:tags r:id="rId125"/>
            </p:custDataLst>
          </p:nvPr>
        </p:nvCxnSpPr>
        <p:spPr>
          <a:xfrm rot="20880000">
            <a:off x="-3532568" y="5206747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PA_直接连接符 218"/>
          <p:cNvCxnSpPr/>
          <p:nvPr>
            <p:custDataLst>
              <p:tags r:id="rId126"/>
            </p:custDataLst>
          </p:nvPr>
        </p:nvCxnSpPr>
        <p:spPr>
          <a:xfrm>
            <a:off x="-3716011" y="3429000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PA_直接连接符 219"/>
          <p:cNvCxnSpPr/>
          <p:nvPr>
            <p:custDataLst>
              <p:tags r:id="rId127"/>
            </p:custDataLst>
          </p:nvPr>
        </p:nvCxnSpPr>
        <p:spPr>
          <a:xfrm rot="720000">
            <a:off x="-3532567" y="1683644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PA_直接连接符 220"/>
          <p:cNvCxnSpPr/>
          <p:nvPr>
            <p:custDataLst>
              <p:tags r:id="rId128"/>
            </p:custDataLst>
          </p:nvPr>
        </p:nvCxnSpPr>
        <p:spPr>
          <a:xfrm rot="1440000">
            <a:off x="-2990251" y="14568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PA_直接连接符 221"/>
          <p:cNvCxnSpPr/>
          <p:nvPr>
            <p:custDataLst>
              <p:tags r:id="rId129"/>
            </p:custDataLst>
          </p:nvPr>
        </p:nvCxnSpPr>
        <p:spPr>
          <a:xfrm rot="2160000">
            <a:off x="-2112766" y="-150528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PA_直接连接符 222"/>
          <p:cNvCxnSpPr/>
          <p:nvPr>
            <p:custDataLst>
              <p:tags r:id="rId130"/>
            </p:custDataLst>
          </p:nvPr>
        </p:nvCxnSpPr>
        <p:spPr>
          <a:xfrm rot="2880000">
            <a:off x="-938461" y="-2809478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PA_直接连接符 223"/>
          <p:cNvCxnSpPr/>
          <p:nvPr>
            <p:custDataLst>
              <p:tags r:id="rId131"/>
            </p:custDataLst>
          </p:nvPr>
        </p:nvCxnSpPr>
        <p:spPr>
          <a:xfrm rot="3600000">
            <a:off x="481340" y="-384102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PA_直接连接符 224"/>
          <p:cNvCxnSpPr/>
          <p:nvPr>
            <p:custDataLst>
              <p:tags r:id="rId132"/>
            </p:custDataLst>
          </p:nvPr>
        </p:nvCxnSpPr>
        <p:spPr>
          <a:xfrm rot="4320000">
            <a:off x="2084586" y="-455483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PA_直接连接符 225"/>
          <p:cNvCxnSpPr/>
          <p:nvPr>
            <p:custDataLst>
              <p:tags r:id="rId133"/>
            </p:custDataLst>
          </p:nvPr>
        </p:nvCxnSpPr>
        <p:spPr>
          <a:xfrm rot="5040000">
            <a:off x="3801206" y="-491971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PA_直接连接符 226"/>
          <p:cNvCxnSpPr/>
          <p:nvPr>
            <p:custDataLst>
              <p:tags r:id="rId134"/>
            </p:custDataLst>
          </p:nvPr>
        </p:nvCxnSpPr>
        <p:spPr>
          <a:xfrm rot="5760000">
            <a:off x="5556175" y="-491971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PA_直接连接符 227"/>
          <p:cNvCxnSpPr/>
          <p:nvPr>
            <p:custDataLst>
              <p:tags r:id="rId135"/>
            </p:custDataLst>
          </p:nvPr>
        </p:nvCxnSpPr>
        <p:spPr>
          <a:xfrm rot="6480000">
            <a:off x="7272795" y="-455483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PA_直接连接符 228"/>
          <p:cNvCxnSpPr/>
          <p:nvPr>
            <p:custDataLst>
              <p:tags r:id="rId136"/>
            </p:custDataLst>
          </p:nvPr>
        </p:nvCxnSpPr>
        <p:spPr>
          <a:xfrm rot="7200000">
            <a:off x="8876040" y="-384102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PA_直接连接符 229"/>
          <p:cNvCxnSpPr/>
          <p:nvPr>
            <p:custDataLst>
              <p:tags r:id="rId137"/>
            </p:custDataLst>
          </p:nvPr>
        </p:nvCxnSpPr>
        <p:spPr>
          <a:xfrm rot="7920000">
            <a:off x="10295842" y="-2809478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PA_直接连接符 230"/>
          <p:cNvCxnSpPr/>
          <p:nvPr>
            <p:custDataLst>
              <p:tags r:id="rId138"/>
            </p:custDataLst>
          </p:nvPr>
        </p:nvCxnSpPr>
        <p:spPr>
          <a:xfrm rot="8640000">
            <a:off x="11470145" y="-150528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PA_直接连接符 231"/>
          <p:cNvCxnSpPr/>
          <p:nvPr>
            <p:custDataLst>
              <p:tags r:id="rId139"/>
            </p:custDataLst>
          </p:nvPr>
        </p:nvCxnSpPr>
        <p:spPr>
          <a:xfrm rot="9360000">
            <a:off x="12347629" y="14568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PA_直接连接符 232"/>
          <p:cNvCxnSpPr/>
          <p:nvPr>
            <p:custDataLst>
              <p:tags r:id="rId140"/>
            </p:custDataLst>
          </p:nvPr>
        </p:nvCxnSpPr>
        <p:spPr>
          <a:xfrm rot="10080000">
            <a:off x="12889945" y="1683644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PA_直接连接符 233"/>
          <p:cNvCxnSpPr/>
          <p:nvPr>
            <p:custDataLst>
              <p:tags r:id="rId141"/>
            </p:custDataLst>
          </p:nvPr>
        </p:nvCxnSpPr>
        <p:spPr>
          <a:xfrm rot="10800000">
            <a:off x="13073389" y="3429000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PA_直接连接符 234"/>
          <p:cNvCxnSpPr/>
          <p:nvPr>
            <p:custDataLst>
              <p:tags r:id="rId142"/>
            </p:custDataLst>
          </p:nvPr>
        </p:nvCxnSpPr>
        <p:spPr>
          <a:xfrm rot="11520000">
            <a:off x="12889945" y="5174356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PA_直接连接符 235"/>
          <p:cNvCxnSpPr/>
          <p:nvPr>
            <p:custDataLst>
              <p:tags r:id="rId143"/>
            </p:custDataLst>
          </p:nvPr>
        </p:nvCxnSpPr>
        <p:spPr>
          <a:xfrm rot="12240000">
            <a:off x="12347629" y="6843432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PA_直接连接符 236"/>
          <p:cNvCxnSpPr/>
          <p:nvPr>
            <p:custDataLst>
              <p:tags r:id="rId144"/>
            </p:custDataLst>
          </p:nvPr>
        </p:nvCxnSpPr>
        <p:spPr>
          <a:xfrm rot="12960000">
            <a:off x="11470145" y="836328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PA_直接连接符 237"/>
          <p:cNvCxnSpPr/>
          <p:nvPr>
            <p:custDataLst>
              <p:tags r:id="rId145"/>
            </p:custDataLst>
          </p:nvPr>
        </p:nvCxnSpPr>
        <p:spPr>
          <a:xfrm rot="13680000">
            <a:off x="10295842" y="9667478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PA_直接连接符 238"/>
          <p:cNvCxnSpPr/>
          <p:nvPr>
            <p:custDataLst>
              <p:tags r:id="rId146"/>
            </p:custDataLst>
          </p:nvPr>
        </p:nvCxnSpPr>
        <p:spPr>
          <a:xfrm rot="14400000">
            <a:off x="8876040" y="1069902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PA_直接连接符 239"/>
          <p:cNvCxnSpPr/>
          <p:nvPr>
            <p:custDataLst>
              <p:tags r:id="rId147"/>
            </p:custDataLst>
          </p:nvPr>
        </p:nvCxnSpPr>
        <p:spPr>
          <a:xfrm rot="15120000">
            <a:off x="7272795" y="1141283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PA_直接连接符 240"/>
          <p:cNvCxnSpPr/>
          <p:nvPr>
            <p:custDataLst>
              <p:tags r:id="rId148"/>
            </p:custDataLst>
          </p:nvPr>
        </p:nvCxnSpPr>
        <p:spPr>
          <a:xfrm rot="15840000">
            <a:off x="5556175" y="1177771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PA_直接连接符 241"/>
          <p:cNvCxnSpPr/>
          <p:nvPr>
            <p:custDataLst>
              <p:tags r:id="rId149"/>
            </p:custDataLst>
          </p:nvPr>
        </p:nvCxnSpPr>
        <p:spPr>
          <a:xfrm rot="16560000">
            <a:off x="3801206" y="11777713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PA_直接连接符 242"/>
          <p:cNvCxnSpPr/>
          <p:nvPr>
            <p:custDataLst>
              <p:tags r:id="rId150"/>
            </p:custDataLst>
          </p:nvPr>
        </p:nvCxnSpPr>
        <p:spPr>
          <a:xfrm rot="17280000">
            <a:off x="2084586" y="1141283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PA_直接连接符 243"/>
          <p:cNvCxnSpPr/>
          <p:nvPr>
            <p:custDataLst>
              <p:tags r:id="rId151"/>
            </p:custDataLst>
          </p:nvPr>
        </p:nvCxnSpPr>
        <p:spPr>
          <a:xfrm rot="18000000">
            <a:off x="481340" y="10699024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PA_直接连接符 244"/>
          <p:cNvCxnSpPr/>
          <p:nvPr>
            <p:custDataLst>
              <p:tags r:id="rId152"/>
            </p:custDataLst>
          </p:nvPr>
        </p:nvCxnSpPr>
        <p:spPr>
          <a:xfrm rot="18720000">
            <a:off x="-938461" y="9667478"/>
            <a:ext cx="3047778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PA_直接连接符 245"/>
          <p:cNvCxnSpPr/>
          <p:nvPr>
            <p:custDataLst>
              <p:tags r:id="rId153"/>
            </p:custDataLst>
          </p:nvPr>
        </p:nvCxnSpPr>
        <p:spPr>
          <a:xfrm rot="19440000">
            <a:off x="-2112766" y="8363281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PA_直接连接符 246"/>
          <p:cNvCxnSpPr/>
          <p:nvPr>
            <p:custDataLst>
              <p:tags r:id="rId154"/>
            </p:custDataLst>
          </p:nvPr>
        </p:nvCxnSpPr>
        <p:spPr>
          <a:xfrm rot="20160000">
            <a:off x="-2990251" y="6843432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PA_直接连接符 247"/>
          <p:cNvCxnSpPr/>
          <p:nvPr>
            <p:custDataLst>
              <p:tags r:id="rId155"/>
            </p:custDataLst>
          </p:nvPr>
        </p:nvCxnSpPr>
        <p:spPr>
          <a:xfrm rot="20880000">
            <a:off x="-3532567" y="5174356"/>
            <a:ext cx="304777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46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xit" presetSubtype="32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" dur="3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" dur="3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5 L -0.19426 -1.75393 " pathEditMode="fixed" rAng="0" ptsTypes="AA">
                                          <p:cBhvr>
                                            <p:cTn id="10" dur="1500" spd="-100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56" y="-3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2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2 L -0.10533 -1.77013 " pathEditMode="fixed" rAng="0" ptsTypes="AA">
                                          <p:cBhvr>
                                            <p:cTn id="14" dur="15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6" y="-35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00">
                                          <p:cBhvr>
                                            <p:cTn id="1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2 L 0.02136 -1.86828 " pathEditMode="fixed" rAng="0" ptsTypes="AA">
                                          <p:cBhvr>
                                            <p:cTn id="18" dur="15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26" y="-40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0">
                                          <p:cBhvr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26" presetClass="emph" presetSubtype="0" repeatCount="2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750" tmFilter="0, 0; .2, .5; .8, .5; 1, 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3" dur="875" autoRev="1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6" presetClass="emph" presetSubtype="0" repeatCount="2000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1750" tmFilter="0, 0; .2, .5; .8, .5; 1, 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875" autoRev="1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6" presetClass="emph" presetSubtype="0" repeatCount="200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75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875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5 L 0.09558 -0.35462 " pathEditMode="fixed" rAng="0" ptsTypes="AA">
                                          <p:cBhvr>
                                            <p:cTn id="31" dur="175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036" y="35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0">
                                          <p:cBhvr>
                                            <p:cTn id="33" dur="1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1 L -0.07447 -0.48911 " pathEditMode="fixed" rAng="0" ptsTypes="AA">
                                          <p:cBhvr>
                                            <p:cTn id="35" dur="1750" spd="-100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4" y="285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37" dur="1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1 L -0.38828 -2.03541 " pathEditMode="fixed" rAng="0" ptsTypes="AA">
                                          <p:cBhvr>
                                            <p:cTn id="39" dur="1750" spd="-100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56" y="-48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7700000">
                                          <p:cBhvr>
                                            <p:cTn id="41" dur="1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1 L -0.44062 -1.7331 " pathEditMode="fixed" rAng="0" ptsTypes="AA">
                                          <p:cBhvr>
                                            <p:cTn id="43" dur="1750" spd="-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73" y="-3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0">
                                          <p:cBhvr>
                                            <p:cTn id="45" dur="1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4 L -0.13918 -1.62245 " pathEditMode="fixed" rAng="0" ptsTypes="AA">
                                          <p:cBhvr>
                                            <p:cTn id="47" dur="1750" spd="-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08" y="-2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7400000">
                                          <p:cBhvr>
                                            <p:cTn id="49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2 L 0.0806 -1.81133 " pathEditMode="fixed" rAng="0" ptsTypes="AA">
                                          <p:cBhvr>
                                            <p:cTn id="51" dur="175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81" y="-3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800000">
                                          <p:cBhvr>
                                            <p:cTn id="53" dur="1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26" presetClass="emph" presetSubtype="0" repeatCount="200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1500" tmFilter="0, 0; .2, .5; .8, .5; 1, 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750" autoRev="1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6" presetClass="emph" presetSubtype="0" repeatCount="2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7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repeatCount="2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1500" tmFilter="0, 0; .2, .5; .8, .5; 1, 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750" autoRev="1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6" presetClass="emph" presetSubtype="0" repeatCount="200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1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7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26" presetClass="emph" presetSubtype="0" repeatCount="200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1500" tmFilter="0, 0; .2, .5; .8, .5; 1, 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8" dur="750" autoRev="1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6" presetClass="emph" presetSubtype="0" repeatCount="2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1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7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0.28282 -1.37314 " pathEditMode="fixed" rAng="0" ptsTypes="AA">
                                          <p:cBhvr>
                                            <p:cTn id="73" dur="20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98" y="-15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5600000">
                                          <p:cBhvr>
                                            <p:cTn id="75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6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0.18673 -0.49861 " pathEditMode="fixed" rAng="0" ptsTypes="AA">
                                          <p:cBhvr>
                                            <p:cTn id="77" dur="2000" spd="-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94" y="281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6800000">
                                          <p:cBhvr>
                                            <p:cTn id="79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1 L 0.0198 -0.57777 " pathEditMode="fixed" rAng="0" ptsTypes="AA">
                                          <p:cBhvr>
                                            <p:cTn id="81" dur="2000" spd="-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47" y="24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83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2 L -0.04986 -0.57823 " pathEditMode="fixed" rAng="0" ptsTypes="AA">
                                          <p:cBhvr>
                                            <p:cTn id="85" dur="2000" spd="-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58" y="2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5600000">
                                          <p:cBhvr>
                                            <p:cTn id="87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" presetID="26" presetClass="emph" presetSubtype="0" repeatCount="2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" dur="1500" tmFilter="0, 0; .2, .5; .8, .5; 1, 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0" dur="750" autoRev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6" presetClass="emph" presetSubtype="0" repeatCount="200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" dur="1500" tmFilter="0, 0; .2, .5; .8, .5; 1, 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3" dur="750" autoRev="1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6" presetClass="emph" presetSubtype="0" repeatCount="200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1500" tmFilter="0, 0; .2, .5; .8, .5; 1, 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6" dur="750" autoRev="1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6" presetClass="emph" presetSubtype="0" repeatCount="2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 tmFilter="0, 0; .2, .5; .8, .5; 1, 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9" dur="750" autoRev="1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6" presetClass="emph" presetSubtype="0" repeatCount="200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1500" tmFilter="0, 0; .2, .5; .8, .5; 1, 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2" dur="750" autoRev="1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5 L -0.21184 -0.46272 " pathEditMode="fixed" rAng="0" ptsTypes="AA">
                                          <p:cBhvr>
                                            <p:cTn id="104" dur="2250" spd="-100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41" y="298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800000">
                                          <p:cBhvr>
                                            <p:cTn id="106" dur="2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1 L -0.36627 -0.72383 " pathEditMode="fixed" rAng="0" ptsTypes="AA">
                                          <p:cBhvr>
                                            <p:cTn id="108" dur="2250" spd="-100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49" y="16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10" dur="2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2 L -0.49466 -1.3243 " pathEditMode="fixed" rAng="0" ptsTypes="AA">
                                          <p:cBhvr>
                                            <p:cTn id="112" dur="2250" spd="-100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469" y="-1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114" dur="2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-0.15052 -1.52615 " pathEditMode="fixed" rAng="0" ptsTypes="AA">
                                          <p:cBhvr>
                                            <p:cTn id="116" dur="2250" spd="-100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68" y="-23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8" dur="2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0.10912 -1.39374 " pathEditMode="fixed" rAng="0" ptsTypes="AA">
                                          <p:cBhvr>
                                            <p:cTn id="120" dur="2250" spd="-100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14" y="-16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2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26" presetClass="emph" presetSubtype="0" repeatCount="200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125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5" dur="625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6" presetClass="emph" presetSubtype="0" repeatCount="2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1250" tmFilter="0, 0; .2, .5; .8, .5; 1, 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8" dur="625" autoRev="1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26" presetClass="emph" presetSubtype="0" repeatCount="200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125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1" dur="625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6" presetClass="emph" presetSubtype="0" repeatCount="200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250" tmFilter="0, 0; .2, .5; .8, .5; 1, 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4" dur="625" autoRev="1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4 L 0.16316 -1.47916 " pathEditMode="fixed" rAng="0" ptsTypes="AA">
                                          <p:cBhvr>
                                            <p:cTn id="136" dur="25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409" y="-2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8" dur="2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1 L 0.16133 -1.00486 " pathEditMode="fixed" rAng="0" ptsTypes="AA">
                                          <p:cBhvr>
                                            <p:cTn id="140" dur="25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18" y="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2" dur="2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2 L 0.3504 -0.97545 " pathEditMode="fixed" rAng="0" ptsTypes="AA">
                                          <p:cBhvr>
                                            <p:cTn id="144" dur="25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771" y="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6" dur="2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-0.08516 -1.06041 L 0.0543 -0.59212 " pathEditMode="fixed" rAng="0" ptsTypes="AA">
                                          <p:cBhvr>
                                            <p:cTn id="148" dur="2500" spd="-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66" y="2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Rot by="21600000">
                                          <p:cBhvr>
                                            <p:cTn id="150" dur="2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-0.13489 -0.58217 " pathEditMode="fixed" rAng="0" ptsTypes="AA">
                                          <p:cBhvr>
                                            <p:cTn id="152" dur="2500" spd="-100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7" y="2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4" dur="2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-0.36302 -0.53495 " pathEditMode="fixed" rAng="0" ptsTypes="AA">
                                          <p:cBhvr>
                                            <p:cTn id="156" dur="2500" spd="-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93" y="26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8" dur="2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6" presetClass="emph" presetSubtype="0" repeatCount="200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1250" tmFilter="0, 0; .2, .5; .8, .5; 1, 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1" dur="625" autoRev="1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26" presetClass="emph" presetSubtype="0" repeatCount="200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1250" tmFilter="0, 0; .2, .5; .8, .5; 1, 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4" dur="625" autoRev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26" presetClass="emph" presetSubtype="0" repeatCount="200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6" dur="1250" tmFilter="0, 0; .2, .5; .8, .5; 1, 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7" dur="625" autoRev="1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26" presetClass="emph" presetSubtype="0" repeatCount="2000" fill="hold" grpId="2" nodeType="withEffect">
                                      <p:stCondLst>
                                        <p:cond delay="12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69" dur="1250" tmFilter="0, 0; .2, .5; .8, .5; 1, 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0" dur="625" autoRev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26" presetClass="emph" presetSubtype="0" repeatCount="200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2" dur="125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3" dur="625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26" presetClass="emph" presetSubtype="0" repeatCount="2000" fill="hold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125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6" dur="625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4 L -0.35429 -0.70323 " pathEditMode="fixed" rAng="0" ptsTypes="AA">
                                          <p:cBhvr>
                                            <p:cTn id="178" dur="2750" spd="-100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51" y="17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0" dur="2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5 L -0.37773 -1.04744 " pathEditMode="fixed" rAng="0" ptsTypes="AA">
                                          <p:cBhvr>
                                            <p:cTn id="182" dur="275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622" y="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2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1 L 0.2767 -0.72176 " pathEditMode="fixed" rAng="0" ptsTypes="AA">
                                          <p:cBhvr>
                                            <p:cTn id="186" dur="2750" spd="-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086" y="16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8" dur="2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2 L -0.29244 -0.49143 " pathEditMode="fixed" rAng="0" ptsTypes="AA">
                                          <p:cBhvr>
                                            <p:cTn id="190" dur="2750" spd="-100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65" y="28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2" dur="2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3" presetID="26" presetClass="emph" presetSubtype="0" repeatCount="200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1250" tmFilter="0, 0; .2, .5; .8, .5; 1, 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95" dur="625" autoRev="1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26" presetClass="emph" presetSubtype="0" repeatCount="200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7" dur="125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98" dur="625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9" presetID="26" presetClass="emph" presetSubtype="0" repeatCount="2000" fill="hold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0" dur="125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1" dur="625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2" presetID="26" presetClass="emph" presetSubtype="0" repeatCount="2000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125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4" dur="625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5" presetID="0" presetClass="path" presetSubtype="0" accel="50000" de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4752 0.1625 C 0.14596 -0.16088 0.41823 -0.3588 0.5052 -0.33982 C 0.63125 -0.32917 0.6289 -0.07037 0.79349 -0.05949 C 0.91419 -0.13264 0.92252 -0.23172 0.92005 -0.29445 C 0.90703 -0.36621 0.81445 -0.5331 0.6694 -0.41736 C 0.52565 -0.25973 0.58958 -0.03565 0.6651 -0.02361 C 0.66354 0.04421 1.46731 -0.36181 1.47825 -0.36667 " pathEditMode="relative" rAng="0" ptsTypes="AAAAAAA">
                                          <p:cBhvr>
                                            <p:cTn id="206" dur="2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6" y="-30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8" dur="10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9" presetID="6" presetClass="emph" presetSubtype="0" accel="7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10" dur="27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1" presetID="8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2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3" presetID="45" presetClass="entr" presetSubtype="0" fill="hold" grpId="4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5" dur="8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6" dur="8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8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2" presetClass="entr" presetSubtype="8" fill="hold" grpId="0" nodeType="withEffect" p14:presetBounceEnd="2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2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2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2" presetID="2" presetClass="entr" presetSubtype="2" fill="hold" grpId="0" nodeType="withEffect" p14:presetBounceEnd="2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2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2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6" presetID="1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8" dur="1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9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12" presetClass="entr" presetSubtype="8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2" dur="8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3" dur="8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6" dur="1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0" presetClass="path" presetSubtype="0" accel="50000" decel="50000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1.875E-6 3.7037E-7 L 0.00209 -0.0044 L 0.003 3.7037E-7 L 0.00456 -0.0044 L 0.00378 0.00625 L 0.00143 0.00393 L -0.00013 0.00509 L -1.875E-6 3.7037E-7 Z " pathEditMode="relative" rAng="0" ptsTypes="AAAAAAAA">
                                          <p:cBhvr>
                                            <p:cTn id="238" dur="2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1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2" presetClass="exit" presetSubtype="8" accel="58667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0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1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2" presetClass="exit" presetSubtype="2" accel="53333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4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5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8" dur="10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10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10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10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0" dur="2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2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2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2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6" dur="2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2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2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2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8" dur="2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2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2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1" dur="2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4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7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0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2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8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4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6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7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0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2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6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8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2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8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4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0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6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8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9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2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4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5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8" dur="2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2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2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2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74" dur="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7" dur="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0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23" presetClass="exit" presetSubtype="544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6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7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8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2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3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4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5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23" presetClass="exit" presetSubtype="544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8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9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0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4" dur="2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5" dur="2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2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2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0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1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2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3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23" presetClass="entr" presetSubtype="528" repeatCount="2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7" dur="37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8" dur="37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37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37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1" presetID="23" presetClass="entr" presetSubtype="528" repeatCount="2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3" dur="381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4" dur="381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381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381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23" presetClass="entr" presetSubtype="528" repeatCount="200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9" dur="354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354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354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2" dur="354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3" presetID="23" presetClass="entr" presetSubtype="528" repeatCount="2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5" dur="311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6" dur="311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7" dur="311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8" dur="311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9" presetID="23" presetClass="entr" presetSubtype="528" repeatCount="2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1" dur="349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349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3" dur="349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4" dur="349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5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7" dur="496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8" dur="496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9" dur="496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0" dur="496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1" presetID="23" presetClass="entr" presetSubtype="528" repeatCount="2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3" dur="312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4" dur="312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5" dur="312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6" dur="312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23" presetClass="entr" presetSubtype="528" repeatCount="2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9" dur="378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0" dur="378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378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2" dur="378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3" presetID="23" presetClass="entr" presetSubtype="528" repeatCount="2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5" dur="373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6" dur="373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373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8" dur="373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9" presetID="23" presetClass="entr" presetSubtype="528" repeatCount="2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1" dur="398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2" dur="398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3" dur="398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4" dur="398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5" presetID="23" presetClass="entr" presetSubtype="528" repeatCount="2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7" dur="331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8" dur="331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9" dur="331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0" dur="331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1" presetID="23" presetClass="entr" presetSubtype="528" repeatCount="2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3" dur="395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4" dur="395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5" dur="395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6" dur="395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23" presetClass="entr" presetSubtype="528" repeatCount="200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9" dur="351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0" dur="351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1" dur="351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2" dur="351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3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5" dur="426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6" dur="426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7" dur="426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8" dur="426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9" presetID="23" presetClass="entr" presetSubtype="528" repeatCount="2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1" dur="408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2" dur="408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3" dur="408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4" dur="408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5" presetID="23" presetClass="entr" presetSubtype="528" repeatCount="2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7" dur="331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8" dur="331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9" dur="331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0" dur="331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1" presetID="23" presetClass="entr" presetSubtype="52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3" dur="4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4" dur="4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5" dur="4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6" dur="4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7" presetID="23" presetClass="entr" presetSubtype="528" repeatCount="2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9" dur="431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0" dur="431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1" dur="431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2" dur="431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3" presetID="23" presetClass="entr" presetSubtype="528" repeatCount="200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5" dur="401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6" dur="401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7" dur="401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8" dur="401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9" presetID="23" presetClass="entr" presetSubtype="528" repeatCount="2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1" dur="378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2" dur="378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3" dur="378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4" dur="378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5" presetID="23" presetClass="entr" presetSubtype="528" repeatCount="2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7" dur="321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8" dur="321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9" dur="321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0" dur="321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1" presetID="23" presetClass="entr" presetSubtype="528" repeatCount="200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3" dur="457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4" dur="457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5" dur="457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6" dur="457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7" presetID="23" presetClass="entr" presetSubtype="528" repeatCount="2000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9" dur="392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0" dur="392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1" dur="392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2" dur="392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3" presetID="23" presetClass="entr" presetSubtype="528" repeatCount="2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5" dur="451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6" dur="451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7" dur="451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8" dur="451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9" presetID="23" presetClass="entr" presetSubtype="528" repeatCount="2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1" dur="419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2" dur="419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3" dur="419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4" dur="419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5" presetID="23" presetClass="entr" presetSubtype="52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7" dur="467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8" dur="467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9" dur="467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0" dur="467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1" presetID="23" presetClass="entr" presetSubtype="528" repeatCount="2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3" dur="304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4" dur="304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5" dur="304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6" dur="304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7" presetID="23" presetClass="entr" presetSubtype="528" repeatCount="2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9" dur="342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0" dur="342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1" dur="342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2" dur="342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3" presetID="23" presetClass="entr" presetSubtype="528" repeatCount="2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5" dur="315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6" dur="315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7" dur="315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8" dur="315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9" presetID="23" presetClass="entr" presetSubtype="528" repeatCount="2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1" dur="321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2" dur="321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3" dur="321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4" dur="321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5" presetID="23" presetClass="entr" presetSubtype="528" repeatCount="2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7" dur="371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8" dur="371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9" dur="371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0" dur="371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1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3" dur="381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4" dur="381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5" dur="381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6" dur="381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7" presetID="23" presetClass="entr" presetSubtype="528" repeatCount="2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9" dur="354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0" dur="354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1" dur="354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2" dur="354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3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5" dur="311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6" dur="311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7" dur="311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8" dur="311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9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1" dur="349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2" dur="349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3" dur="349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4" dur="349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5" presetID="23" presetClass="entr" presetSubtype="528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7" dur="496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8" dur="496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9" dur="496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0" dur="496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1" presetID="23" presetClass="entr" presetSubtype="528" repeatCount="2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3" dur="312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4" dur="312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5" dur="312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6" dur="312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7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9" dur="37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0" dur="37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1" dur="37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2" dur="37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3" presetID="23" presetClass="entr" presetSubtype="528" repeatCount="2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5" dur="373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6" dur="373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7" dur="373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8" dur="373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9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1" dur="39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2" dur="39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3" dur="39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4" dur="39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5" presetID="23" presetClass="entr" presetSubtype="528" repeatCount="200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7" dur="331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8" dur="331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9" dur="331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0" dur="331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1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3" dur="395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4" dur="395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5" dur="395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6" dur="395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7" presetID="23" presetClass="entr" presetSubtype="528" repeatCount="2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9" dur="351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0" dur="351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1" dur="351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2" dur="351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3" presetID="23" presetClass="entr" presetSubtype="528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5" dur="426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6" dur="426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7" dur="426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8" dur="426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9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1" dur="408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2" dur="408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3" dur="408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4" dur="408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5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7" dur="331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8" dur="331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9" dur="331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0" dur="331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1" presetID="23" presetClass="entr" presetSubtype="528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3" dur="488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4" dur="488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5" dur="488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6" dur="488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7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9" dur="431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0" dur="431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1" dur="431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2" dur="431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3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5" dur="401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6" dur="401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7" dur="401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8" dur="401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9" presetID="23" presetClass="entr" presetSubtype="528" repeatCount="200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1" dur="378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2" dur="378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3" dur="378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4" dur="378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5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7" dur="321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8" dur="321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9" dur="321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0" dur="321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1" presetID="23" presetClass="entr" presetSubtype="528" repeatCount="200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3" dur="457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4" dur="457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5" dur="457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6" dur="457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7" presetID="23" presetClass="entr" presetSubtype="528" repeatCount="200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9" dur="39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0" dur="39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1" dur="39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2" dur="39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3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5" dur="451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6" dur="451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7" dur="451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8" dur="451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9" presetID="23" presetClass="entr" presetSubtype="528" repeatCount="200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1" dur="419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2" dur="419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3" dur="419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4" dur="419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5" presetID="23" presetClass="entr" presetSubtype="528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7" dur="467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8" dur="467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9" dur="467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0" dur="467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1" presetID="23" presetClass="entr" presetSubtype="528" repeatCount="200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3" dur="321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4" dur="321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5" dur="321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6" dur="321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7" presetID="23" presetClass="entr" presetSubtype="528" repeatCount="200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9" dur="401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0" dur="401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1" dur="401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2" dur="401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3" presetID="23" presetClass="entr" presetSubtype="528" repeatCount="200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5" dur="378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6" dur="378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7" dur="378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8" dur="378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9" presetID="23" presetClass="entr" presetSubtype="528" repeatCount="200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1" dur="321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2" dur="321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3" dur="321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4" dur="321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5" grpId="2" animBg="1"/>
          <p:bldP spid="35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59" grpId="2" animBg="1"/>
          <p:bldP spid="59" grpId="3" animBg="1"/>
          <p:bldP spid="60" grpId="0" animBg="1"/>
          <p:bldP spid="60" grpId="1" animBg="1"/>
          <p:bldP spid="60" grpId="2" animBg="1"/>
          <p:bldP spid="60" grpId="3" animBg="1"/>
          <p:bldP spid="61" grpId="0" animBg="1"/>
          <p:bldP spid="61" grpId="1" animBg="1"/>
          <p:bldP spid="61" grpId="2" animBg="1"/>
          <p:bldP spid="61" grpId="3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99" grpId="0" animBg="1"/>
          <p:bldP spid="99" grpId="1" animBg="1"/>
          <p:bldP spid="99" grpId="2" animBg="1"/>
          <p:bldP spid="99" grpId="3" animBg="1"/>
          <p:bldP spid="99" grpId="4" animBg="1"/>
          <p:bldP spid="22" grpId="0" animBg="1"/>
          <p:bldP spid="22" grpId="1" animBg="1"/>
          <p:bldP spid="23" grpId="0" animBg="1"/>
          <p:bldP spid="23" grpId="1" animBg="1"/>
          <p:bldP spid="26" grpId="0" animBg="1"/>
          <p:bldP spid="27" grpId="0" animBg="1"/>
          <p:bldP spid="30" grpId="0"/>
          <p:bldP spid="30" grpId="1"/>
          <p:bldP spid="50" grpId="0" animBg="1"/>
          <p:bldP spid="50" grpId="1" animBg="1"/>
          <p:bldP spid="50" grpId="2" animBg="1"/>
          <p:bldP spid="50" grpId="3" animBg="1"/>
          <p:bldP spid="64" grpId="0" animBg="1"/>
          <p:bldP spid="64" grpId="1" animBg="1"/>
          <p:bldP spid="64" grpId="2" animBg="1"/>
          <p:bldP spid="64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" dur="3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" dur="3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5 L -0.19426 -1.75393 " pathEditMode="fixed" rAng="0" ptsTypes="AA">
                                          <p:cBhvr>
                                            <p:cTn id="10" dur="1500" spd="-100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56" y="-3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2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2 L -0.10533 -1.77013 " pathEditMode="fixed" rAng="0" ptsTypes="AA">
                                          <p:cBhvr>
                                            <p:cTn id="14" dur="15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6" y="-35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00">
                                          <p:cBhvr>
                                            <p:cTn id="1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2 L 0.02136 -1.86828 " pathEditMode="fixed" rAng="0" ptsTypes="AA">
                                          <p:cBhvr>
                                            <p:cTn id="18" dur="15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26" y="-40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0">
                                          <p:cBhvr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26" presetClass="emph" presetSubtype="0" repeatCount="2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750" tmFilter="0, 0; .2, .5; .8, .5; 1, 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3" dur="875" autoRev="1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6" presetClass="emph" presetSubtype="0" repeatCount="2000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1750" tmFilter="0, 0; .2, .5; .8, .5; 1, 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875" autoRev="1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6" presetClass="emph" presetSubtype="0" repeatCount="200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75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875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5 L 0.09558 -0.35462 " pathEditMode="fixed" rAng="0" ptsTypes="AA">
                                          <p:cBhvr>
                                            <p:cTn id="31" dur="175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036" y="35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0">
                                          <p:cBhvr>
                                            <p:cTn id="33" dur="1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1 L -0.07447 -0.48911 " pathEditMode="fixed" rAng="0" ptsTypes="AA">
                                          <p:cBhvr>
                                            <p:cTn id="35" dur="1750" spd="-100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4" y="285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37" dur="1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1 L -0.38828 -2.03541 " pathEditMode="fixed" rAng="0" ptsTypes="AA">
                                          <p:cBhvr>
                                            <p:cTn id="39" dur="1750" spd="-100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56" y="-48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7700000">
                                          <p:cBhvr>
                                            <p:cTn id="41" dur="1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1 L -0.44062 -1.7331 " pathEditMode="fixed" rAng="0" ptsTypes="AA">
                                          <p:cBhvr>
                                            <p:cTn id="43" dur="1750" spd="-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73" y="-3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0">
                                          <p:cBhvr>
                                            <p:cTn id="45" dur="1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4 L -0.13918 -1.62245 " pathEditMode="fixed" rAng="0" ptsTypes="AA">
                                          <p:cBhvr>
                                            <p:cTn id="47" dur="1750" spd="-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08" y="-2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7400000">
                                          <p:cBhvr>
                                            <p:cTn id="49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2 L 0.0806 -1.81133 " pathEditMode="fixed" rAng="0" ptsTypes="AA">
                                          <p:cBhvr>
                                            <p:cTn id="51" dur="175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81" y="-3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800000">
                                          <p:cBhvr>
                                            <p:cTn id="53" dur="1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26" presetClass="emph" presetSubtype="0" repeatCount="200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1500" tmFilter="0, 0; .2, .5; .8, .5; 1, 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750" autoRev="1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6" presetClass="emph" presetSubtype="0" repeatCount="2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7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repeatCount="2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1500" tmFilter="0, 0; .2, .5; .8, .5; 1, 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750" autoRev="1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6" presetClass="emph" presetSubtype="0" repeatCount="200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1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7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26" presetClass="emph" presetSubtype="0" repeatCount="200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1500" tmFilter="0, 0; .2, .5; .8, .5; 1, 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8" dur="750" autoRev="1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6" presetClass="emph" presetSubtype="0" repeatCount="2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1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7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0.28282 -1.37314 " pathEditMode="fixed" rAng="0" ptsTypes="AA">
                                          <p:cBhvr>
                                            <p:cTn id="73" dur="20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98" y="-15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5600000">
                                          <p:cBhvr>
                                            <p:cTn id="75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6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0.18673 -0.49861 " pathEditMode="fixed" rAng="0" ptsTypes="AA">
                                          <p:cBhvr>
                                            <p:cTn id="77" dur="2000" spd="-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94" y="281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6800000">
                                          <p:cBhvr>
                                            <p:cTn id="79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1 L 0.0198 -0.57777 " pathEditMode="fixed" rAng="0" ptsTypes="AA">
                                          <p:cBhvr>
                                            <p:cTn id="81" dur="2000" spd="-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47" y="24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83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2 L -0.04986 -0.57823 " pathEditMode="fixed" rAng="0" ptsTypes="AA">
                                          <p:cBhvr>
                                            <p:cTn id="85" dur="2000" spd="-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58" y="2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5600000">
                                          <p:cBhvr>
                                            <p:cTn id="87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" presetID="26" presetClass="emph" presetSubtype="0" repeatCount="2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" dur="1500" tmFilter="0, 0; .2, .5; .8, .5; 1, 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0" dur="750" autoRev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6" presetClass="emph" presetSubtype="0" repeatCount="200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" dur="1500" tmFilter="0, 0; .2, .5; .8, .5; 1, 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3" dur="750" autoRev="1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6" presetClass="emph" presetSubtype="0" repeatCount="200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1500" tmFilter="0, 0; .2, .5; .8, .5; 1, 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6" dur="750" autoRev="1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6" presetClass="emph" presetSubtype="0" repeatCount="2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 tmFilter="0, 0; .2, .5; .8, .5; 1, 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9" dur="750" autoRev="1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6" presetClass="emph" presetSubtype="0" repeatCount="200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1500" tmFilter="0, 0; .2, .5; .8, .5; 1, 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2" dur="750" autoRev="1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5 L -0.21184 -0.46272 " pathEditMode="fixed" rAng="0" ptsTypes="AA">
                                          <p:cBhvr>
                                            <p:cTn id="104" dur="2250" spd="-100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41" y="298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800000">
                                          <p:cBhvr>
                                            <p:cTn id="106" dur="2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1 L -0.36627 -0.72383 " pathEditMode="fixed" rAng="0" ptsTypes="AA">
                                          <p:cBhvr>
                                            <p:cTn id="108" dur="2250" spd="-100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49" y="16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10" dur="2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2 L -0.49466 -1.3243 " pathEditMode="fixed" rAng="0" ptsTypes="AA">
                                          <p:cBhvr>
                                            <p:cTn id="112" dur="2250" spd="-100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469" y="-1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114" dur="2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-0.15052 -1.52615 " pathEditMode="fixed" rAng="0" ptsTypes="AA">
                                          <p:cBhvr>
                                            <p:cTn id="116" dur="2250" spd="-100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68" y="-23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8" dur="2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0.10912 -1.39374 " pathEditMode="fixed" rAng="0" ptsTypes="AA">
                                          <p:cBhvr>
                                            <p:cTn id="120" dur="2250" spd="-100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14" y="-16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2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26" presetClass="emph" presetSubtype="0" repeatCount="200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125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5" dur="625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6" presetClass="emph" presetSubtype="0" repeatCount="2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1250" tmFilter="0, 0; .2, .5; .8, .5; 1, 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8" dur="625" autoRev="1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26" presetClass="emph" presetSubtype="0" repeatCount="200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125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1" dur="625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6" presetClass="emph" presetSubtype="0" repeatCount="200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250" tmFilter="0, 0; .2, .5; .8, .5; 1, 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4" dur="625" autoRev="1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4 L 0.16316 -1.47916 " pathEditMode="fixed" rAng="0" ptsTypes="AA">
                                          <p:cBhvr>
                                            <p:cTn id="136" dur="25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409" y="-2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8" dur="2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1 L 0.16133 -1.00486 " pathEditMode="fixed" rAng="0" ptsTypes="AA">
                                          <p:cBhvr>
                                            <p:cTn id="140" dur="25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18" y="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2" dur="2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42 L 0.3504 -0.97545 " pathEditMode="fixed" rAng="0" ptsTypes="AA">
                                          <p:cBhvr>
                                            <p:cTn id="144" dur="25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771" y="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6" dur="2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-0.08516 -1.06041 L 0.0543 -0.59212 " pathEditMode="fixed" rAng="0" ptsTypes="AA">
                                          <p:cBhvr>
                                            <p:cTn id="148" dur="2500" spd="-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66" y="2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Rot by="21600000">
                                          <p:cBhvr>
                                            <p:cTn id="150" dur="2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-0.13489 -0.58217 " pathEditMode="fixed" rAng="0" ptsTypes="AA">
                                          <p:cBhvr>
                                            <p:cTn id="152" dur="2500" spd="-100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7" y="2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4" dur="2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5 -1.06064 L -0.36302 -0.53495 " pathEditMode="fixed" rAng="0" ptsTypes="AA">
                                          <p:cBhvr>
                                            <p:cTn id="156" dur="2500" spd="-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93" y="26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8" dur="2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6" presetClass="emph" presetSubtype="0" repeatCount="200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1250" tmFilter="0, 0; .2, .5; .8, .5; 1, 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1" dur="625" autoRev="1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26" presetClass="emph" presetSubtype="0" repeatCount="200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1250" tmFilter="0, 0; .2, .5; .8, .5; 1, 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4" dur="625" autoRev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26" presetClass="emph" presetSubtype="0" repeatCount="200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6" dur="1250" tmFilter="0, 0; .2, .5; .8, .5; 1, 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7" dur="625" autoRev="1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26" presetClass="emph" presetSubtype="0" repeatCount="2000" fill="hold" grpId="2" nodeType="withEffect">
                                      <p:stCondLst>
                                        <p:cond delay="12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69" dur="1250" tmFilter="0, 0; .2, .5; .8, .5; 1, 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0" dur="625" autoRev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26" presetClass="emph" presetSubtype="0" repeatCount="200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2" dur="125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3" dur="625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26" presetClass="emph" presetSubtype="0" repeatCount="2000" fill="hold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125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6" dur="625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4 L -0.35429 -0.70323 " pathEditMode="fixed" rAng="0" ptsTypes="AA">
                                          <p:cBhvr>
                                            <p:cTn id="178" dur="2750" spd="-100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51" y="17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0" dur="2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65 L -0.37773 -1.04744 " pathEditMode="fixed" rAng="0" ptsTypes="AA">
                                          <p:cBhvr>
                                            <p:cTn id="182" dur="275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622" y="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2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1 L 0.2767 -0.72176 " pathEditMode="fixed" rAng="0" ptsTypes="AA">
                                          <p:cBhvr>
                                            <p:cTn id="186" dur="2750" spd="-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086" y="16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8" dur="2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516 -1.06042 L -0.29244 -0.49143 " pathEditMode="fixed" rAng="0" ptsTypes="AA">
                                          <p:cBhvr>
                                            <p:cTn id="190" dur="2750" spd="-100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65" y="28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2" dur="2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3" presetID="26" presetClass="emph" presetSubtype="0" repeatCount="200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1250" tmFilter="0, 0; .2, .5; .8, .5; 1, 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95" dur="625" autoRev="1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26" presetClass="emph" presetSubtype="0" repeatCount="200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7" dur="125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98" dur="625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9" presetID="26" presetClass="emph" presetSubtype="0" repeatCount="2000" fill="hold" grpId="2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0" dur="125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1" dur="625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2" presetID="26" presetClass="emph" presetSubtype="0" repeatCount="2000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125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4" dur="625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5" presetID="0" presetClass="path" presetSubtype="0" accel="50000" de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4752 0.1625 C 0.14596 -0.16088 0.41823 -0.3588 0.5052 -0.33982 C 0.63125 -0.32917 0.6289 -0.07037 0.79349 -0.05949 C 0.91419 -0.13264 0.92252 -0.23172 0.92005 -0.29445 C 0.90703 -0.36621 0.81445 -0.5331 0.6694 -0.41736 C 0.52565 -0.25973 0.58958 -0.03565 0.6651 -0.02361 C 0.66354 0.04421 1.46731 -0.36181 1.47825 -0.36667 " pathEditMode="relative" rAng="0" ptsTypes="AAAAAAA">
                                          <p:cBhvr>
                                            <p:cTn id="206" dur="2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6" y="-30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8" dur="10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9" presetID="6" presetClass="emph" presetSubtype="0" accel="7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10" dur="27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1" presetID="8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2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3" presetID="45" presetClass="entr" presetSubtype="0" fill="hold" grpId="4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5" dur="8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6" dur="8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8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2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6" presetID="1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8" dur="1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9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12" presetClass="entr" presetSubtype="8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2" dur="8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3" dur="8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6" dur="1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0" presetClass="path" presetSubtype="0" accel="50000" decel="50000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1.875E-6 3.7037E-7 L 0.00209 -0.0044 L 0.003 3.7037E-7 L 0.00456 -0.0044 L 0.00378 0.00625 L 0.00143 0.00393 L -0.00013 0.00509 L -1.875E-6 3.7037E-7 Z " pathEditMode="relative" rAng="0" ptsTypes="AAAAAAAA">
                                          <p:cBhvr>
                                            <p:cTn id="238" dur="2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1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2" presetClass="exit" presetSubtype="8" accel="58667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0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1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2" presetClass="exit" presetSubtype="2" accel="53333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4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5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8" dur="10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10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10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10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0" dur="2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2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2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2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6" dur="2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2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2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2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8" dur="2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2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2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1" dur="2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4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7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0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2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8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4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6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7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0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2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6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8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2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8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4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0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6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8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9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2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4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5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8" dur="2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2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2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2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74" dur="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7" dur="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23" presetClass="exit" presetSubtype="544" fill="hold" grpId="3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0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23" presetClass="exit" presetSubtype="544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6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7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8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2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3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4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5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23" presetClass="exit" presetSubtype="544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8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9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0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23" presetClass="exit" presetSubtype="544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4" dur="2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5" dur="2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2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2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" presetID="23" presetClass="exit" presetSubtype="544" fill="hold" grpId="3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0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1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2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3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23" presetClass="entr" presetSubtype="528" repeatCount="2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7" dur="37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8" dur="37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37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37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1" presetID="23" presetClass="entr" presetSubtype="528" repeatCount="2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3" dur="381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4" dur="381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381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381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23" presetClass="entr" presetSubtype="528" repeatCount="200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9" dur="354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354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354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2" dur="354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3" presetID="23" presetClass="entr" presetSubtype="528" repeatCount="2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5" dur="311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6" dur="311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7" dur="311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8" dur="311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9" presetID="23" presetClass="entr" presetSubtype="528" repeatCount="2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1" dur="349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349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3" dur="349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4" dur="349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5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7" dur="496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8" dur="496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9" dur="496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0" dur="496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1" presetID="23" presetClass="entr" presetSubtype="528" repeatCount="2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3" dur="312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4" dur="312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5" dur="312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6" dur="312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23" presetClass="entr" presetSubtype="528" repeatCount="2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9" dur="378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0" dur="378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378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2" dur="378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3" presetID="23" presetClass="entr" presetSubtype="528" repeatCount="2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5" dur="373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6" dur="373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373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8" dur="373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9" presetID="23" presetClass="entr" presetSubtype="528" repeatCount="2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1" dur="398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2" dur="398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3" dur="398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4" dur="398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5" presetID="23" presetClass="entr" presetSubtype="528" repeatCount="2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7" dur="331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8" dur="331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9" dur="331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0" dur="331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1" presetID="23" presetClass="entr" presetSubtype="528" repeatCount="2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3" dur="395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4" dur="395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5" dur="395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6" dur="395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23" presetClass="entr" presetSubtype="528" repeatCount="200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9" dur="351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0" dur="351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1" dur="351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2" dur="351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3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5" dur="426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6" dur="426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7" dur="426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8" dur="426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9" presetID="23" presetClass="entr" presetSubtype="528" repeatCount="2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1" dur="408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2" dur="408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3" dur="408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4" dur="408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5" presetID="23" presetClass="entr" presetSubtype="528" repeatCount="2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7" dur="331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8" dur="331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9" dur="331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0" dur="331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1" presetID="23" presetClass="entr" presetSubtype="52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3" dur="4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4" dur="4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5" dur="4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6" dur="4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7" presetID="23" presetClass="entr" presetSubtype="528" repeatCount="2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9" dur="431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0" dur="431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1" dur="431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2" dur="431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3" presetID="23" presetClass="entr" presetSubtype="528" repeatCount="200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5" dur="401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6" dur="401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7" dur="401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8" dur="401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9" presetID="23" presetClass="entr" presetSubtype="528" repeatCount="200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1" dur="378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2" dur="378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3" dur="378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4" dur="378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5" presetID="23" presetClass="entr" presetSubtype="528" repeatCount="2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7" dur="321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8" dur="321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9" dur="321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0" dur="321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1" presetID="23" presetClass="entr" presetSubtype="528" repeatCount="200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3" dur="457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4" dur="457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5" dur="457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6" dur="457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7" presetID="23" presetClass="entr" presetSubtype="528" repeatCount="2000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9" dur="392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0" dur="392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1" dur="392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2" dur="392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3" presetID="23" presetClass="entr" presetSubtype="528" repeatCount="2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5" dur="451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6" dur="451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7" dur="451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8" dur="451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9" presetID="23" presetClass="entr" presetSubtype="528" repeatCount="2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1" dur="419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2" dur="419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3" dur="419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4" dur="419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5" presetID="23" presetClass="entr" presetSubtype="52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7" dur="467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8" dur="467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9" dur="467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0" dur="467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1" presetID="23" presetClass="entr" presetSubtype="528" repeatCount="2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3" dur="304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4" dur="304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5" dur="304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6" dur="304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7" presetID="23" presetClass="entr" presetSubtype="528" repeatCount="2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9" dur="342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0" dur="342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1" dur="342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2" dur="342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3" presetID="23" presetClass="entr" presetSubtype="528" repeatCount="2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5" dur="315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6" dur="315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7" dur="315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8" dur="315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9" presetID="23" presetClass="entr" presetSubtype="528" repeatCount="2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1" dur="321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2" dur="321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3" dur="321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4" dur="321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5" presetID="23" presetClass="entr" presetSubtype="528" repeatCount="2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7" dur="371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8" dur="371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9" dur="371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0" dur="371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1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3" dur="381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4" dur="381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5" dur="381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6" dur="381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7" presetID="23" presetClass="entr" presetSubtype="528" repeatCount="2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9" dur="354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0" dur="354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1" dur="354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2" dur="354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3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5" dur="311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6" dur="311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7" dur="311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8" dur="311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9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1" dur="349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2" dur="349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3" dur="349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4" dur="349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5" presetID="23" presetClass="entr" presetSubtype="528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7" dur="496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8" dur="496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9" dur="496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0" dur="496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1" presetID="23" presetClass="entr" presetSubtype="528" repeatCount="2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3" dur="312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4" dur="312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5" dur="312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6" dur="312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7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9" dur="37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0" dur="37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1" dur="37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2" dur="37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3" presetID="23" presetClass="entr" presetSubtype="528" repeatCount="2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5" dur="373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6" dur="373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7" dur="373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8" dur="373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9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1" dur="39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2" dur="39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3" dur="39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4" dur="39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5" presetID="23" presetClass="entr" presetSubtype="528" repeatCount="200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7" dur="331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8" dur="331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9" dur="331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0" dur="331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1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3" dur="395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4" dur="395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5" dur="395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6" dur="395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7" presetID="23" presetClass="entr" presetSubtype="528" repeatCount="2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9" dur="351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0" dur="351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1" dur="351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2" dur="351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3" presetID="23" presetClass="entr" presetSubtype="528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5" dur="426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6" dur="426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7" dur="426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8" dur="426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9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1" dur="408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2" dur="408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3" dur="408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4" dur="408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5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7" dur="331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8" dur="331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9" dur="331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0" dur="331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1" presetID="23" presetClass="entr" presetSubtype="528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3" dur="488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4" dur="488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5" dur="488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6" dur="488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7" presetID="23" presetClass="entr" presetSubtype="528" repeatCount="2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9" dur="431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0" dur="431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1" dur="431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2" dur="431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3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5" dur="401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6" dur="401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7" dur="401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8" dur="401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9" presetID="23" presetClass="entr" presetSubtype="528" repeatCount="200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1" dur="378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2" dur="378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3" dur="378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4" dur="378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5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7" dur="321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8" dur="321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9" dur="321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0" dur="321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1" presetID="23" presetClass="entr" presetSubtype="528" repeatCount="200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3" dur="457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4" dur="457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5" dur="457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6" dur="457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7" presetID="23" presetClass="entr" presetSubtype="528" repeatCount="200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9" dur="39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0" dur="39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1" dur="39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2" dur="39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3" presetID="23" presetClass="entr" presetSubtype="528" repeatCount="2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5" dur="451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6" dur="451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7" dur="451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8" dur="451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9" presetID="23" presetClass="entr" presetSubtype="528" repeatCount="200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1" dur="419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2" dur="419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3" dur="419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4" dur="419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5" presetID="23" presetClass="entr" presetSubtype="528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7" dur="467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8" dur="467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9" dur="467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0" dur="467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1" presetID="23" presetClass="entr" presetSubtype="528" repeatCount="200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3" dur="321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4" dur="321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5" dur="321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6" dur="321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7" presetID="23" presetClass="entr" presetSubtype="528" repeatCount="200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9" dur="401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0" dur="401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1" dur="401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2" dur="401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3" presetID="23" presetClass="entr" presetSubtype="528" repeatCount="200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5" dur="378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6" dur="378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7" dur="378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8" dur="378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9" presetID="23" presetClass="entr" presetSubtype="528" repeatCount="200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1" dur="321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2" dur="321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3" dur="321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4" dur="321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5" grpId="2" animBg="1"/>
          <p:bldP spid="35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59" grpId="2" animBg="1"/>
          <p:bldP spid="59" grpId="3" animBg="1"/>
          <p:bldP spid="60" grpId="0" animBg="1"/>
          <p:bldP spid="60" grpId="1" animBg="1"/>
          <p:bldP spid="60" grpId="2" animBg="1"/>
          <p:bldP spid="60" grpId="3" animBg="1"/>
          <p:bldP spid="61" grpId="0" animBg="1"/>
          <p:bldP spid="61" grpId="1" animBg="1"/>
          <p:bldP spid="61" grpId="2" animBg="1"/>
          <p:bldP spid="61" grpId="3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99" grpId="0" animBg="1"/>
          <p:bldP spid="99" grpId="1" animBg="1"/>
          <p:bldP spid="99" grpId="2" animBg="1"/>
          <p:bldP spid="99" grpId="3" animBg="1"/>
          <p:bldP spid="99" grpId="4" animBg="1"/>
          <p:bldP spid="22" grpId="0" animBg="1"/>
          <p:bldP spid="22" grpId="1" animBg="1"/>
          <p:bldP spid="23" grpId="0" animBg="1"/>
          <p:bldP spid="23" grpId="1" animBg="1"/>
          <p:bldP spid="26" grpId="0" animBg="1"/>
          <p:bldP spid="27" grpId="0" animBg="1"/>
          <p:bldP spid="30" grpId="0"/>
          <p:bldP spid="30" grpId="1"/>
          <p:bldP spid="50" grpId="0" animBg="1"/>
          <p:bldP spid="50" grpId="1" animBg="1"/>
          <p:bldP spid="50" grpId="2" animBg="1"/>
          <p:bldP spid="50" grpId="3" animBg="1"/>
          <p:bldP spid="64" grpId="0" animBg="1"/>
          <p:bldP spid="64" grpId="1" animBg="1"/>
          <p:bldP spid="64" grpId="2" animBg="1"/>
          <p:bldP spid="64" grpId="3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PA_直接连接符 7"/>
          <p:cNvCxnSpPr/>
          <p:nvPr>
            <p:custDataLst>
              <p:tags r:id="rId1"/>
            </p:custDataLst>
          </p:nvPr>
        </p:nvCxnSpPr>
        <p:spPr>
          <a:xfrm flipH="1">
            <a:off x="1740490" y="1478993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_直接连接符 7"/>
          <p:cNvCxnSpPr/>
          <p:nvPr>
            <p:custDataLst>
              <p:tags r:id="rId2"/>
            </p:custDataLst>
          </p:nvPr>
        </p:nvCxnSpPr>
        <p:spPr>
          <a:xfrm>
            <a:off x="1662401" y="1565639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A_直接连接符 7"/>
          <p:cNvCxnSpPr/>
          <p:nvPr>
            <p:custDataLst>
              <p:tags r:id="rId3"/>
            </p:custDataLst>
          </p:nvPr>
        </p:nvCxnSpPr>
        <p:spPr>
          <a:xfrm flipH="1" flipV="1">
            <a:off x="955220" y="1487550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A_直接连接符 7"/>
          <p:cNvCxnSpPr/>
          <p:nvPr>
            <p:custDataLst>
              <p:tags r:id="rId4"/>
            </p:custDataLst>
          </p:nvPr>
        </p:nvCxnSpPr>
        <p:spPr>
          <a:xfrm flipH="1">
            <a:off x="1717619" y="999984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_直接连接符 7"/>
          <p:cNvCxnSpPr/>
          <p:nvPr>
            <p:custDataLst>
              <p:tags r:id="rId5"/>
            </p:custDataLst>
          </p:nvPr>
        </p:nvCxnSpPr>
        <p:spPr>
          <a:xfrm flipH="1" flipV="1">
            <a:off x="1718583" y="1541844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A_直接连接符 7"/>
          <p:cNvCxnSpPr/>
          <p:nvPr>
            <p:custDataLst>
              <p:tags r:id="rId6"/>
            </p:custDataLst>
          </p:nvPr>
        </p:nvCxnSpPr>
        <p:spPr>
          <a:xfrm flipH="1">
            <a:off x="1156341" y="1542769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A_直接连接符 7"/>
          <p:cNvCxnSpPr/>
          <p:nvPr>
            <p:custDataLst>
              <p:tags r:id="rId7"/>
            </p:custDataLst>
          </p:nvPr>
        </p:nvCxnSpPr>
        <p:spPr>
          <a:xfrm flipH="1" flipV="1">
            <a:off x="1167872" y="978409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A_直接连接符 7"/>
          <p:cNvCxnSpPr/>
          <p:nvPr>
            <p:custDataLst>
              <p:tags r:id="rId8"/>
            </p:custDataLst>
          </p:nvPr>
        </p:nvCxnSpPr>
        <p:spPr>
          <a:xfrm>
            <a:off x="1662401" y="779351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PA_椭圆 52"/>
          <p:cNvSpPr/>
          <p:nvPr>
            <p:custDataLst>
              <p:tags r:id="rId9"/>
            </p:custDataLst>
          </p:nvPr>
        </p:nvSpPr>
        <p:spPr>
          <a:xfrm>
            <a:off x="1167022" y="974306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PA_直接连接符 7"/>
          <p:cNvCxnSpPr/>
          <p:nvPr>
            <p:custDataLst>
              <p:tags r:id="rId10"/>
            </p:custDataLst>
          </p:nvPr>
        </p:nvCxnSpPr>
        <p:spPr>
          <a:xfrm flipH="1">
            <a:off x="1743042" y="1482808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7"/>
          <p:cNvCxnSpPr/>
          <p:nvPr>
            <p:custDataLst>
              <p:tags r:id="rId11"/>
            </p:custDataLst>
          </p:nvPr>
        </p:nvCxnSpPr>
        <p:spPr>
          <a:xfrm>
            <a:off x="1664951" y="1565638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_直接连接符 7"/>
          <p:cNvCxnSpPr/>
          <p:nvPr>
            <p:custDataLst>
              <p:tags r:id="rId12"/>
            </p:custDataLst>
          </p:nvPr>
        </p:nvCxnSpPr>
        <p:spPr>
          <a:xfrm flipH="1" flipV="1">
            <a:off x="1177512" y="1486623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_直接连接符 7"/>
          <p:cNvCxnSpPr/>
          <p:nvPr>
            <p:custDataLst>
              <p:tags r:id="rId13"/>
            </p:custDataLst>
          </p:nvPr>
        </p:nvCxnSpPr>
        <p:spPr>
          <a:xfrm flipH="1">
            <a:off x="1720171" y="1129974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_直接连接符 7"/>
          <p:cNvCxnSpPr/>
          <p:nvPr>
            <p:custDataLst>
              <p:tags r:id="rId14"/>
            </p:custDataLst>
          </p:nvPr>
        </p:nvCxnSpPr>
        <p:spPr>
          <a:xfrm flipH="1" flipV="1">
            <a:off x="1721135" y="1541845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7"/>
          <p:cNvCxnSpPr/>
          <p:nvPr>
            <p:custDataLst>
              <p:tags r:id="rId15"/>
            </p:custDataLst>
          </p:nvPr>
        </p:nvCxnSpPr>
        <p:spPr>
          <a:xfrm flipH="1">
            <a:off x="1300449" y="1542766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A_直接连接符 7"/>
          <p:cNvCxnSpPr/>
          <p:nvPr>
            <p:custDataLst>
              <p:tags r:id="rId16"/>
            </p:custDataLst>
          </p:nvPr>
        </p:nvCxnSpPr>
        <p:spPr>
          <a:xfrm flipH="1" flipV="1">
            <a:off x="1325240" y="1129972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A_直接连接符 7"/>
          <p:cNvCxnSpPr/>
          <p:nvPr>
            <p:custDataLst>
              <p:tags r:id="rId17"/>
            </p:custDataLst>
          </p:nvPr>
        </p:nvCxnSpPr>
        <p:spPr>
          <a:xfrm flipH="1">
            <a:off x="1664953" y="982242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_直接连接符 7"/>
          <p:cNvCxnSpPr/>
          <p:nvPr>
            <p:custDataLst>
              <p:tags r:id="rId18"/>
            </p:custDataLst>
          </p:nvPr>
        </p:nvCxnSpPr>
        <p:spPr>
          <a:xfrm flipH="1">
            <a:off x="10182201" y="2172226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A_直接连接符 7"/>
          <p:cNvCxnSpPr/>
          <p:nvPr>
            <p:custDataLst>
              <p:tags r:id="rId19"/>
            </p:custDataLst>
          </p:nvPr>
        </p:nvCxnSpPr>
        <p:spPr>
          <a:xfrm>
            <a:off x="10104112" y="2258872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A_直接连接符 7"/>
          <p:cNvCxnSpPr/>
          <p:nvPr>
            <p:custDataLst>
              <p:tags r:id="rId20"/>
            </p:custDataLst>
          </p:nvPr>
        </p:nvCxnSpPr>
        <p:spPr>
          <a:xfrm flipH="1" flipV="1">
            <a:off x="9396931" y="2180783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A_直接连接符 7"/>
          <p:cNvCxnSpPr/>
          <p:nvPr>
            <p:custDataLst>
              <p:tags r:id="rId21"/>
            </p:custDataLst>
          </p:nvPr>
        </p:nvCxnSpPr>
        <p:spPr>
          <a:xfrm flipH="1">
            <a:off x="10159330" y="1693217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A_直接连接符 7"/>
          <p:cNvCxnSpPr/>
          <p:nvPr>
            <p:custDataLst>
              <p:tags r:id="rId22"/>
            </p:custDataLst>
          </p:nvPr>
        </p:nvCxnSpPr>
        <p:spPr>
          <a:xfrm flipH="1" flipV="1">
            <a:off x="10160293" y="2235077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A_直接连接符 7"/>
          <p:cNvCxnSpPr/>
          <p:nvPr>
            <p:custDataLst>
              <p:tags r:id="rId23"/>
            </p:custDataLst>
          </p:nvPr>
        </p:nvCxnSpPr>
        <p:spPr>
          <a:xfrm flipH="1">
            <a:off x="9598053" y="2236002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A_直接连接符 7"/>
          <p:cNvCxnSpPr/>
          <p:nvPr>
            <p:custDataLst>
              <p:tags r:id="rId24"/>
            </p:custDataLst>
          </p:nvPr>
        </p:nvCxnSpPr>
        <p:spPr>
          <a:xfrm flipH="1" flipV="1">
            <a:off x="9609582" y="1671642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A_直接连接符 7"/>
          <p:cNvCxnSpPr/>
          <p:nvPr>
            <p:custDataLst>
              <p:tags r:id="rId25"/>
            </p:custDataLst>
          </p:nvPr>
        </p:nvCxnSpPr>
        <p:spPr>
          <a:xfrm>
            <a:off x="10104112" y="1472584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PA_椭圆 69"/>
          <p:cNvSpPr/>
          <p:nvPr>
            <p:custDataLst>
              <p:tags r:id="rId26"/>
            </p:custDataLst>
          </p:nvPr>
        </p:nvSpPr>
        <p:spPr>
          <a:xfrm>
            <a:off x="9608733" y="1667539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PA_直接连接符 7"/>
          <p:cNvCxnSpPr/>
          <p:nvPr>
            <p:custDataLst>
              <p:tags r:id="rId27"/>
            </p:custDataLst>
          </p:nvPr>
        </p:nvCxnSpPr>
        <p:spPr>
          <a:xfrm flipH="1">
            <a:off x="10184754" y="2176041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A_直接连接符 7"/>
          <p:cNvCxnSpPr/>
          <p:nvPr>
            <p:custDataLst>
              <p:tags r:id="rId28"/>
            </p:custDataLst>
          </p:nvPr>
        </p:nvCxnSpPr>
        <p:spPr>
          <a:xfrm>
            <a:off x="10106661" y="2258871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PA_直接连接符 7"/>
          <p:cNvCxnSpPr/>
          <p:nvPr>
            <p:custDataLst>
              <p:tags r:id="rId29"/>
            </p:custDataLst>
          </p:nvPr>
        </p:nvCxnSpPr>
        <p:spPr>
          <a:xfrm flipH="1" flipV="1">
            <a:off x="9619222" y="2179856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PA_直接连接符 7"/>
          <p:cNvCxnSpPr/>
          <p:nvPr>
            <p:custDataLst>
              <p:tags r:id="rId30"/>
            </p:custDataLst>
          </p:nvPr>
        </p:nvCxnSpPr>
        <p:spPr>
          <a:xfrm flipH="1">
            <a:off x="10161881" y="1823207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A_直接连接符 7"/>
          <p:cNvCxnSpPr/>
          <p:nvPr>
            <p:custDataLst>
              <p:tags r:id="rId31"/>
            </p:custDataLst>
          </p:nvPr>
        </p:nvCxnSpPr>
        <p:spPr>
          <a:xfrm flipH="1" flipV="1">
            <a:off x="10162846" y="2235078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A_直接连接符 7"/>
          <p:cNvCxnSpPr/>
          <p:nvPr>
            <p:custDataLst>
              <p:tags r:id="rId32"/>
            </p:custDataLst>
          </p:nvPr>
        </p:nvCxnSpPr>
        <p:spPr>
          <a:xfrm flipH="1">
            <a:off x="9742159" y="2235999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_直接连接符 7"/>
          <p:cNvCxnSpPr/>
          <p:nvPr>
            <p:custDataLst>
              <p:tags r:id="rId33"/>
            </p:custDataLst>
          </p:nvPr>
        </p:nvCxnSpPr>
        <p:spPr>
          <a:xfrm flipH="1" flipV="1">
            <a:off x="9766951" y="1823205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_直接连接符 7"/>
          <p:cNvCxnSpPr/>
          <p:nvPr>
            <p:custDataLst>
              <p:tags r:id="rId34"/>
            </p:custDataLst>
          </p:nvPr>
        </p:nvCxnSpPr>
        <p:spPr>
          <a:xfrm flipH="1">
            <a:off x="10106664" y="1675475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A_直接连接符 7"/>
          <p:cNvCxnSpPr/>
          <p:nvPr>
            <p:custDataLst>
              <p:tags r:id="rId35"/>
            </p:custDataLst>
          </p:nvPr>
        </p:nvCxnSpPr>
        <p:spPr>
          <a:xfrm flipH="1">
            <a:off x="3180378" y="5296433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A_直接连接符 7"/>
          <p:cNvCxnSpPr/>
          <p:nvPr>
            <p:custDataLst>
              <p:tags r:id="rId36"/>
            </p:custDataLst>
          </p:nvPr>
        </p:nvCxnSpPr>
        <p:spPr>
          <a:xfrm>
            <a:off x="3102289" y="5383079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A_直接连接符 7"/>
          <p:cNvCxnSpPr/>
          <p:nvPr>
            <p:custDataLst>
              <p:tags r:id="rId37"/>
            </p:custDataLst>
          </p:nvPr>
        </p:nvCxnSpPr>
        <p:spPr>
          <a:xfrm flipH="1" flipV="1">
            <a:off x="2395109" y="5304990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A_直接连接符 7"/>
          <p:cNvCxnSpPr/>
          <p:nvPr>
            <p:custDataLst>
              <p:tags r:id="rId38"/>
            </p:custDataLst>
          </p:nvPr>
        </p:nvCxnSpPr>
        <p:spPr>
          <a:xfrm flipH="1">
            <a:off x="3157507" y="4817424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A_直接连接符 7"/>
          <p:cNvCxnSpPr/>
          <p:nvPr>
            <p:custDataLst>
              <p:tags r:id="rId39"/>
            </p:custDataLst>
          </p:nvPr>
        </p:nvCxnSpPr>
        <p:spPr>
          <a:xfrm flipH="1" flipV="1">
            <a:off x="3158472" y="5359284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A_直接连接符 7"/>
          <p:cNvCxnSpPr/>
          <p:nvPr>
            <p:custDataLst>
              <p:tags r:id="rId40"/>
            </p:custDataLst>
          </p:nvPr>
        </p:nvCxnSpPr>
        <p:spPr>
          <a:xfrm flipH="1">
            <a:off x="2596230" y="5360209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A_直接连接符 7"/>
          <p:cNvCxnSpPr/>
          <p:nvPr>
            <p:custDataLst>
              <p:tags r:id="rId41"/>
            </p:custDataLst>
          </p:nvPr>
        </p:nvCxnSpPr>
        <p:spPr>
          <a:xfrm flipH="1" flipV="1">
            <a:off x="2607761" y="4795849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A_直接连接符 7"/>
          <p:cNvCxnSpPr/>
          <p:nvPr>
            <p:custDataLst>
              <p:tags r:id="rId42"/>
            </p:custDataLst>
          </p:nvPr>
        </p:nvCxnSpPr>
        <p:spPr>
          <a:xfrm>
            <a:off x="3102291" y="4596791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PA_椭圆 86"/>
          <p:cNvSpPr/>
          <p:nvPr>
            <p:custDataLst>
              <p:tags r:id="rId43"/>
            </p:custDataLst>
          </p:nvPr>
        </p:nvSpPr>
        <p:spPr>
          <a:xfrm>
            <a:off x="2606911" y="4791746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PA_直接连接符 7"/>
          <p:cNvCxnSpPr/>
          <p:nvPr>
            <p:custDataLst>
              <p:tags r:id="rId44"/>
            </p:custDataLst>
          </p:nvPr>
        </p:nvCxnSpPr>
        <p:spPr>
          <a:xfrm flipH="1">
            <a:off x="3182931" y="5300248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PA_直接连接符 7"/>
          <p:cNvCxnSpPr/>
          <p:nvPr>
            <p:custDataLst>
              <p:tags r:id="rId45"/>
            </p:custDataLst>
          </p:nvPr>
        </p:nvCxnSpPr>
        <p:spPr>
          <a:xfrm>
            <a:off x="3104840" y="5383078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PA_直接连接符 7"/>
          <p:cNvCxnSpPr/>
          <p:nvPr>
            <p:custDataLst>
              <p:tags r:id="rId46"/>
            </p:custDataLst>
          </p:nvPr>
        </p:nvCxnSpPr>
        <p:spPr>
          <a:xfrm flipH="1" flipV="1">
            <a:off x="2617401" y="5304063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PA_直接连接符 7"/>
          <p:cNvCxnSpPr/>
          <p:nvPr>
            <p:custDataLst>
              <p:tags r:id="rId47"/>
            </p:custDataLst>
          </p:nvPr>
        </p:nvCxnSpPr>
        <p:spPr>
          <a:xfrm flipH="1">
            <a:off x="3160060" y="4947414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A_直接连接符 7"/>
          <p:cNvCxnSpPr/>
          <p:nvPr>
            <p:custDataLst>
              <p:tags r:id="rId48"/>
            </p:custDataLst>
          </p:nvPr>
        </p:nvCxnSpPr>
        <p:spPr>
          <a:xfrm flipH="1" flipV="1">
            <a:off x="3161025" y="5359285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PA_直接连接符 7"/>
          <p:cNvCxnSpPr/>
          <p:nvPr>
            <p:custDataLst>
              <p:tags r:id="rId49"/>
            </p:custDataLst>
          </p:nvPr>
        </p:nvCxnSpPr>
        <p:spPr>
          <a:xfrm flipH="1">
            <a:off x="2740338" y="5360206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PA_直接连接符 7"/>
          <p:cNvCxnSpPr/>
          <p:nvPr>
            <p:custDataLst>
              <p:tags r:id="rId50"/>
            </p:custDataLst>
          </p:nvPr>
        </p:nvCxnSpPr>
        <p:spPr>
          <a:xfrm flipH="1" flipV="1">
            <a:off x="2765129" y="4947412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PA_直接连接符 7"/>
          <p:cNvCxnSpPr/>
          <p:nvPr>
            <p:custDataLst>
              <p:tags r:id="rId51"/>
            </p:custDataLst>
          </p:nvPr>
        </p:nvCxnSpPr>
        <p:spPr>
          <a:xfrm flipH="1">
            <a:off x="3104841" y="4799682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PA_直接连接符 7"/>
          <p:cNvCxnSpPr/>
          <p:nvPr>
            <p:custDataLst>
              <p:tags r:id="rId52"/>
            </p:custDataLst>
          </p:nvPr>
        </p:nvCxnSpPr>
        <p:spPr>
          <a:xfrm flipH="1">
            <a:off x="10121050" y="5800813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PA_直接连接符 7"/>
          <p:cNvCxnSpPr/>
          <p:nvPr>
            <p:custDataLst>
              <p:tags r:id="rId53"/>
            </p:custDataLst>
          </p:nvPr>
        </p:nvCxnSpPr>
        <p:spPr>
          <a:xfrm>
            <a:off x="10042961" y="5887459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PA_直接连接符 7"/>
          <p:cNvCxnSpPr/>
          <p:nvPr>
            <p:custDataLst>
              <p:tags r:id="rId54"/>
            </p:custDataLst>
          </p:nvPr>
        </p:nvCxnSpPr>
        <p:spPr>
          <a:xfrm flipH="1" flipV="1">
            <a:off x="9335781" y="5809370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PA_直接连接符 7"/>
          <p:cNvCxnSpPr/>
          <p:nvPr>
            <p:custDataLst>
              <p:tags r:id="rId55"/>
            </p:custDataLst>
          </p:nvPr>
        </p:nvCxnSpPr>
        <p:spPr>
          <a:xfrm flipH="1">
            <a:off x="10098179" y="5321804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PA_直接连接符 7"/>
          <p:cNvCxnSpPr/>
          <p:nvPr>
            <p:custDataLst>
              <p:tags r:id="rId56"/>
            </p:custDataLst>
          </p:nvPr>
        </p:nvCxnSpPr>
        <p:spPr>
          <a:xfrm flipH="1" flipV="1">
            <a:off x="10099144" y="5863664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PA_直接连接符 7"/>
          <p:cNvCxnSpPr/>
          <p:nvPr>
            <p:custDataLst>
              <p:tags r:id="rId57"/>
            </p:custDataLst>
          </p:nvPr>
        </p:nvCxnSpPr>
        <p:spPr>
          <a:xfrm flipH="1">
            <a:off x="9536902" y="5864589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A_直接连接符 7"/>
          <p:cNvCxnSpPr/>
          <p:nvPr>
            <p:custDataLst>
              <p:tags r:id="rId58"/>
            </p:custDataLst>
          </p:nvPr>
        </p:nvCxnSpPr>
        <p:spPr>
          <a:xfrm flipH="1" flipV="1">
            <a:off x="9548433" y="5300229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A_直接连接符 7"/>
          <p:cNvCxnSpPr/>
          <p:nvPr>
            <p:custDataLst>
              <p:tags r:id="rId59"/>
            </p:custDataLst>
          </p:nvPr>
        </p:nvCxnSpPr>
        <p:spPr>
          <a:xfrm>
            <a:off x="10042963" y="5101171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PA_椭圆 120"/>
          <p:cNvSpPr/>
          <p:nvPr>
            <p:custDataLst>
              <p:tags r:id="rId60"/>
            </p:custDataLst>
          </p:nvPr>
        </p:nvSpPr>
        <p:spPr>
          <a:xfrm>
            <a:off x="9547583" y="5296126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2" name="PA_直接连接符 7"/>
          <p:cNvCxnSpPr/>
          <p:nvPr>
            <p:custDataLst>
              <p:tags r:id="rId61"/>
            </p:custDataLst>
          </p:nvPr>
        </p:nvCxnSpPr>
        <p:spPr>
          <a:xfrm flipH="1">
            <a:off x="10123603" y="5804628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A_直接连接符 7"/>
          <p:cNvCxnSpPr/>
          <p:nvPr>
            <p:custDataLst>
              <p:tags r:id="rId62"/>
            </p:custDataLst>
          </p:nvPr>
        </p:nvCxnSpPr>
        <p:spPr>
          <a:xfrm>
            <a:off x="10045512" y="5887458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A_直接连接符 7"/>
          <p:cNvCxnSpPr/>
          <p:nvPr>
            <p:custDataLst>
              <p:tags r:id="rId63"/>
            </p:custDataLst>
          </p:nvPr>
        </p:nvCxnSpPr>
        <p:spPr>
          <a:xfrm flipH="1" flipV="1">
            <a:off x="9558073" y="5808443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PA_直接连接符 7"/>
          <p:cNvCxnSpPr/>
          <p:nvPr>
            <p:custDataLst>
              <p:tags r:id="rId64"/>
            </p:custDataLst>
          </p:nvPr>
        </p:nvCxnSpPr>
        <p:spPr>
          <a:xfrm flipH="1">
            <a:off x="10100732" y="5451794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PA_直接连接符 7"/>
          <p:cNvCxnSpPr/>
          <p:nvPr>
            <p:custDataLst>
              <p:tags r:id="rId65"/>
            </p:custDataLst>
          </p:nvPr>
        </p:nvCxnSpPr>
        <p:spPr>
          <a:xfrm flipH="1" flipV="1">
            <a:off x="10101697" y="5863665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PA_直接连接符 7"/>
          <p:cNvCxnSpPr/>
          <p:nvPr>
            <p:custDataLst>
              <p:tags r:id="rId66"/>
            </p:custDataLst>
          </p:nvPr>
        </p:nvCxnSpPr>
        <p:spPr>
          <a:xfrm flipH="1">
            <a:off x="9681010" y="5864586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PA_直接连接符 7"/>
          <p:cNvCxnSpPr/>
          <p:nvPr>
            <p:custDataLst>
              <p:tags r:id="rId67"/>
            </p:custDataLst>
          </p:nvPr>
        </p:nvCxnSpPr>
        <p:spPr>
          <a:xfrm flipH="1" flipV="1">
            <a:off x="9705801" y="5451792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A_直接连接符 7"/>
          <p:cNvCxnSpPr/>
          <p:nvPr>
            <p:custDataLst>
              <p:tags r:id="rId68"/>
            </p:custDataLst>
          </p:nvPr>
        </p:nvCxnSpPr>
        <p:spPr>
          <a:xfrm flipH="1">
            <a:off x="10045513" y="5304062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PA_文本框 29"/>
          <p:cNvSpPr txBox="1"/>
          <p:nvPr>
            <p:custDataLst>
              <p:tags r:id="rId69"/>
            </p:custDataLst>
          </p:nvPr>
        </p:nvSpPr>
        <p:spPr>
          <a:xfrm>
            <a:off x="4871115" y="3063969"/>
            <a:ext cx="244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b="1" dirty="0"/>
              <a:t>天马行空</a:t>
            </a:r>
          </a:p>
        </p:txBody>
      </p:sp>
      <p:sp>
        <p:nvSpPr>
          <p:cNvPr id="141" name="PA_任意多边形 140"/>
          <p:cNvSpPr/>
          <p:nvPr>
            <p:custDataLst>
              <p:tags r:id="rId70"/>
            </p:custDataLst>
          </p:nvPr>
        </p:nvSpPr>
        <p:spPr>
          <a:xfrm flipH="1" flipV="1">
            <a:off x="11503977" y="2987976"/>
            <a:ext cx="2126184" cy="989323"/>
          </a:xfrm>
          <a:custGeom>
            <a:avLst/>
            <a:gdLst>
              <a:gd name="connsiteX0" fmla="*/ 0 w 2126184"/>
              <a:gd name="connsiteY0" fmla="*/ 989323 h 989323"/>
              <a:gd name="connsiteX1" fmla="*/ 2062897 w 2126184"/>
              <a:gd name="connsiteY1" fmla="*/ 1139 h 989323"/>
              <a:gd name="connsiteX2" fmla="*/ 2126184 w 2126184"/>
              <a:gd name="connsiteY2" fmla="*/ 0 h 989323"/>
              <a:gd name="connsiteX3" fmla="*/ 2126184 w 2126184"/>
              <a:gd name="connsiteY3" fmla="*/ 842199 h 989323"/>
              <a:gd name="connsiteX4" fmla="*/ 0 w 2126184"/>
              <a:gd name="connsiteY4" fmla="*/ 989323 h 989323"/>
              <a:gd name="connsiteX0" fmla="*/ 2126184 w 2217624"/>
              <a:gd name="connsiteY0" fmla="*/ 842199 h 989323"/>
              <a:gd name="connsiteX1" fmla="*/ 0 w 2217624"/>
              <a:gd name="connsiteY1" fmla="*/ 989323 h 989323"/>
              <a:gd name="connsiteX2" fmla="*/ 2062897 w 2217624"/>
              <a:gd name="connsiteY2" fmla="*/ 1139 h 989323"/>
              <a:gd name="connsiteX3" fmla="*/ 2126184 w 2217624"/>
              <a:gd name="connsiteY3" fmla="*/ 0 h 989323"/>
              <a:gd name="connsiteX4" fmla="*/ 2217624 w 2217624"/>
              <a:gd name="connsiteY4" fmla="*/ 933639 h 989323"/>
              <a:gd name="connsiteX0" fmla="*/ 2126184 w 2126184"/>
              <a:gd name="connsiteY0" fmla="*/ 842199 h 989323"/>
              <a:gd name="connsiteX1" fmla="*/ 0 w 2126184"/>
              <a:gd name="connsiteY1" fmla="*/ 989323 h 989323"/>
              <a:gd name="connsiteX2" fmla="*/ 2062897 w 2126184"/>
              <a:gd name="connsiteY2" fmla="*/ 1139 h 989323"/>
              <a:gd name="connsiteX3" fmla="*/ 2126184 w 2126184"/>
              <a:gd name="connsiteY3" fmla="*/ 0 h 989323"/>
              <a:gd name="connsiteX0" fmla="*/ 0 w 2126184"/>
              <a:gd name="connsiteY0" fmla="*/ 989323 h 989323"/>
              <a:gd name="connsiteX1" fmla="*/ 2062897 w 2126184"/>
              <a:gd name="connsiteY1" fmla="*/ 1139 h 989323"/>
              <a:gd name="connsiteX2" fmla="*/ 2126184 w 2126184"/>
              <a:gd name="connsiteY2" fmla="*/ 0 h 98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26184" h="989323">
                <a:moveTo>
                  <a:pt x="0" y="989323"/>
                </a:moveTo>
                <a:cubicBezTo>
                  <a:pt x="1012031" y="335471"/>
                  <a:pt x="1410146" y="31366"/>
                  <a:pt x="2062897" y="1139"/>
                </a:cubicBezTo>
                <a:lnTo>
                  <a:pt x="2126184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PA_任意多边形 138"/>
          <p:cNvSpPr/>
          <p:nvPr>
            <p:custDataLst>
              <p:tags r:id="rId71"/>
            </p:custDataLst>
          </p:nvPr>
        </p:nvSpPr>
        <p:spPr>
          <a:xfrm flipH="1" flipV="1">
            <a:off x="7940563" y="3104858"/>
            <a:ext cx="2034895" cy="276818"/>
          </a:xfrm>
          <a:custGeom>
            <a:avLst/>
            <a:gdLst>
              <a:gd name="connsiteX0" fmla="*/ 764895 w 2034895"/>
              <a:gd name="connsiteY0" fmla="*/ 431800 h 432331"/>
              <a:gd name="connsiteX1" fmla="*/ 106090 w 2034895"/>
              <a:gd name="connsiteY1" fmla="*/ 206682 h 432331"/>
              <a:gd name="connsiteX2" fmla="*/ 0 w 2034895"/>
              <a:gd name="connsiteY2" fmla="*/ 140808 h 432331"/>
              <a:gd name="connsiteX3" fmla="*/ 2034895 w 2034895"/>
              <a:gd name="connsiteY3" fmla="*/ 0 h 432331"/>
              <a:gd name="connsiteX4" fmla="*/ 764895 w 2034895"/>
              <a:gd name="connsiteY4" fmla="*/ 431800 h 432331"/>
              <a:gd name="connsiteX0" fmla="*/ 764895 w 2034895"/>
              <a:gd name="connsiteY0" fmla="*/ 431800 h 432331"/>
              <a:gd name="connsiteX1" fmla="*/ 106090 w 2034895"/>
              <a:gd name="connsiteY1" fmla="*/ 206682 h 432331"/>
              <a:gd name="connsiteX2" fmla="*/ 0 w 2034895"/>
              <a:gd name="connsiteY2" fmla="*/ 140808 h 432331"/>
              <a:gd name="connsiteX3" fmla="*/ 930517 w 2034895"/>
              <a:gd name="connsiteY3" fmla="*/ 66975 h 432331"/>
              <a:gd name="connsiteX4" fmla="*/ 2034895 w 2034895"/>
              <a:gd name="connsiteY4" fmla="*/ 0 h 432331"/>
              <a:gd name="connsiteX5" fmla="*/ 764895 w 2034895"/>
              <a:gd name="connsiteY5" fmla="*/ 431800 h 432331"/>
              <a:gd name="connsiteX0" fmla="*/ 930517 w 2034895"/>
              <a:gd name="connsiteY0" fmla="*/ 66975 h 432331"/>
              <a:gd name="connsiteX1" fmla="*/ 2034895 w 2034895"/>
              <a:gd name="connsiteY1" fmla="*/ 0 h 432331"/>
              <a:gd name="connsiteX2" fmla="*/ 764895 w 2034895"/>
              <a:gd name="connsiteY2" fmla="*/ 431800 h 432331"/>
              <a:gd name="connsiteX3" fmla="*/ 106090 w 2034895"/>
              <a:gd name="connsiteY3" fmla="*/ 206682 h 432331"/>
              <a:gd name="connsiteX4" fmla="*/ 0 w 2034895"/>
              <a:gd name="connsiteY4" fmla="*/ 140808 h 432331"/>
              <a:gd name="connsiteX5" fmla="*/ 1021957 w 2034895"/>
              <a:gd name="connsiteY5" fmla="*/ 158415 h 432331"/>
              <a:gd name="connsiteX0" fmla="*/ 930517 w 2034895"/>
              <a:gd name="connsiteY0" fmla="*/ 66975 h 432331"/>
              <a:gd name="connsiteX1" fmla="*/ 2034895 w 2034895"/>
              <a:gd name="connsiteY1" fmla="*/ 0 h 432331"/>
              <a:gd name="connsiteX2" fmla="*/ 764895 w 2034895"/>
              <a:gd name="connsiteY2" fmla="*/ 431800 h 432331"/>
              <a:gd name="connsiteX3" fmla="*/ 106090 w 2034895"/>
              <a:gd name="connsiteY3" fmla="*/ 206682 h 432331"/>
              <a:gd name="connsiteX4" fmla="*/ 0 w 2034895"/>
              <a:gd name="connsiteY4" fmla="*/ 140808 h 432331"/>
              <a:gd name="connsiteX0" fmla="*/ 2034895 w 2034895"/>
              <a:gd name="connsiteY0" fmla="*/ 0 h 432331"/>
              <a:gd name="connsiteX1" fmla="*/ 764895 w 2034895"/>
              <a:gd name="connsiteY1" fmla="*/ 431800 h 432331"/>
              <a:gd name="connsiteX2" fmla="*/ 106090 w 2034895"/>
              <a:gd name="connsiteY2" fmla="*/ 206682 h 432331"/>
              <a:gd name="connsiteX3" fmla="*/ 0 w 2034895"/>
              <a:gd name="connsiteY3" fmla="*/ 140808 h 432331"/>
              <a:gd name="connsiteX0" fmla="*/ 2034895 w 2034895"/>
              <a:gd name="connsiteY0" fmla="*/ 0 h 339511"/>
              <a:gd name="connsiteX1" fmla="*/ 755370 w 2034895"/>
              <a:gd name="connsiteY1" fmla="*/ 336550 h 339511"/>
              <a:gd name="connsiteX2" fmla="*/ 106090 w 2034895"/>
              <a:gd name="connsiteY2" fmla="*/ 206682 h 339511"/>
              <a:gd name="connsiteX3" fmla="*/ 0 w 2034895"/>
              <a:gd name="connsiteY3" fmla="*/ 140808 h 339511"/>
              <a:gd name="connsiteX0" fmla="*/ 2034895 w 2034895"/>
              <a:gd name="connsiteY0" fmla="*/ 0 h 337695"/>
              <a:gd name="connsiteX1" fmla="*/ 755370 w 2034895"/>
              <a:gd name="connsiteY1" fmla="*/ 336550 h 337695"/>
              <a:gd name="connsiteX2" fmla="*/ 106090 w 2034895"/>
              <a:gd name="connsiteY2" fmla="*/ 206682 h 337695"/>
              <a:gd name="connsiteX3" fmla="*/ 0 w 2034895"/>
              <a:gd name="connsiteY3" fmla="*/ 140808 h 337695"/>
              <a:gd name="connsiteX0" fmla="*/ 2034895 w 2034895"/>
              <a:gd name="connsiteY0" fmla="*/ 0 h 337695"/>
              <a:gd name="connsiteX1" fmla="*/ 755370 w 2034895"/>
              <a:gd name="connsiteY1" fmla="*/ 336550 h 337695"/>
              <a:gd name="connsiteX2" fmla="*/ 106090 w 2034895"/>
              <a:gd name="connsiteY2" fmla="*/ 206682 h 337695"/>
              <a:gd name="connsiteX3" fmla="*/ 0 w 2034895"/>
              <a:gd name="connsiteY3" fmla="*/ 140808 h 337695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79762"/>
              <a:gd name="connsiteX1" fmla="*/ 760132 w 2034895"/>
              <a:gd name="connsiteY1" fmla="*/ 274637 h 279762"/>
              <a:gd name="connsiteX2" fmla="*/ 106090 w 2034895"/>
              <a:gd name="connsiteY2" fmla="*/ 206682 h 279762"/>
              <a:gd name="connsiteX3" fmla="*/ 0 w 2034895"/>
              <a:gd name="connsiteY3" fmla="*/ 140808 h 279762"/>
              <a:gd name="connsiteX0" fmla="*/ 2034895 w 2034895"/>
              <a:gd name="connsiteY0" fmla="*/ 0 h 288191"/>
              <a:gd name="connsiteX1" fmla="*/ 760132 w 2034895"/>
              <a:gd name="connsiteY1" fmla="*/ 274637 h 288191"/>
              <a:gd name="connsiteX2" fmla="*/ 106090 w 2034895"/>
              <a:gd name="connsiteY2" fmla="*/ 206682 h 288191"/>
              <a:gd name="connsiteX3" fmla="*/ 0 w 2034895"/>
              <a:gd name="connsiteY3" fmla="*/ 140808 h 288191"/>
              <a:gd name="connsiteX0" fmla="*/ 2034895 w 2034895"/>
              <a:gd name="connsiteY0" fmla="*/ 0 h 288191"/>
              <a:gd name="connsiteX1" fmla="*/ 760132 w 2034895"/>
              <a:gd name="connsiteY1" fmla="*/ 274637 h 288191"/>
              <a:gd name="connsiteX2" fmla="*/ 106090 w 2034895"/>
              <a:gd name="connsiteY2" fmla="*/ 206682 h 288191"/>
              <a:gd name="connsiteX3" fmla="*/ 0 w 2034895"/>
              <a:gd name="connsiteY3" fmla="*/ 140808 h 288191"/>
              <a:gd name="connsiteX0" fmla="*/ 2034895 w 2034895"/>
              <a:gd name="connsiteY0" fmla="*/ 0 h 279762"/>
              <a:gd name="connsiteX1" fmla="*/ 760132 w 2034895"/>
              <a:gd name="connsiteY1" fmla="*/ 274637 h 279762"/>
              <a:gd name="connsiteX2" fmla="*/ 106090 w 2034895"/>
              <a:gd name="connsiteY2" fmla="*/ 206682 h 279762"/>
              <a:gd name="connsiteX3" fmla="*/ 0 w 2034895"/>
              <a:gd name="connsiteY3" fmla="*/ 140808 h 279762"/>
              <a:gd name="connsiteX0" fmla="*/ 2034895 w 2034895"/>
              <a:gd name="connsiteY0" fmla="*/ 0 h 276818"/>
              <a:gd name="connsiteX1" fmla="*/ 760132 w 2034895"/>
              <a:gd name="connsiteY1" fmla="*/ 274637 h 276818"/>
              <a:gd name="connsiteX2" fmla="*/ 106090 w 2034895"/>
              <a:gd name="connsiteY2" fmla="*/ 206682 h 276818"/>
              <a:gd name="connsiteX3" fmla="*/ 0 w 2034895"/>
              <a:gd name="connsiteY3" fmla="*/ 140808 h 27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895" h="276818">
                <a:moveTo>
                  <a:pt x="2034895" y="0"/>
                </a:moveTo>
                <a:cubicBezTo>
                  <a:pt x="1328986" y="186266"/>
                  <a:pt x="1046939" y="261407"/>
                  <a:pt x="760132" y="274637"/>
                </a:cubicBezTo>
                <a:cubicBezTo>
                  <a:pt x="463932" y="283236"/>
                  <a:pt x="270257" y="267585"/>
                  <a:pt x="106090" y="206682"/>
                </a:cubicBezTo>
                <a:lnTo>
                  <a:pt x="0" y="14080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PA_任意多边形 137"/>
          <p:cNvSpPr/>
          <p:nvPr>
            <p:custDataLst>
              <p:tags r:id="rId72"/>
            </p:custDataLst>
          </p:nvPr>
        </p:nvSpPr>
        <p:spPr>
          <a:xfrm flipH="1" flipV="1">
            <a:off x="9975458" y="3240867"/>
            <a:ext cx="1528521" cy="737708"/>
          </a:xfrm>
          <a:custGeom>
            <a:avLst/>
            <a:gdLst>
              <a:gd name="connsiteX0" fmla="*/ 0 w 1528521"/>
              <a:gd name="connsiteY0" fmla="*/ 843476 h 843476"/>
              <a:gd name="connsiteX1" fmla="*/ 0 w 1528521"/>
              <a:gd name="connsiteY1" fmla="*/ 1277 h 843476"/>
              <a:gd name="connsiteX2" fmla="*/ 70916 w 1528521"/>
              <a:gd name="connsiteY2" fmla="*/ 0 h 843476"/>
              <a:gd name="connsiteX3" fmla="*/ 1495139 w 1528521"/>
              <a:gd name="connsiteY3" fmla="*/ 716980 h 843476"/>
              <a:gd name="connsiteX4" fmla="*/ 1528521 w 1528521"/>
              <a:gd name="connsiteY4" fmla="*/ 737708 h 843476"/>
              <a:gd name="connsiteX5" fmla="*/ 0 w 1528521"/>
              <a:gd name="connsiteY5" fmla="*/ 843476 h 843476"/>
              <a:gd name="connsiteX0" fmla="*/ 0 w 1528521"/>
              <a:gd name="connsiteY0" fmla="*/ 843476 h 934916"/>
              <a:gd name="connsiteX1" fmla="*/ 0 w 1528521"/>
              <a:gd name="connsiteY1" fmla="*/ 1277 h 934916"/>
              <a:gd name="connsiteX2" fmla="*/ 70916 w 1528521"/>
              <a:gd name="connsiteY2" fmla="*/ 0 h 934916"/>
              <a:gd name="connsiteX3" fmla="*/ 1495139 w 1528521"/>
              <a:gd name="connsiteY3" fmla="*/ 716980 h 934916"/>
              <a:gd name="connsiteX4" fmla="*/ 1528521 w 1528521"/>
              <a:gd name="connsiteY4" fmla="*/ 737708 h 934916"/>
              <a:gd name="connsiteX5" fmla="*/ 91440 w 1528521"/>
              <a:gd name="connsiteY5" fmla="*/ 934916 h 934916"/>
              <a:gd name="connsiteX0" fmla="*/ 0 w 1528521"/>
              <a:gd name="connsiteY0" fmla="*/ 843476 h 843476"/>
              <a:gd name="connsiteX1" fmla="*/ 0 w 1528521"/>
              <a:gd name="connsiteY1" fmla="*/ 1277 h 843476"/>
              <a:gd name="connsiteX2" fmla="*/ 70916 w 1528521"/>
              <a:gd name="connsiteY2" fmla="*/ 0 h 843476"/>
              <a:gd name="connsiteX3" fmla="*/ 1495139 w 1528521"/>
              <a:gd name="connsiteY3" fmla="*/ 716980 h 843476"/>
              <a:gd name="connsiteX4" fmla="*/ 1528521 w 1528521"/>
              <a:gd name="connsiteY4" fmla="*/ 737708 h 843476"/>
              <a:gd name="connsiteX0" fmla="*/ 0 w 1528521"/>
              <a:gd name="connsiteY0" fmla="*/ 1277 h 737708"/>
              <a:gd name="connsiteX1" fmla="*/ 70916 w 1528521"/>
              <a:gd name="connsiteY1" fmla="*/ 0 h 737708"/>
              <a:gd name="connsiteX2" fmla="*/ 1495139 w 1528521"/>
              <a:gd name="connsiteY2" fmla="*/ 716980 h 737708"/>
              <a:gd name="connsiteX3" fmla="*/ 1528521 w 1528521"/>
              <a:gd name="connsiteY3" fmla="*/ 737708 h 73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8521" h="737708">
                <a:moveTo>
                  <a:pt x="0" y="1277"/>
                </a:moveTo>
                <a:lnTo>
                  <a:pt x="70916" y="0"/>
                </a:lnTo>
                <a:cubicBezTo>
                  <a:pt x="531291" y="3969"/>
                  <a:pt x="1027220" y="415561"/>
                  <a:pt x="1495139" y="716980"/>
                </a:cubicBezTo>
                <a:lnTo>
                  <a:pt x="1528521" y="73770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PA_任意多边形 141"/>
          <p:cNvSpPr/>
          <p:nvPr>
            <p:custDataLst>
              <p:tags r:id="rId73"/>
            </p:custDataLst>
          </p:nvPr>
        </p:nvSpPr>
        <p:spPr>
          <a:xfrm>
            <a:off x="-1363683" y="2867296"/>
            <a:ext cx="2126184" cy="989323"/>
          </a:xfrm>
          <a:custGeom>
            <a:avLst/>
            <a:gdLst>
              <a:gd name="connsiteX0" fmla="*/ 0 w 2126184"/>
              <a:gd name="connsiteY0" fmla="*/ 989323 h 989323"/>
              <a:gd name="connsiteX1" fmla="*/ 2062897 w 2126184"/>
              <a:gd name="connsiteY1" fmla="*/ 1139 h 989323"/>
              <a:gd name="connsiteX2" fmla="*/ 2126184 w 2126184"/>
              <a:gd name="connsiteY2" fmla="*/ 0 h 989323"/>
              <a:gd name="connsiteX3" fmla="*/ 2126184 w 2126184"/>
              <a:gd name="connsiteY3" fmla="*/ 842199 h 989323"/>
              <a:gd name="connsiteX4" fmla="*/ 0 w 2126184"/>
              <a:gd name="connsiteY4" fmla="*/ 989323 h 989323"/>
              <a:gd name="connsiteX0" fmla="*/ 2126184 w 2217624"/>
              <a:gd name="connsiteY0" fmla="*/ 842199 h 989323"/>
              <a:gd name="connsiteX1" fmla="*/ 0 w 2217624"/>
              <a:gd name="connsiteY1" fmla="*/ 989323 h 989323"/>
              <a:gd name="connsiteX2" fmla="*/ 2062897 w 2217624"/>
              <a:gd name="connsiteY2" fmla="*/ 1139 h 989323"/>
              <a:gd name="connsiteX3" fmla="*/ 2126184 w 2217624"/>
              <a:gd name="connsiteY3" fmla="*/ 0 h 989323"/>
              <a:gd name="connsiteX4" fmla="*/ 2217624 w 2217624"/>
              <a:gd name="connsiteY4" fmla="*/ 933639 h 989323"/>
              <a:gd name="connsiteX0" fmla="*/ 2126184 w 2126184"/>
              <a:gd name="connsiteY0" fmla="*/ 842199 h 989323"/>
              <a:gd name="connsiteX1" fmla="*/ 0 w 2126184"/>
              <a:gd name="connsiteY1" fmla="*/ 989323 h 989323"/>
              <a:gd name="connsiteX2" fmla="*/ 2062897 w 2126184"/>
              <a:gd name="connsiteY2" fmla="*/ 1139 h 989323"/>
              <a:gd name="connsiteX3" fmla="*/ 2126184 w 2126184"/>
              <a:gd name="connsiteY3" fmla="*/ 0 h 989323"/>
              <a:gd name="connsiteX0" fmla="*/ 0 w 2126184"/>
              <a:gd name="connsiteY0" fmla="*/ 989323 h 989323"/>
              <a:gd name="connsiteX1" fmla="*/ 2062897 w 2126184"/>
              <a:gd name="connsiteY1" fmla="*/ 1139 h 989323"/>
              <a:gd name="connsiteX2" fmla="*/ 2126184 w 2126184"/>
              <a:gd name="connsiteY2" fmla="*/ 0 h 98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26184" h="989323">
                <a:moveTo>
                  <a:pt x="0" y="989323"/>
                </a:moveTo>
                <a:cubicBezTo>
                  <a:pt x="1012031" y="335471"/>
                  <a:pt x="1410146" y="31366"/>
                  <a:pt x="2062897" y="1139"/>
                </a:cubicBezTo>
                <a:lnTo>
                  <a:pt x="2126184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PA_任意多边形 143"/>
          <p:cNvSpPr/>
          <p:nvPr>
            <p:custDataLst>
              <p:tags r:id="rId74"/>
            </p:custDataLst>
          </p:nvPr>
        </p:nvSpPr>
        <p:spPr>
          <a:xfrm>
            <a:off x="762501" y="2866017"/>
            <a:ext cx="1528521" cy="737708"/>
          </a:xfrm>
          <a:custGeom>
            <a:avLst/>
            <a:gdLst>
              <a:gd name="connsiteX0" fmla="*/ 0 w 1528521"/>
              <a:gd name="connsiteY0" fmla="*/ 843476 h 843476"/>
              <a:gd name="connsiteX1" fmla="*/ 0 w 1528521"/>
              <a:gd name="connsiteY1" fmla="*/ 1277 h 843476"/>
              <a:gd name="connsiteX2" fmla="*/ 70916 w 1528521"/>
              <a:gd name="connsiteY2" fmla="*/ 0 h 843476"/>
              <a:gd name="connsiteX3" fmla="*/ 1495139 w 1528521"/>
              <a:gd name="connsiteY3" fmla="*/ 716980 h 843476"/>
              <a:gd name="connsiteX4" fmla="*/ 1528521 w 1528521"/>
              <a:gd name="connsiteY4" fmla="*/ 737708 h 843476"/>
              <a:gd name="connsiteX5" fmla="*/ 0 w 1528521"/>
              <a:gd name="connsiteY5" fmla="*/ 843476 h 843476"/>
              <a:gd name="connsiteX0" fmla="*/ 0 w 1528521"/>
              <a:gd name="connsiteY0" fmla="*/ 843476 h 934916"/>
              <a:gd name="connsiteX1" fmla="*/ 0 w 1528521"/>
              <a:gd name="connsiteY1" fmla="*/ 1277 h 934916"/>
              <a:gd name="connsiteX2" fmla="*/ 70916 w 1528521"/>
              <a:gd name="connsiteY2" fmla="*/ 0 h 934916"/>
              <a:gd name="connsiteX3" fmla="*/ 1495139 w 1528521"/>
              <a:gd name="connsiteY3" fmla="*/ 716980 h 934916"/>
              <a:gd name="connsiteX4" fmla="*/ 1528521 w 1528521"/>
              <a:gd name="connsiteY4" fmla="*/ 737708 h 934916"/>
              <a:gd name="connsiteX5" fmla="*/ 91440 w 1528521"/>
              <a:gd name="connsiteY5" fmla="*/ 934916 h 934916"/>
              <a:gd name="connsiteX0" fmla="*/ 0 w 1528521"/>
              <a:gd name="connsiteY0" fmla="*/ 843476 h 843476"/>
              <a:gd name="connsiteX1" fmla="*/ 0 w 1528521"/>
              <a:gd name="connsiteY1" fmla="*/ 1277 h 843476"/>
              <a:gd name="connsiteX2" fmla="*/ 70916 w 1528521"/>
              <a:gd name="connsiteY2" fmla="*/ 0 h 843476"/>
              <a:gd name="connsiteX3" fmla="*/ 1495139 w 1528521"/>
              <a:gd name="connsiteY3" fmla="*/ 716980 h 843476"/>
              <a:gd name="connsiteX4" fmla="*/ 1528521 w 1528521"/>
              <a:gd name="connsiteY4" fmla="*/ 737708 h 843476"/>
              <a:gd name="connsiteX0" fmla="*/ 0 w 1528521"/>
              <a:gd name="connsiteY0" fmla="*/ 1277 h 737708"/>
              <a:gd name="connsiteX1" fmla="*/ 70916 w 1528521"/>
              <a:gd name="connsiteY1" fmla="*/ 0 h 737708"/>
              <a:gd name="connsiteX2" fmla="*/ 1495139 w 1528521"/>
              <a:gd name="connsiteY2" fmla="*/ 716980 h 737708"/>
              <a:gd name="connsiteX3" fmla="*/ 1528521 w 1528521"/>
              <a:gd name="connsiteY3" fmla="*/ 737708 h 73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8521" h="737708">
                <a:moveTo>
                  <a:pt x="0" y="1277"/>
                </a:moveTo>
                <a:lnTo>
                  <a:pt x="70916" y="0"/>
                </a:lnTo>
                <a:cubicBezTo>
                  <a:pt x="531291" y="3969"/>
                  <a:pt x="1027220" y="415561"/>
                  <a:pt x="1495139" y="716980"/>
                </a:cubicBezTo>
                <a:lnTo>
                  <a:pt x="1528521" y="73770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PA_任意多边形 145"/>
          <p:cNvSpPr/>
          <p:nvPr>
            <p:custDataLst>
              <p:tags r:id="rId75"/>
            </p:custDataLst>
          </p:nvPr>
        </p:nvSpPr>
        <p:spPr>
          <a:xfrm rot="10307051" flipH="1" flipV="1">
            <a:off x="2292853" y="3439933"/>
            <a:ext cx="2210989" cy="231537"/>
          </a:xfrm>
          <a:custGeom>
            <a:avLst/>
            <a:gdLst>
              <a:gd name="connsiteX0" fmla="*/ 764895 w 2034895"/>
              <a:gd name="connsiteY0" fmla="*/ 431800 h 432331"/>
              <a:gd name="connsiteX1" fmla="*/ 106090 w 2034895"/>
              <a:gd name="connsiteY1" fmla="*/ 206682 h 432331"/>
              <a:gd name="connsiteX2" fmla="*/ 0 w 2034895"/>
              <a:gd name="connsiteY2" fmla="*/ 140808 h 432331"/>
              <a:gd name="connsiteX3" fmla="*/ 2034895 w 2034895"/>
              <a:gd name="connsiteY3" fmla="*/ 0 h 432331"/>
              <a:gd name="connsiteX4" fmla="*/ 764895 w 2034895"/>
              <a:gd name="connsiteY4" fmla="*/ 431800 h 432331"/>
              <a:gd name="connsiteX0" fmla="*/ 764895 w 2034895"/>
              <a:gd name="connsiteY0" fmla="*/ 431800 h 432331"/>
              <a:gd name="connsiteX1" fmla="*/ 106090 w 2034895"/>
              <a:gd name="connsiteY1" fmla="*/ 206682 h 432331"/>
              <a:gd name="connsiteX2" fmla="*/ 0 w 2034895"/>
              <a:gd name="connsiteY2" fmla="*/ 140808 h 432331"/>
              <a:gd name="connsiteX3" fmla="*/ 930517 w 2034895"/>
              <a:gd name="connsiteY3" fmla="*/ 66975 h 432331"/>
              <a:gd name="connsiteX4" fmla="*/ 2034895 w 2034895"/>
              <a:gd name="connsiteY4" fmla="*/ 0 h 432331"/>
              <a:gd name="connsiteX5" fmla="*/ 764895 w 2034895"/>
              <a:gd name="connsiteY5" fmla="*/ 431800 h 432331"/>
              <a:gd name="connsiteX0" fmla="*/ 930517 w 2034895"/>
              <a:gd name="connsiteY0" fmla="*/ 66975 h 432331"/>
              <a:gd name="connsiteX1" fmla="*/ 2034895 w 2034895"/>
              <a:gd name="connsiteY1" fmla="*/ 0 h 432331"/>
              <a:gd name="connsiteX2" fmla="*/ 764895 w 2034895"/>
              <a:gd name="connsiteY2" fmla="*/ 431800 h 432331"/>
              <a:gd name="connsiteX3" fmla="*/ 106090 w 2034895"/>
              <a:gd name="connsiteY3" fmla="*/ 206682 h 432331"/>
              <a:gd name="connsiteX4" fmla="*/ 0 w 2034895"/>
              <a:gd name="connsiteY4" fmla="*/ 140808 h 432331"/>
              <a:gd name="connsiteX5" fmla="*/ 1021957 w 2034895"/>
              <a:gd name="connsiteY5" fmla="*/ 158415 h 432331"/>
              <a:gd name="connsiteX0" fmla="*/ 930517 w 2034895"/>
              <a:gd name="connsiteY0" fmla="*/ 66975 h 432331"/>
              <a:gd name="connsiteX1" fmla="*/ 2034895 w 2034895"/>
              <a:gd name="connsiteY1" fmla="*/ 0 h 432331"/>
              <a:gd name="connsiteX2" fmla="*/ 764895 w 2034895"/>
              <a:gd name="connsiteY2" fmla="*/ 431800 h 432331"/>
              <a:gd name="connsiteX3" fmla="*/ 106090 w 2034895"/>
              <a:gd name="connsiteY3" fmla="*/ 206682 h 432331"/>
              <a:gd name="connsiteX4" fmla="*/ 0 w 2034895"/>
              <a:gd name="connsiteY4" fmla="*/ 140808 h 432331"/>
              <a:gd name="connsiteX0" fmla="*/ 2034895 w 2034895"/>
              <a:gd name="connsiteY0" fmla="*/ 0 h 432331"/>
              <a:gd name="connsiteX1" fmla="*/ 764895 w 2034895"/>
              <a:gd name="connsiteY1" fmla="*/ 431800 h 432331"/>
              <a:gd name="connsiteX2" fmla="*/ 106090 w 2034895"/>
              <a:gd name="connsiteY2" fmla="*/ 206682 h 432331"/>
              <a:gd name="connsiteX3" fmla="*/ 0 w 2034895"/>
              <a:gd name="connsiteY3" fmla="*/ 140808 h 432331"/>
              <a:gd name="connsiteX0" fmla="*/ 2034895 w 2034895"/>
              <a:gd name="connsiteY0" fmla="*/ 0 h 339511"/>
              <a:gd name="connsiteX1" fmla="*/ 755370 w 2034895"/>
              <a:gd name="connsiteY1" fmla="*/ 336550 h 339511"/>
              <a:gd name="connsiteX2" fmla="*/ 106090 w 2034895"/>
              <a:gd name="connsiteY2" fmla="*/ 206682 h 339511"/>
              <a:gd name="connsiteX3" fmla="*/ 0 w 2034895"/>
              <a:gd name="connsiteY3" fmla="*/ 140808 h 339511"/>
              <a:gd name="connsiteX0" fmla="*/ 2034895 w 2034895"/>
              <a:gd name="connsiteY0" fmla="*/ 0 h 337695"/>
              <a:gd name="connsiteX1" fmla="*/ 755370 w 2034895"/>
              <a:gd name="connsiteY1" fmla="*/ 336550 h 337695"/>
              <a:gd name="connsiteX2" fmla="*/ 106090 w 2034895"/>
              <a:gd name="connsiteY2" fmla="*/ 206682 h 337695"/>
              <a:gd name="connsiteX3" fmla="*/ 0 w 2034895"/>
              <a:gd name="connsiteY3" fmla="*/ 140808 h 337695"/>
              <a:gd name="connsiteX0" fmla="*/ 2034895 w 2034895"/>
              <a:gd name="connsiteY0" fmla="*/ 0 h 337695"/>
              <a:gd name="connsiteX1" fmla="*/ 755370 w 2034895"/>
              <a:gd name="connsiteY1" fmla="*/ 336550 h 337695"/>
              <a:gd name="connsiteX2" fmla="*/ 106090 w 2034895"/>
              <a:gd name="connsiteY2" fmla="*/ 206682 h 337695"/>
              <a:gd name="connsiteX3" fmla="*/ 0 w 2034895"/>
              <a:gd name="connsiteY3" fmla="*/ 140808 h 337695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83018"/>
              <a:gd name="connsiteX1" fmla="*/ 760132 w 2034895"/>
              <a:gd name="connsiteY1" fmla="*/ 274637 h 283018"/>
              <a:gd name="connsiteX2" fmla="*/ 106090 w 2034895"/>
              <a:gd name="connsiteY2" fmla="*/ 206682 h 283018"/>
              <a:gd name="connsiteX3" fmla="*/ 0 w 2034895"/>
              <a:gd name="connsiteY3" fmla="*/ 140808 h 283018"/>
              <a:gd name="connsiteX0" fmla="*/ 2034895 w 2034895"/>
              <a:gd name="connsiteY0" fmla="*/ 0 h 279762"/>
              <a:gd name="connsiteX1" fmla="*/ 760132 w 2034895"/>
              <a:gd name="connsiteY1" fmla="*/ 274637 h 279762"/>
              <a:gd name="connsiteX2" fmla="*/ 106090 w 2034895"/>
              <a:gd name="connsiteY2" fmla="*/ 206682 h 279762"/>
              <a:gd name="connsiteX3" fmla="*/ 0 w 2034895"/>
              <a:gd name="connsiteY3" fmla="*/ 140808 h 279762"/>
              <a:gd name="connsiteX0" fmla="*/ 2034895 w 2034895"/>
              <a:gd name="connsiteY0" fmla="*/ 0 h 288191"/>
              <a:gd name="connsiteX1" fmla="*/ 760132 w 2034895"/>
              <a:gd name="connsiteY1" fmla="*/ 274637 h 288191"/>
              <a:gd name="connsiteX2" fmla="*/ 106090 w 2034895"/>
              <a:gd name="connsiteY2" fmla="*/ 206682 h 288191"/>
              <a:gd name="connsiteX3" fmla="*/ 0 w 2034895"/>
              <a:gd name="connsiteY3" fmla="*/ 140808 h 288191"/>
              <a:gd name="connsiteX0" fmla="*/ 2034895 w 2034895"/>
              <a:gd name="connsiteY0" fmla="*/ 0 h 288191"/>
              <a:gd name="connsiteX1" fmla="*/ 760132 w 2034895"/>
              <a:gd name="connsiteY1" fmla="*/ 274637 h 288191"/>
              <a:gd name="connsiteX2" fmla="*/ 106090 w 2034895"/>
              <a:gd name="connsiteY2" fmla="*/ 206682 h 288191"/>
              <a:gd name="connsiteX3" fmla="*/ 0 w 2034895"/>
              <a:gd name="connsiteY3" fmla="*/ 140808 h 288191"/>
              <a:gd name="connsiteX0" fmla="*/ 2034895 w 2034895"/>
              <a:gd name="connsiteY0" fmla="*/ 0 h 279762"/>
              <a:gd name="connsiteX1" fmla="*/ 760132 w 2034895"/>
              <a:gd name="connsiteY1" fmla="*/ 274637 h 279762"/>
              <a:gd name="connsiteX2" fmla="*/ 106090 w 2034895"/>
              <a:gd name="connsiteY2" fmla="*/ 206682 h 279762"/>
              <a:gd name="connsiteX3" fmla="*/ 0 w 2034895"/>
              <a:gd name="connsiteY3" fmla="*/ 140808 h 279762"/>
              <a:gd name="connsiteX0" fmla="*/ 2034895 w 2034895"/>
              <a:gd name="connsiteY0" fmla="*/ 0 h 276818"/>
              <a:gd name="connsiteX1" fmla="*/ 760132 w 2034895"/>
              <a:gd name="connsiteY1" fmla="*/ 274637 h 276818"/>
              <a:gd name="connsiteX2" fmla="*/ 106090 w 2034895"/>
              <a:gd name="connsiteY2" fmla="*/ 206682 h 276818"/>
              <a:gd name="connsiteX3" fmla="*/ 0 w 2034895"/>
              <a:gd name="connsiteY3" fmla="*/ 140808 h 276818"/>
              <a:gd name="connsiteX0" fmla="*/ 2210989 w 2210989"/>
              <a:gd name="connsiteY0" fmla="*/ 105963 h 198399"/>
              <a:gd name="connsiteX1" fmla="*/ 760132 w 2210989"/>
              <a:gd name="connsiteY1" fmla="*/ 133829 h 198399"/>
              <a:gd name="connsiteX2" fmla="*/ 106090 w 2210989"/>
              <a:gd name="connsiteY2" fmla="*/ 65874 h 198399"/>
              <a:gd name="connsiteX3" fmla="*/ 0 w 2210989"/>
              <a:gd name="connsiteY3" fmla="*/ 0 h 198399"/>
              <a:gd name="connsiteX0" fmla="*/ 2210989 w 2210989"/>
              <a:gd name="connsiteY0" fmla="*/ 105963 h 220588"/>
              <a:gd name="connsiteX1" fmla="*/ 751965 w 2210989"/>
              <a:gd name="connsiteY1" fmla="*/ 190393 h 220588"/>
              <a:gd name="connsiteX2" fmla="*/ 106090 w 2210989"/>
              <a:gd name="connsiteY2" fmla="*/ 65874 h 220588"/>
              <a:gd name="connsiteX3" fmla="*/ 0 w 2210989"/>
              <a:gd name="connsiteY3" fmla="*/ 0 h 220588"/>
              <a:gd name="connsiteX0" fmla="*/ 2210989 w 2210989"/>
              <a:gd name="connsiteY0" fmla="*/ 105963 h 231537"/>
              <a:gd name="connsiteX1" fmla="*/ 751965 w 2210989"/>
              <a:gd name="connsiteY1" fmla="*/ 190393 h 231537"/>
              <a:gd name="connsiteX2" fmla="*/ 106090 w 2210989"/>
              <a:gd name="connsiteY2" fmla="*/ 65874 h 231537"/>
              <a:gd name="connsiteX3" fmla="*/ 0 w 2210989"/>
              <a:gd name="connsiteY3" fmla="*/ 0 h 23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0989" h="231537">
                <a:moveTo>
                  <a:pt x="2210989" y="105963"/>
                </a:moveTo>
                <a:cubicBezTo>
                  <a:pt x="1505080" y="292229"/>
                  <a:pt x="1103412" y="226037"/>
                  <a:pt x="751965" y="190393"/>
                </a:cubicBezTo>
                <a:cubicBezTo>
                  <a:pt x="402876" y="154988"/>
                  <a:pt x="270257" y="126777"/>
                  <a:pt x="106090" y="65874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PA_任意多边形 149"/>
          <p:cNvSpPr/>
          <p:nvPr>
            <p:custDataLst>
              <p:tags r:id="rId76"/>
            </p:custDataLst>
          </p:nvPr>
        </p:nvSpPr>
        <p:spPr>
          <a:xfrm>
            <a:off x="4519614" y="3367089"/>
            <a:ext cx="1624012" cy="1000125"/>
          </a:xfrm>
          <a:custGeom>
            <a:avLst/>
            <a:gdLst>
              <a:gd name="connsiteX0" fmla="*/ 3276600 w 3276600"/>
              <a:gd name="connsiteY0" fmla="*/ 104775 h 1000610"/>
              <a:gd name="connsiteX1" fmla="*/ 1624012 w 3276600"/>
              <a:gd name="connsiteY1" fmla="*/ 1000125 h 1000610"/>
              <a:gd name="connsiteX2" fmla="*/ 0 w 3276600"/>
              <a:gd name="connsiteY2" fmla="*/ 0 h 1000610"/>
              <a:gd name="connsiteX0" fmla="*/ 3276600 w 3276600"/>
              <a:gd name="connsiteY0" fmla="*/ 104775 h 1001723"/>
              <a:gd name="connsiteX1" fmla="*/ 1624012 w 3276600"/>
              <a:gd name="connsiteY1" fmla="*/ 1000125 h 1001723"/>
              <a:gd name="connsiteX2" fmla="*/ 0 w 3276600"/>
              <a:gd name="connsiteY2" fmla="*/ 0 h 1001723"/>
              <a:gd name="connsiteX0" fmla="*/ 3276600 w 3276600"/>
              <a:gd name="connsiteY0" fmla="*/ 104775 h 1001723"/>
              <a:gd name="connsiteX1" fmla="*/ 1624012 w 3276600"/>
              <a:gd name="connsiteY1" fmla="*/ 1000125 h 1001723"/>
              <a:gd name="connsiteX2" fmla="*/ 0 w 3276600"/>
              <a:gd name="connsiteY2" fmla="*/ 0 h 1001723"/>
              <a:gd name="connsiteX0" fmla="*/ 3276600 w 3276600"/>
              <a:gd name="connsiteY0" fmla="*/ 104775 h 1007397"/>
              <a:gd name="connsiteX1" fmla="*/ 1624012 w 3276600"/>
              <a:gd name="connsiteY1" fmla="*/ 1000125 h 1007397"/>
              <a:gd name="connsiteX2" fmla="*/ 0 w 3276600"/>
              <a:gd name="connsiteY2" fmla="*/ 0 h 1007397"/>
              <a:gd name="connsiteX0" fmla="*/ 3276600 w 3276600"/>
              <a:gd name="connsiteY0" fmla="*/ 104775 h 1000386"/>
              <a:gd name="connsiteX1" fmla="*/ 1624012 w 3276600"/>
              <a:gd name="connsiteY1" fmla="*/ 1000125 h 1000386"/>
              <a:gd name="connsiteX2" fmla="*/ 0 w 3276600"/>
              <a:gd name="connsiteY2" fmla="*/ 0 h 1000386"/>
              <a:gd name="connsiteX0" fmla="*/ 1624012 w 1624012"/>
              <a:gd name="connsiteY0" fmla="*/ 1000125 h 1000125"/>
              <a:gd name="connsiteX1" fmla="*/ 0 w 1624012"/>
              <a:gd name="connsiteY1" fmla="*/ 0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24012" h="1000125">
                <a:moveTo>
                  <a:pt x="1624012" y="1000125"/>
                </a:moveTo>
                <a:cubicBezTo>
                  <a:pt x="844549" y="925513"/>
                  <a:pt x="538956" y="491331"/>
                  <a:pt x="0" y="0"/>
                </a:cubicBezTo>
              </a:path>
            </a:pathLst>
          </a:cu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PA_任意多边形 150"/>
          <p:cNvSpPr/>
          <p:nvPr>
            <p:custDataLst>
              <p:tags r:id="rId77"/>
            </p:custDataLst>
          </p:nvPr>
        </p:nvSpPr>
        <p:spPr>
          <a:xfrm rot="10964522">
            <a:off x="4575050" y="2390593"/>
            <a:ext cx="1652588" cy="895611"/>
          </a:xfrm>
          <a:custGeom>
            <a:avLst/>
            <a:gdLst>
              <a:gd name="connsiteX0" fmla="*/ 3276600 w 3276600"/>
              <a:gd name="connsiteY0" fmla="*/ 104775 h 1000610"/>
              <a:gd name="connsiteX1" fmla="*/ 1624012 w 3276600"/>
              <a:gd name="connsiteY1" fmla="*/ 1000125 h 1000610"/>
              <a:gd name="connsiteX2" fmla="*/ 0 w 3276600"/>
              <a:gd name="connsiteY2" fmla="*/ 0 h 1000610"/>
              <a:gd name="connsiteX0" fmla="*/ 3276600 w 3276600"/>
              <a:gd name="connsiteY0" fmla="*/ 104775 h 1001723"/>
              <a:gd name="connsiteX1" fmla="*/ 1624012 w 3276600"/>
              <a:gd name="connsiteY1" fmla="*/ 1000125 h 1001723"/>
              <a:gd name="connsiteX2" fmla="*/ 0 w 3276600"/>
              <a:gd name="connsiteY2" fmla="*/ 0 h 1001723"/>
              <a:gd name="connsiteX0" fmla="*/ 3276600 w 3276600"/>
              <a:gd name="connsiteY0" fmla="*/ 104775 h 1001723"/>
              <a:gd name="connsiteX1" fmla="*/ 1624012 w 3276600"/>
              <a:gd name="connsiteY1" fmla="*/ 1000125 h 1001723"/>
              <a:gd name="connsiteX2" fmla="*/ 0 w 3276600"/>
              <a:gd name="connsiteY2" fmla="*/ 0 h 1001723"/>
              <a:gd name="connsiteX0" fmla="*/ 3276600 w 3276600"/>
              <a:gd name="connsiteY0" fmla="*/ 104775 h 1007397"/>
              <a:gd name="connsiteX1" fmla="*/ 1624012 w 3276600"/>
              <a:gd name="connsiteY1" fmla="*/ 1000125 h 1007397"/>
              <a:gd name="connsiteX2" fmla="*/ 0 w 3276600"/>
              <a:gd name="connsiteY2" fmla="*/ 0 h 1007397"/>
              <a:gd name="connsiteX0" fmla="*/ 3276600 w 3276600"/>
              <a:gd name="connsiteY0" fmla="*/ 104775 h 1000386"/>
              <a:gd name="connsiteX1" fmla="*/ 1624012 w 3276600"/>
              <a:gd name="connsiteY1" fmla="*/ 1000125 h 1000386"/>
              <a:gd name="connsiteX2" fmla="*/ 0 w 3276600"/>
              <a:gd name="connsiteY2" fmla="*/ 0 h 1000386"/>
              <a:gd name="connsiteX0" fmla="*/ 1652588 w 1652588"/>
              <a:gd name="connsiteY0" fmla="*/ 0 h 895611"/>
              <a:gd name="connsiteX1" fmla="*/ 0 w 1652588"/>
              <a:gd name="connsiteY1" fmla="*/ 895350 h 8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52588" h="895611">
                <a:moveTo>
                  <a:pt x="1652588" y="0"/>
                </a:moveTo>
                <a:cubicBezTo>
                  <a:pt x="1161257" y="456406"/>
                  <a:pt x="793751" y="908049"/>
                  <a:pt x="0" y="895350"/>
                </a:cubicBezTo>
              </a:path>
            </a:pathLst>
          </a:cu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PA_任意多边形 151"/>
          <p:cNvSpPr/>
          <p:nvPr>
            <p:custDataLst>
              <p:tags r:id="rId78"/>
            </p:custDataLst>
          </p:nvPr>
        </p:nvSpPr>
        <p:spPr>
          <a:xfrm>
            <a:off x="6132514" y="3468348"/>
            <a:ext cx="1652588" cy="895611"/>
          </a:xfrm>
          <a:custGeom>
            <a:avLst/>
            <a:gdLst>
              <a:gd name="connsiteX0" fmla="*/ 3276600 w 3276600"/>
              <a:gd name="connsiteY0" fmla="*/ 104775 h 1000610"/>
              <a:gd name="connsiteX1" fmla="*/ 1624012 w 3276600"/>
              <a:gd name="connsiteY1" fmla="*/ 1000125 h 1000610"/>
              <a:gd name="connsiteX2" fmla="*/ 0 w 3276600"/>
              <a:gd name="connsiteY2" fmla="*/ 0 h 1000610"/>
              <a:gd name="connsiteX0" fmla="*/ 3276600 w 3276600"/>
              <a:gd name="connsiteY0" fmla="*/ 104775 h 1001723"/>
              <a:gd name="connsiteX1" fmla="*/ 1624012 w 3276600"/>
              <a:gd name="connsiteY1" fmla="*/ 1000125 h 1001723"/>
              <a:gd name="connsiteX2" fmla="*/ 0 w 3276600"/>
              <a:gd name="connsiteY2" fmla="*/ 0 h 1001723"/>
              <a:gd name="connsiteX0" fmla="*/ 3276600 w 3276600"/>
              <a:gd name="connsiteY0" fmla="*/ 104775 h 1001723"/>
              <a:gd name="connsiteX1" fmla="*/ 1624012 w 3276600"/>
              <a:gd name="connsiteY1" fmla="*/ 1000125 h 1001723"/>
              <a:gd name="connsiteX2" fmla="*/ 0 w 3276600"/>
              <a:gd name="connsiteY2" fmla="*/ 0 h 1001723"/>
              <a:gd name="connsiteX0" fmla="*/ 3276600 w 3276600"/>
              <a:gd name="connsiteY0" fmla="*/ 104775 h 1007397"/>
              <a:gd name="connsiteX1" fmla="*/ 1624012 w 3276600"/>
              <a:gd name="connsiteY1" fmla="*/ 1000125 h 1007397"/>
              <a:gd name="connsiteX2" fmla="*/ 0 w 3276600"/>
              <a:gd name="connsiteY2" fmla="*/ 0 h 1007397"/>
              <a:gd name="connsiteX0" fmla="*/ 3276600 w 3276600"/>
              <a:gd name="connsiteY0" fmla="*/ 104775 h 1000386"/>
              <a:gd name="connsiteX1" fmla="*/ 1624012 w 3276600"/>
              <a:gd name="connsiteY1" fmla="*/ 1000125 h 1000386"/>
              <a:gd name="connsiteX2" fmla="*/ 0 w 3276600"/>
              <a:gd name="connsiteY2" fmla="*/ 0 h 1000386"/>
              <a:gd name="connsiteX0" fmla="*/ 1652588 w 1652588"/>
              <a:gd name="connsiteY0" fmla="*/ 0 h 895611"/>
              <a:gd name="connsiteX1" fmla="*/ 0 w 1652588"/>
              <a:gd name="connsiteY1" fmla="*/ 895350 h 8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52588" h="895611">
                <a:moveTo>
                  <a:pt x="1652588" y="0"/>
                </a:moveTo>
                <a:cubicBezTo>
                  <a:pt x="1161257" y="456406"/>
                  <a:pt x="793751" y="908049"/>
                  <a:pt x="0" y="895350"/>
                </a:cubicBezTo>
              </a:path>
            </a:pathLst>
          </a:cu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PA_任意多边形 152"/>
          <p:cNvSpPr/>
          <p:nvPr>
            <p:custDataLst>
              <p:tags r:id="rId79"/>
            </p:custDataLst>
          </p:nvPr>
        </p:nvSpPr>
        <p:spPr>
          <a:xfrm rot="10964522">
            <a:off x="6225457" y="2466749"/>
            <a:ext cx="1534399" cy="920977"/>
          </a:xfrm>
          <a:custGeom>
            <a:avLst/>
            <a:gdLst>
              <a:gd name="connsiteX0" fmla="*/ 3276600 w 3276600"/>
              <a:gd name="connsiteY0" fmla="*/ 104775 h 1000610"/>
              <a:gd name="connsiteX1" fmla="*/ 1624012 w 3276600"/>
              <a:gd name="connsiteY1" fmla="*/ 1000125 h 1000610"/>
              <a:gd name="connsiteX2" fmla="*/ 0 w 3276600"/>
              <a:gd name="connsiteY2" fmla="*/ 0 h 1000610"/>
              <a:gd name="connsiteX0" fmla="*/ 3276600 w 3276600"/>
              <a:gd name="connsiteY0" fmla="*/ 104775 h 1001723"/>
              <a:gd name="connsiteX1" fmla="*/ 1624012 w 3276600"/>
              <a:gd name="connsiteY1" fmla="*/ 1000125 h 1001723"/>
              <a:gd name="connsiteX2" fmla="*/ 0 w 3276600"/>
              <a:gd name="connsiteY2" fmla="*/ 0 h 1001723"/>
              <a:gd name="connsiteX0" fmla="*/ 3276600 w 3276600"/>
              <a:gd name="connsiteY0" fmla="*/ 104775 h 1001723"/>
              <a:gd name="connsiteX1" fmla="*/ 1624012 w 3276600"/>
              <a:gd name="connsiteY1" fmla="*/ 1000125 h 1001723"/>
              <a:gd name="connsiteX2" fmla="*/ 0 w 3276600"/>
              <a:gd name="connsiteY2" fmla="*/ 0 h 1001723"/>
              <a:gd name="connsiteX0" fmla="*/ 3276600 w 3276600"/>
              <a:gd name="connsiteY0" fmla="*/ 104775 h 1007397"/>
              <a:gd name="connsiteX1" fmla="*/ 1624012 w 3276600"/>
              <a:gd name="connsiteY1" fmla="*/ 1000125 h 1007397"/>
              <a:gd name="connsiteX2" fmla="*/ 0 w 3276600"/>
              <a:gd name="connsiteY2" fmla="*/ 0 h 1007397"/>
              <a:gd name="connsiteX0" fmla="*/ 3276600 w 3276600"/>
              <a:gd name="connsiteY0" fmla="*/ 104775 h 1000386"/>
              <a:gd name="connsiteX1" fmla="*/ 1624012 w 3276600"/>
              <a:gd name="connsiteY1" fmla="*/ 1000125 h 1000386"/>
              <a:gd name="connsiteX2" fmla="*/ 0 w 3276600"/>
              <a:gd name="connsiteY2" fmla="*/ 0 h 1000386"/>
              <a:gd name="connsiteX0" fmla="*/ 1624012 w 1624012"/>
              <a:gd name="connsiteY0" fmla="*/ 1000125 h 1000125"/>
              <a:gd name="connsiteX1" fmla="*/ 0 w 1624012"/>
              <a:gd name="connsiteY1" fmla="*/ 0 h 1000125"/>
              <a:gd name="connsiteX0" fmla="*/ 1534398 w 1534398"/>
              <a:gd name="connsiteY0" fmla="*/ 920977 h 920977"/>
              <a:gd name="connsiteX1" fmla="*/ 0 w 1534398"/>
              <a:gd name="connsiteY1" fmla="*/ 0 h 92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34398" h="920977">
                <a:moveTo>
                  <a:pt x="1534398" y="920977"/>
                </a:moveTo>
                <a:cubicBezTo>
                  <a:pt x="754935" y="846365"/>
                  <a:pt x="538956" y="491331"/>
                  <a:pt x="0" y="0"/>
                </a:cubicBezTo>
              </a:path>
            </a:pathLst>
          </a:cu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4" name="PA_直接连接符 7"/>
          <p:cNvCxnSpPr/>
          <p:nvPr>
            <p:custDataLst>
              <p:tags r:id="rId80"/>
            </p:custDataLst>
          </p:nvPr>
        </p:nvCxnSpPr>
        <p:spPr>
          <a:xfrm flipH="1" flipV="1">
            <a:off x="6208487" y="3401383"/>
            <a:ext cx="901927" cy="568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PA_直接连接符 7"/>
          <p:cNvCxnSpPr/>
          <p:nvPr>
            <p:custDataLst>
              <p:tags r:id="rId81"/>
            </p:custDataLst>
          </p:nvPr>
        </p:nvCxnSpPr>
        <p:spPr>
          <a:xfrm>
            <a:off x="6130396" y="3479475"/>
            <a:ext cx="0" cy="88159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PA_直接连接符 7"/>
          <p:cNvCxnSpPr/>
          <p:nvPr>
            <p:custDataLst>
              <p:tags r:id="rId82"/>
            </p:custDataLst>
          </p:nvPr>
        </p:nvCxnSpPr>
        <p:spPr>
          <a:xfrm flipH="1">
            <a:off x="5193507" y="3401384"/>
            <a:ext cx="858803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PA_直接连接符 7"/>
          <p:cNvCxnSpPr/>
          <p:nvPr>
            <p:custDataLst>
              <p:tags r:id="rId83"/>
            </p:custDataLst>
          </p:nvPr>
        </p:nvCxnSpPr>
        <p:spPr>
          <a:xfrm>
            <a:off x="6130396" y="2437030"/>
            <a:ext cx="3" cy="886263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PA_直接连接符 7"/>
          <p:cNvCxnSpPr/>
          <p:nvPr>
            <p:custDataLst>
              <p:tags r:id="rId84"/>
            </p:custDataLst>
          </p:nvPr>
        </p:nvCxnSpPr>
        <p:spPr>
          <a:xfrm flipH="1">
            <a:off x="6206891" y="3391676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PA_直接连接符 7"/>
          <p:cNvCxnSpPr/>
          <p:nvPr>
            <p:custDataLst>
              <p:tags r:id="rId85"/>
            </p:custDataLst>
          </p:nvPr>
        </p:nvCxnSpPr>
        <p:spPr>
          <a:xfrm>
            <a:off x="6128802" y="3478322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PA_直接连接符 7"/>
          <p:cNvCxnSpPr/>
          <p:nvPr>
            <p:custDataLst>
              <p:tags r:id="rId86"/>
            </p:custDataLst>
          </p:nvPr>
        </p:nvCxnSpPr>
        <p:spPr>
          <a:xfrm flipH="1" flipV="1">
            <a:off x="5421621" y="3400233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PA_直接连接符 7"/>
          <p:cNvCxnSpPr/>
          <p:nvPr>
            <p:custDataLst>
              <p:tags r:id="rId87"/>
            </p:custDataLst>
          </p:nvPr>
        </p:nvCxnSpPr>
        <p:spPr>
          <a:xfrm flipH="1">
            <a:off x="6184021" y="2912667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PA_直接连接符 7"/>
          <p:cNvCxnSpPr/>
          <p:nvPr>
            <p:custDataLst>
              <p:tags r:id="rId88"/>
            </p:custDataLst>
          </p:nvPr>
        </p:nvCxnSpPr>
        <p:spPr>
          <a:xfrm flipH="1" flipV="1">
            <a:off x="6184985" y="3454527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PA_直接连接符 7"/>
          <p:cNvCxnSpPr/>
          <p:nvPr>
            <p:custDataLst>
              <p:tags r:id="rId89"/>
            </p:custDataLst>
          </p:nvPr>
        </p:nvCxnSpPr>
        <p:spPr>
          <a:xfrm flipH="1">
            <a:off x="5622744" y="3455451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PA_直接连接符 7"/>
          <p:cNvCxnSpPr/>
          <p:nvPr>
            <p:custDataLst>
              <p:tags r:id="rId90"/>
            </p:custDataLst>
          </p:nvPr>
        </p:nvCxnSpPr>
        <p:spPr>
          <a:xfrm flipH="1" flipV="1">
            <a:off x="5634273" y="2891092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PA_直接连接符 7"/>
          <p:cNvCxnSpPr/>
          <p:nvPr>
            <p:custDataLst>
              <p:tags r:id="rId91"/>
            </p:custDataLst>
          </p:nvPr>
        </p:nvCxnSpPr>
        <p:spPr>
          <a:xfrm>
            <a:off x="6128803" y="2692034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PA_椭圆 171"/>
          <p:cNvSpPr/>
          <p:nvPr>
            <p:custDataLst>
              <p:tags r:id="rId92"/>
            </p:custDataLst>
          </p:nvPr>
        </p:nvSpPr>
        <p:spPr>
          <a:xfrm>
            <a:off x="5633423" y="2886989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3" name="PA_直接连接符 7"/>
          <p:cNvCxnSpPr/>
          <p:nvPr>
            <p:custDataLst>
              <p:tags r:id="rId93"/>
            </p:custDataLst>
          </p:nvPr>
        </p:nvCxnSpPr>
        <p:spPr>
          <a:xfrm flipH="1">
            <a:off x="6209445" y="3395491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PA_直接连接符 7"/>
          <p:cNvCxnSpPr/>
          <p:nvPr>
            <p:custDataLst>
              <p:tags r:id="rId94"/>
            </p:custDataLst>
          </p:nvPr>
        </p:nvCxnSpPr>
        <p:spPr>
          <a:xfrm>
            <a:off x="6131353" y="3478321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PA_直接连接符 7"/>
          <p:cNvCxnSpPr/>
          <p:nvPr>
            <p:custDataLst>
              <p:tags r:id="rId95"/>
            </p:custDataLst>
          </p:nvPr>
        </p:nvCxnSpPr>
        <p:spPr>
          <a:xfrm flipH="1" flipV="1">
            <a:off x="5643913" y="3399306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PA_直接连接符 7"/>
          <p:cNvCxnSpPr/>
          <p:nvPr>
            <p:custDataLst>
              <p:tags r:id="rId96"/>
            </p:custDataLst>
          </p:nvPr>
        </p:nvCxnSpPr>
        <p:spPr>
          <a:xfrm flipH="1">
            <a:off x="6186573" y="3042657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PA_直接连接符 7"/>
          <p:cNvCxnSpPr/>
          <p:nvPr>
            <p:custDataLst>
              <p:tags r:id="rId97"/>
            </p:custDataLst>
          </p:nvPr>
        </p:nvCxnSpPr>
        <p:spPr>
          <a:xfrm flipH="1" flipV="1">
            <a:off x="6187538" y="3454528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PA_直接连接符 7"/>
          <p:cNvCxnSpPr/>
          <p:nvPr>
            <p:custDataLst>
              <p:tags r:id="rId98"/>
            </p:custDataLst>
          </p:nvPr>
        </p:nvCxnSpPr>
        <p:spPr>
          <a:xfrm flipH="1">
            <a:off x="5766850" y="3455449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PA_直接连接符 7"/>
          <p:cNvCxnSpPr/>
          <p:nvPr>
            <p:custDataLst>
              <p:tags r:id="rId99"/>
            </p:custDataLst>
          </p:nvPr>
        </p:nvCxnSpPr>
        <p:spPr>
          <a:xfrm flipH="1" flipV="1">
            <a:off x="5791643" y="3042655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PA_直接连接符 7"/>
          <p:cNvCxnSpPr/>
          <p:nvPr>
            <p:custDataLst>
              <p:tags r:id="rId100"/>
            </p:custDataLst>
          </p:nvPr>
        </p:nvCxnSpPr>
        <p:spPr>
          <a:xfrm flipH="1">
            <a:off x="6131355" y="2894925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A_直接连接符 7"/>
          <p:cNvCxnSpPr/>
          <p:nvPr>
            <p:custDataLst>
              <p:tags r:id="rId101"/>
            </p:custDataLst>
          </p:nvPr>
        </p:nvCxnSpPr>
        <p:spPr>
          <a:xfrm flipH="1">
            <a:off x="3918865" y="1400044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PA_直接连接符 7"/>
          <p:cNvCxnSpPr/>
          <p:nvPr>
            <p:custDataLst>
              <p:tags r:id="rId102"/>
            </p:custDataLst>
          </p:nvPr>
        </p:nvCxnSpPr>
        <p:spPr>
          <a:xfrm>
            <a:off x="3840776" y="1486690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PA_直接连接符 7"/>
          <p:cNvCxnSpPr/>
          <p:nvPr>
            <p:custDataLst>
              <p:tags r:id="rId103"/>
            </p:custDataLst>
          </p:nvPr>
        </p:nvCxnSpPr>
        <p:spPr>
          <a:xfrm flipH="1" flipV="1">
            <a:off x="3133594" y="1408601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PA_直接连接符 7"/>
          <p:cNvCxnSpPr/>
          <p:nvPr>
            <p:custDataLst>
              <p:tags r:id="rId104"/>
            </p:custDataLst>
          </p:nvPr>
        </p:nvCxnSpPr>
        <p:spPr>
          <a:xfrm flipH="1">
            <a:off x="3895994" y="921035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A_直接连接符 7"/>
          <p:cNvCxnSpPr/>
          <p:nvPr>
            <p:custDataLst>
              <p:tags r:id="rId105"/>
            </p:custDataLst>
          </p:nvPr>
        </p:nvCxnSpPr>
        <p:spPr>
          <a:xfrm flipH="1" flipV="1">
            <a:off x="3896957" y="1462895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PA_直接连接符 7"/>
          <p:cNvCxnSpPr/>
          <p:nvPr>
            <p:custDataLst>
              <p:tags r:id="rId106"/>
            </p:custDataLst>
          </p:nvPr>
        </p:nvCxnSpPr>
        <p:spPr>
          <a:xfrm flipH="1">
            <a:off x="3334717" y="1463820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PA_直接连接符 7"/>
          <p:cNvCxnSpPr/>
          <p:nvPr>
            <p:custDataLst>
              <p:tags r:id="rId107"/>
            </p:custDataLst>
          </p:nvPr>
        </p:nvCxnSpPr>
        <p:spPr>
          <a:xfrm flipH="1" flipV="1">
            <a:off x="3346246" y="899460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PA_直接连接符 7"/>
          <p:cNvCxnSpPr/>
          <p:nvPr>
            <p:custDataLst>
              <p:tags r:id="rId108"/>
            </p:custDataLst>
          </p:nvPr>
        </p:nvCxnSpPr>
        <p:spPr>
          <a:xfrm>
            <a:off x="3840776" y="700402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PA_椭圆 111"/>
          <p:cNvSpPr/>
          <p:nvPr>
            <p:custDataLst>
              <p:tags r:id="rId109"/>
            </p:custDataLst>
          </p:nvPr>
        </p:nvSpPr>
        <p:spPr>
          <a:xfrm>
            <a:off x="3345397" y="895357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2" name="PA_直接连接符 7"/>
          <p:cNvCxnSpPr/>
          <p:nvPr>
            <p:custDataLst>
              <p:tags r:id="rId110"/>
            </p:custDataLst>
          </p:nvPr>
        </p:nvCxnSpPr>
        <p:spPr>
          <a:xfrm flipH="1">
            <a:off x="3921418" y="1403859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A_直接连接符 7"/>
          <p:cNvCxnSpPr/>
          <p:nvPr>
            <p:custDataLst>
              <p:tags r:id="rId111"/>
            </p:custDataLst>
          </p:nvPr>
        </p:nvCxnSpPr>
        <p:spPr>
          <a:xfrm>
            <a:off x="3843325" y="1486689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A_直接连接符 7"/>
          <p:cNvCxnSpPr/>
          <p:nvPr>
            <p:custDataLst>
              <p:tags r:id="rId112"/>
            </p:custDataLst>
          </p:nvPr>
        </p:nvCxnSpPr>
        <p:spPr>
          <a:xfrm flipH="1" flipV="1">
            <a:off x="3355886" y="1407674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PA_直接连接符 7"/>
          <p:cNvCxnSpPr/>
          <p:nvPr>
            <p:custDataLst>
              <p:tags r:id="rId113"/>
            </p:custDataLst>
          </p:nvPr>
        </p:nvCxnSpPr>
        <p:spPr>
          <a:xfrm flipH="1">
            <a:off x="3898545" y="1051025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PA_直接连接符 7"/>
          <p:cNvCxnSpPr/>
          <p:nvPr>
            <p:custDataLst>
              <p:tags r:id="rId114"/>
            </p:custDataLst>
          </p:nvPr>
        </p:nvCxnSpPr>
        <p:spPr>
          <a:xfrm flipH="1" flipV="1">
            <a:off x="3899510" y="1462896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PA_直接连接符 7"/>
          <p:cNvCxnSpPr/>
          <p:nvPr>
            <p:custDataLst>
              <p:tags r:id="rId115"/>
            </p:custDataLst>
          </p:nvPr>
        </p:nvCxnSpPr>
        <p:spPr>
          <a:xfrm flipH="1">
            <a:off x="3478823" y="1463817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A_直接连接符 7"/>
          <p:cNvCxnSpPr/>
          <p:nvPr>
            <p:custDataLst>
              <p:tags r:id="rId116"/>
            </p:custDataLst>
          </p:nvPr>
        </p:nvCxnSpPr>
        <p:spPr>
          <a:xfrm flipH="1" flipV="1">
            <a:off x="3503615" y="1051023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PA_直接连接符 7"/>
          <p:cNvCxnSpPr/>
          <p:nvPr>
            <p:custDataLst>
              <p:tags r:id="rId117"/>
            </p:custDataLst>
          </p:nvPr>
        </p:nvCxnSpPr>
        <p:spPr>
          <a:xfrm flipH="1">
            <a:off x="3843328" y="903293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PA_直接连接符 7"/>
          <p:cNvCxnSpPr/>
          <p:nvPr>
            <p:custDataLst>
              <p:tags r:id="rId118"/>
            </p:custDataLst>
          </p:nvPr>
        </p:nvCxnSpPr>
        <p:spPr>
          <a:xfrm flipH="1">
            <a:off x="7171563" y="5668845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PA_直接连接符 7"/>
          <p:cNvCxnSpPr/>
          <p:nvPr>
            <p:custDataLst>
              <p:tags r:id="rId119"/>
            </p:custDataLst>
          </p:nvPr>
        </p:nvCxnSpPr>
        <p:spPr>
          <a:xfrm>
            <a:off x="7093474" y="5755491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PA_直接连接符 7"/>
          <p:cNvCxnSpPr/>
          <p:nvPr>
            <p:custDataLst>
              <p:tags r:id="rId120"/>
            </p:custDataLst>
          </p:nvPr>
        </p:nvCxnSpPr>
        <p:spPr>
          <a:xfrm flipH="1" flipV="1">
            <a:off x="6386293" y="5677402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PA_直接连接符 7"/>
          <p:cNvCxnSpPr/>
          <p:nvPr>
            <p:custDataLst>
              <p:tags r:id="rId121"/>
            </p:custDataLst>
          </p:nvPr>
        </p:nvCxnSpPr>
        <p:spPr>
          <a:xfrm flipH="1">
            <a:off x="7148693" y="5189836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PA_直接连接符 7"/>
          <p:cNvCxnSpPr/>
          <p:nvPr>
            <p:custDataLst>
              <p:tags r:id="rId122"/>
            </p:custDataLst>
          </p:nvPr>
        </p:nvCxnSpPr>
        <p:spPr>
          <a:xfrm flipH="1" flipV="1">
            <a:off x="7149657" y="5731696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PA_直接连接符 7"/>
          <p:cNvCxnSpPr/>
          <p:nvPr>
            <p:custDataLst>
              <p:tags r:id="rId123"/>
            </p:custDataLst>
          </p:nvPr>
        </p:nvCxnSpPr>
        <p:spPr>
          <a:xfrm flipH="1">
            <a:off x="6587416" y="5732621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PA_直接连接符 7"/>
          <p:cNvCxnSpPr/>
          <p:nvPr>
            <p:custDataLst>
              <p:tags r:id="rId124"/>
            </p:custDataLst>
          </p:nvPr>
        </p:nvCxnSpPr>
        <p:spPr>
          <a:xfrm flipH="1" flipV="1">
            <a:off x="6598945" y="5168261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PA_直接连接符 7"/>
          <p:cNvCxnSpPr/>
          <p:nvPr>
            <p:custDataLst>
              <p:tags r:id="rId125"/>
            </p:custDataLst>
          </p:nvPr>
        </p:nvCxnSpPr>
        <p:spPr>
          <a:xfrm>
            <a:off x="7093475" y="4969203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PA_椭圆 162"/>
          <p:cNvSpPr/>
          <p:nvPr>
            <p:custDataLst>
              <p:tags r:id="rId126"/>
            </p:custDataLst>
          </p:nvPr>
        </p:nvSpPr>
        <p:spPr>
          <a:xfrm>
            <a:off x="6598095" y="5164158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1" name="PA_直接连接符 7"/>
          <p:cNvCxnSpPr/>
          <p:nvPr>
            <p:custDataLst>
              <p:tags r:id="rId127"/>
            </p:custDataLst>
          </p:nvPr>
        </p:nvCxnSpPr>
        <p:spPr>
          <a:xfrm flipH="1">
            <a:off x="7174117" y="5672660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PA_直接连接符 7"/>
          <p:cNvCxnSpPr/>
          <p:nvPr>
            <p:custDataLst>
              <p:tags r:id="rId128"/>
            </p:custDataLst>
          </p:nvPr>
        </p:nvCxnSpPr>
        <p:spPr>
          <a:xfrm>
            <a:off x="7096025" y="5755490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PA_直接连接符 7"/>
          <p:cNvCxnSpPr/>
          <p:nvPr>
            <p:custDataLst>
              <p:tags r:id="rId129"/>
            </p:custDataLst>
          </p:nvPr>
        </p:nvCxnSpPr>
        <p:spPr>
          <a:xfrm flipH="1" flipV="1">
            <a:off x="6608585" y="5676475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PA_直接连接符 7"/>
          <p:cNvCxnSpPr/>
          <p:nvPr>
            <p:custDataLst>
              <p:tags r:id="rId130"/>
            </p:custDataLst>
          </p:nvPr>
        </p:nvCxnSpPr>
        <p:spPr>
          <a:xfrm flipH="1">
            <a:off x="7151245" y="5319826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PA_直接连接符 7"/>
          <p:cNvCxnSpPr/>
          <p:nvPr>
            <p:custDataLst>
              <p:tags r:id="rId131"/>
            </p:custDataLst>
          </p:nvPr>
        </p:nvCxnSpPr>
        <p:spPr>
          <a:xfrm flipH="1" flipV="1">
            <a:off x="7152210" y="5731697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PA_直接连接符 7"/>
          <p:cNvCxnSpPr/>
          <p:nvPr>
            <p:custDataLst>
              <p:tags r:id="rId132"/>
            </p:custDataLst>
          </p:nvPr>
        </p:nvCxnSpPr>
        <p:spPr>
          <a:xfrm flipH="1">
            <a:off x="6731522" y="5732618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PA_直接连接符 7"/>
          <p:cNvCxnSpPr/>
          <p:nvPr>
            <p:custDataLst>
              <p:tags r:id="rId133"/>
            </p:custDataLst>
          </p:nvPr>
        </p:nvCxnSpPr>
        <p:spPr>
          <a:xfrm flipH="1" flipV="1">
            <a:off x="6756315" y="5319824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PA_直接连接符 7"/>
          <p:cNvCxnSpPr/>
          <p:nvPr>
            <p:custDataLst>
              <p:tags r:id="rId134"/>
            </p:custDataLst>
          </p:nvPr>
        </p:nvCxnSpPr>
        <p:spPr>
          <a:xfrm flipH="1">
            <a:off x="7096027" y="5172094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PA_直接连接符 7"/>
          <p:cNvCxnSpPr/>
          <p:nvPr>
            <p:custDataLst>
              <p:tags r:id="rId135"/>
            </p:custDataLst>
          </p:nvPr>
        </p:nvCxnSpPr>
        <p:spPr>
          <a:xfrm flipH="1">
            <a:off x="7666942" y="1464485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PA_直接连接符 7"/>
          <p:cNvCxnSpPr/>
          <p:nvPr>
            <p:custDataLst>
              <p:tags r:id="rId136"/>
            </p:custDataLst>
          </p:nvPr>
        </p:nvCxnSpPr>
        <p:spPr>
          <a:xfrm>
            <a:off x="7588853" y="1551131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PA_直接连接符 7"/>
          <p:cNvCxnSpPr/>
          <p:nvPr>
            <p:custDataLst>
              <p:tags r:id="rId137"/>
            </p:custDataLst>
          </p:nvPr>
        </p:nvCxnSpPr>
        <p:spPr>
          <a:xfrm flipH="1" flipV="1">
            <a:off x="6881672" y="1473042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PA_直接连接符 7"/>
          <p:cNvCxnSpPr/>
          <p:nvPr>
            <p:custDataLst>
              <p:tags r:id="rId138"/>
            </p:custDataLst>
          </p:nvPr>
        </p:nvCxnSpPr>
        <p:spPr>
          <a:xfrm flipH="1">
            <a:off x="7644071" y="985476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PA_直接连接符 7"/>
          <p:cNvCxnSpPr/>
          <p:nvPr>
            <p:custDataLst>
              <p:tags r:id="rId139"/>
            </p:custDataLst>
          </p:nvPr>
        </p:nvCxnSpPr>
        <p:spPr>
          <a:xfrm flipH="1" flipV="1">
            <a:off x="7645034" y="1527336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PA_直接连接符 7"/>
          <p:cNvCxnSpPr/>
          <p:nvPr>
            <p:custDataLst>
              <p:tags r:id="rId140"/>
            </p:custDataLst>
          </p:nvPr>
        </p:nvCxnSpPr>
        <p:spPr>
          <a:xfrm flipH="1">
            <a:off x="7082793" y="1528261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PA_直接连接符 7"/>
          <p:cNvCxnSpPr/>
          <p:nvPr>
            <p:custDataLst>
              <p:tags r:id="rId141"/>
            </p:custDataLst>
          </p:nvPr>
        </p:nvCxnSpPr>
        <p:spPr>
          <a:xfrm flipH="1" flipV="1">
            <a:off x="7094324" y="963901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PA_直接连接符 7"/>
          <p:cNvCxnSpPr/>
          <p:nvPr>
            <p:custDataLst>
              <p:tags r:id="rId142"/>
            </p:custDataLst>
          </p:nvPr>
        </p:nvCxnSpPr>
        <p:spPr>
          <a:xfrm>
            <a:off x="7588853" y="764843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PA_椭圆 196"/>
          <p:cNvSpPr/>
          <p:nvPr>
            <p:custDataLst>
              <p:tags r:id="rId143"/>
            </p:custDataLst>
          </p:nvPr>
        </p:nvSpPr>
        <p:spPr>
          <a:xfrm>
            <a:off x="7093474" y="959798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8" name="PA_直接连接符 7"/>
          <p:cNvCxnSpPr/>
          <p:nvPr>
            <p:custDataLst>
              <p:tags r:id="rId144"/>
            </p:custDataLst>
          </p:nvPr>
        </p:nvCxnSpPr>
        <p:spPr>
          <a:xfrm flipH="1">
            <a:off x="7669494" y="1468300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PA_直接连接符 7"/>
          <p:cNvCxnSpPr/>
          <p:nvPr>
            <p:custDataLst>
              <p:tags r:id="rId145"/>
            </p:custDataLst>
          </p:nvPr>
        </p:nvCxnSpPr>
        <p:spPr>
          <a:xfrm>
            <a:off x="7591403" y="1551130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PA_直接连接符 7"/>
          <p:cNvCxnSpPr/>
          <p:nvPr>
            <p:custDataLst>
              <p:tags r:id="rId146"/>
            </p:custDataLst>
          </p:nvPr>
        </p:nvCxnSpPr>
        <p:spPr>
          <a:xfrm flipH="1" flipV="1">
            <a:off x="7103964" y="1472115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PA_直接连接符 7"/>
          <p:cNvCxnSpPr/>
          <p:nvPr>
            <p:custDataLst>
              <p:tags r:id="rId147"/>
            </p:custDataLst>
          </p:nvPr>
        </p:nvCxnSpPr>
        <p:spPr>
          <a:xfrm flipH="1">
            <a:off x="7646622" y="1115466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PA_直接连接符 7"/>
          <p:cNvCxnSpPr/>
          <p:nvPr>
            <p:custDataLst>
              <p:tags r:id="rId148"/>
            </p:custDataLst>
          </p:nvPr>
        </p:nvCxnSpPr>
        <p:spPr>
          <a:xfrm flipH="1" flipV="1">
            <a:off x="7647587" y="1527337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PA_直接连接符 7"/>
          <p:cNvCxnSpPr/>
          <p:nvPr>
            <p:custDataLst>
              <p:tags r:id="rId149"/>
            </p:custDataLst>
          </p:nvPr>
        </p:nvCxnSpPr>
        <p:spPr>
          <a:xfrm flipH="1">
            <a:off x="7226901" y="1528258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PA_直接连接符 7"/>
          <p:cNvCxnSpPr/>
          <p:nvPr>
            <p:custDataLst>
              <p:tags r:id="rId150"/>
            </p:custDataLst>
          </p:nvPr>
        </p:nvCxnSpPr>
        <p:spPr>
          <a:xfrm flipH="1" flipV="1">
            <a:off x="7251692" y="1115464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PA_直接连接符 7"/>
          <p:cNvCxnSpPr/>
          <p:nvPr>
            <p:custDataLst>
              <p:tags r:id="rId151"/>
            </p:custDataLst>
          </p:nvPr>
        </p:nvCxnSpPr>
        <p:spPr>
          <a:xfrm flipH="1">
            <a:off x="7591405" y="967734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PA_直接连接符 7"/>
          <p:cNvCxnSpPr/>
          <p:nvPr>
            <p:custDataLst>
              <p:tags r:id="rId152"/>
            </p:custDataLst>
          </p:nvPr>
        </p:nvCxnSpPr>
        <p:spPr>
          <a:xfrm flipH="1">
            <a:off x="3498310" y="4593561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PA_直接连接符 7"/>
          <p:cNvCxnSpPr/>
          <p:nvPr>
            <p:custDataLst>
              <p:tags r:id="rId153"/>
            </p:custDataLst>
          </p:nvPr>
        </p:nvCxnSpPr>
        <p:spPr>
          <a:xfrm>
            <a:off x="3420221" y="4680207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PA_直接连接符 7"/>
          <p:cNvCxnSpPr/>
          <p:nvPr>
            <p:custDataLst>
              <p:tags r:id="rId154"/>
            </p:custDataLst>
          </p:nvPr>
        </p:nvCxnSpPr>
        <p:spPr>
          <a:xfrm flipH="1" flipV="1">
            <a:off x="2713041" y="4602118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PA_直接连接符 7"/>
          <p:cNvCxnSpPr/>
          <p:nvPr>
            <p:custDataLst>
              <p:tags r:id="rId155"/>
            </p:custDataLst>
          </p:nvPr>
        </p:nvCxnSpPr>
        <p:spPr>
          <a:xfrm flipH="1">
            <a:off x="3475439" y="4114552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PA_直接连接符 7"/>
          <p:cNvCxnSpPr/>
          <p:nvPr>
            <p:custDataLst>
              <p:tags r:id="rId156"/>
            </p:custDataLst>
          </p:nvPr>
        </p:nvCxnSpPr>
        <p:spPr>
          <a:xfrm flipH="1" flipV="1">
            <a:off x="3476404" y="4656412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PA_直接连接符 7"/>
          <p:cNvCxnSpPr/>
          <p:nvPr>
            <p:custDataLst>
              <p:tags r:id="rId157"/>
            </p:custDataLst>
          </p:nvPr>
        </p:nvCxnSpPr>
        <p:spPr>
          <a:xfrm flipH="1">
            <a:off x="2914162" y="4657337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PA_直接连接符 7"/>
          <p:cNvCxnSpPr/>
          <p:nvPr>
            <p:custDataLst>
              <p:tags r:id="rId158"/>
            </p:custDataLst>
          </p:nvPr>
        </p:nvCxnSpPr>
        <p:spPr>
          <a:xfrm flipH="1" flipV="1">
            <a:off x="2925693" y="4092977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PA_直接连接符 7"/>
          <p:cNvCxnSpPr/>
          <p:nvPr>
            <p:custDataLst>
              <p:tags r:id="rId159"/>
            </p:custDataLst>
          </p:nvPr>
        </p:nvCxnSpPr>
        <p:spPr>
          <a:xfrm>
            <a:off x="3420223" y="3893919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PA_椭圆 213"/>
          <p:cNvSpPr/>
          <p:nvPr>
            <p:custDataLst>
              <p:tags r:id="rId160"/>
            </p:custDataLst>
          </p:nvPr>
        </p:nvSpPr>
        <p:spPr>
          <a:xfrm>
            <a:off x="2924843" y="4088874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5" name="PA_直接连接符 7"/>
          <p:cNvCxnSpPr/>
          <p:nvPr>
            <p:custDataLst>
              <p:tags r:id="rId161"/>
            </p:custDataLst>
          </p:nvPr>
        </p:nvCxnSpPr>
        <p:spPr>
          <a:xfrm flipH="1">
            <a:off x="3500863" y="4597376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PA_直接连接符 7"/>
          <p:cNvCxnSpPr/>
          <p:nvPr>
            <p:custDataLst>
              <p:tags r:id="rId162"/>
            </p:custDataLst>
          </p:nvPr>
        </p:nvCxnSpPr>
        <p:spPr>
          <a:xfrm>
            <a:off x="3422772" y="4680206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PA_直接连接符 7"/>
          <p:cNvCxnSpPr/>
          <p:nvPr>
            <p:custDataLst>
              <p:tags r:id="rId163"/>
            </p:custDataLst>
          </p:nvPr>
        </p:nvCxnSpPr>
        <p:spPr>
          <a:xfrm flipH="1" flipV="1">
            <a:off x="2935333" y="4601191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PA_直接连接符 7"/>
          <p:cNvCxnSpPr/>
          <p:nvPr>
            <p:custDataLst>
              <p:tags r:id="rId164"/>
            </p:custDataLst>
          </p:nvPr>
        </p:nvCxnSpPr>
        <p:spPr>
          <a:xfrm flipH="1">
            <a:off x="3477992" y="4244542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PA_直接连接符 7"/>
          <p:cNvCxnSpPr/>
          <p:nvPr>
            <p:custDataLst>
              <p:tags r:id="rId165"/>
            </p:custDataLst>
          </p:nvPr>
        </p:nvCxnSpPr>
        <p:spPr>
          <a:xfrm flipH="1" flipV="1">
            <a:off x="3478957" y="4656413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PA_直接连接符 7"/>
          <p:cNvCxnSpPr/>
          <p:nvPr>
            <p:custDataLst>
              <p:tags r:id="rId166"/>
            </p:custDataLst>
          </p:nvPr>
        </p:nvCxnSpPr>
        <p:spPr>
          <a:xfrm flipH="1">
            <a:off x="3058270" y="4657334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PA_直接连接符 7"/>
          <p:cNvCxnSpPr/>
          <p:nvPr>
            <p:custDataLst>
              <p:tags r:id="rId167"/>
            </p:custDataLst>
          </p:nvPr>
        </p:nvCxnSpPr>
        <p:spPr>
          <a:xfrm flipH="1" flipV="1">
            <a:off x="3083061" y="4244540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PA_直接连接符 7"/>
          <p:cNvCxnSpPr/>
          <p:nvPr>
            <p:custDataLst>
              <p:tags r:id="rId168"/>
            </p:custDataLst>
          </p:nvPr>
        </p:nvCxnSpPr>
        <p:spPr>
          <a:xfrm flipH="1">
            <a:off x="3422773" y="4096810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PA_直接连接符 7"/>
          <p:cNvCxnSpPr/>
          <p:nvPr>
            <p:custDataLst>
              <p:tags r:id="rId169"/>
            </p:custDataLst>
          </p:nvPr>
        </p:nvCxnSpPr>
        <p:spPr>
          <a:xfrm flipH="1">
            <a:off x="9572391" y="3783429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PA_直接连接符 7"/>
          <p:cNvCxnSpPr/>
          <p:nvPr>
            <p:custDataLst>
              <p:tags r:id="rId170"/>
            </p:custDataLst>
          </p:nvPr>
        </p:nvCxnSpPr>
        <p:spPr>
          <a:xfrm>
            <a:off x="9494302" y="3870075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PA_直接连接符 7"/>
          <p:cNvCxnSpPr/>
          <p:nvPr>
            <p:custDataLst>
              <p:tags r:id="rId171"/>
            </p:custDataLst>
          </p:nvPr>
        </p:nvCxnSpPr>
        <p:spPr>
          <a:xfrm flipH="1" flipV="1">
            <a:off x="8787121" y="3791986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PA_直接连接符 7"/>
          <p:cNvCxnSpPr/>
          <p:nvPr>
            <p:custDataLst>
              <p:tags r:id="rId172"/>
            </p:custDataLst>
          </p:nvPr>
        </p:nvCxnSpPr>
        <p:spPr>
          <a:xfrm flipH="1">
            <a:off x="9549521" y="3304420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PA_直接连接符 7"/>
          <p:cNvCxnSpPr/>
          <p:nvPr>
            <p:custDataLst>
              <p:tags r:id="rId173"/>
            </p:custDataLst>
          </p:nvPr>
        </p:nvCxnSpPr>
        <p:spPr>
          <a:xfrm flipH="1" flipV="1">
            <a:off x="9550485" y="3846280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PA_直接连接符 7"/>
          <p:cNvCxnSpPr/>
          <p:nvPr>
            <p:custDataLst>
              <p:tags r:id="rId174"/>
            </p:custDataLst>
          </p:nvPr>
        </p:nvCxnSpPr>
        <p:spPr>
          <a:xfrm flipH="1">
            <a:off x="8988244" y="3847205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PA_直接连接符 7"/>
          <p:cNvCxnSpPr/>
          <p:nvPr>
            <p:custDataLst>
              <p:tags r:id="rId175"/>
            </p:custDataLst>
          </p:nvPr>
        </p:nvCxnSpPr>
        <p:spPr>
          <a:xfrm flipH="1" flipV="1">
            <a:off x="8999773" y="3282845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PA_直接连接符 7"/>
          <p:cNvCxnSpPr/>
          <p:nvPr>
            <p:custDataLst>
              <p:tags r:id="rId176"/>
            </p:custDataLst>
          </p:nvPr>
        </p:nvCxnSpPr>
        <p:spPr>
          <a:xfrm>
            <a:off x="9494303" y="3083787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PA_椭圆 230"/>
          <p:cNvSpPr/>
          <p:nvPr>
            <p:custDataLst>
              <p:tags r:id="rId177"/>
            </p:custDataLst>
          </p:nvPr>
        </p:nvSpPr>
        <p:spPr>
          <a:xfrm>
            <a:off x="8998923" y="3278742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2" name="PA_直接连接符 7"/>
          <p:cNvCxnSpPr/>
          <p:nvPr>
            <p:custDataLst>
              <p:tags r:id="rId178"/>
            </p:custDataLst>
          </p:nvPr>
        </p:nvCxnSpPr>
        <p:spPr>
          <a:xfrm flipH="1">
            <a:off x="9574945" y="3787244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PA_直接连接符 7"/>
          <p:cNvCxnSpPr/>
          <p:nvPr>
            <p:custDataLst>
              <p:tags r:id="rId179"/>
            </p:custDataLst>
          </p:nvPr>
        </p:nvCxnSpPr>
        <p:spPr>
          <a:xfrm>
            <a:off x="9496853" y="3870074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PA_直接连接符 7"/>
          <p:cNvCxnSpPr/>
          <p:nvPr>
            <p:custDataLst>
              <p:tags r:id="rId180"/>
            </p:custDataLst>
          </p:nvPr>
        </p:nvCxnSpPr>
        <p:spPr>
          <a:xfrm flipH="1" flipV="1">
            <a:off x="9009413" y="3791059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PA_直接连接符 7"/>
          <p:cNvCxnSpPr/>
          <p:nvPr>
            <p:custDataLst>
              <p:tags r:id="rId181"/>
            </p:custDataLst>
          </p:nvPr>
        </p:nvCxnSpPr>
        <p:spPr>
          <a:xfrm flipH="1">
            <a:off x="9552073" y="3434409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PA_直接连接符 7"/>
          <p:cNvCxnSpPr/>
          <p:nvPr>
            <p:custDataLst>
              <p:tags r:id="rId182"/>
            </p:custDataLst>
          </p:nvPr>
        </p:nvCxnSpPr>
        <p:spPr>
          <a:xfrm flipH="1" flipV="1">
            <a:off x="9553038" y="3846279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PA_直接连接符 7"/>
          <p:cNvCxnSpPr/>
          <p:nvPr>
            <p:custDataLst>
              <p:tags r:id="rId183"/>
            </p:custDataLst>
          </p:nvPr>
        </p:nvCxnSpPr>
        <p:spPr>
          <a:xfrm flipH="1">
            <a:off x="9132350" y="3847202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PA_直接连接符 7"/>
          <p:cNvCxnSpPr/>
          <p:nvPr>
            <p:custDataLst>
              <p:tags r:id="rId184"/>
            </p:custDataLst>
          </p:nvPr>
        </p:nvCxnSpPr>
        <p:spPr>
          <a:xfrm flipH="1" flipV="1">
            <a:off x="9157143" y="3434408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PA_直接连接符 7"/>
          <p:cNvCxnSpPr/>
          <p:nvPr>
            <p:custDataLst>
              <p:tags r:id="rId185"/>
            </p:custDataLst>
          </p:nvPr>
        </p:nvCxnSpPr>
        <p:spPr>
          <a:xfrm flipH="1">
            <a:off x="9496855" y="3286678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PA_文本框 29"/>
          <p:cNvSpPr txBox="1"/>
          <p:nvPr>
            <p:custDataLst>
              <p:tags r:id="rId186"/>
            </p:custDataLst>
          </p:nvPr>
        </p:nvSpPr>
        <p:spPr>
          <a:xfrm>
            <a:off x="4844161" y="3051883"/>
            <a:ext cx="244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b="1" dirty="0" smtClean="0"/>
              <a:t>成本可控</a:t>
            </a:r>
            <a:endParaRPr lang="zh-CN" altLang="en-US" b="1" dirty="0"/>
          </a:p>
        </p:txBody>
      </p:sp>
      <p:cxnSp>
        <p:nvCxnSpPr>
          <p:cNvPr id="242" name="PA_直接连接符 7"/>
          <p:cNvCxnSpPr/>
          <p:nvPr>
            <p:custDataLst>
              <p:tags r:id="rId187"/>
            </p:custDataLst>
          </p:nvPr>
        </p:nvCxnSpPr>
        <p:spPr>
          <a:xfrm flipH="1">
            <a:off x="8408841" y="1514152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PA_直接连接符 7"/>
          <p:cNvCxnSpPr/>
          <p:nvPr>
            <p:custDataLst>
              <p:tags r:id="rId188"/>
            </p:custDataLst>
          </p:nvPr>
        </p:nvCxnSpPr>
        <p:spPr>
          <a:xfrm>
            <a:off x="8330752" y="1600798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PA_直接连接符 7"/>
          <p:cNvCxnSpPr/>
          <p:nvPr>
            <p:custDataLst>
              <p:tags r:id="rId189"/>
            </p:custDataLst>
          </p:nvPr>
        </p:nvCxnSpPr>
        <p:spPr>
          <a:xfrm flipH="1" flipV="1">
            <a:off x="7623571" y="1522709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PA_直接连接符 7"/>
          <p:cNvCxnSpPr/>
          <p:nvPr>
            <p:custDataLst>
              <p:tags r:id="rId190"/>
            </p:custDataLst>
          </p:nvPr>
        </p:nvCxnSpPr>
        <p:spPr>
          <a:xfrm flipH="1">
            <a:off x="8385970" y="1035143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PA_直接连接符 7"/>
          <p:cNvCxnSpPr/>
          <p:nvPr>
            <p:custDataLst>
              <p:tags r:id="rId191"/>
            </p:custDataLst>
          </p:nvPr>
        </p:nvCxnSpPr>
        <p:spPr>
          <a:xfrm flipH="1" flipV="1">
            <a:off x="8386933" y="1577003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PA_直接连接符 7"/>
          <p:cNvCxnSpPr/>
          <p:nvPr>
            <p:custDataLst>
              <p:tags r:id="rId192"/>
            </p:custDataLst>
          </p:nvPr>
        </p:nvCxnSpPr>
        <p:spPr>
          <a:xfrm flipH="1">
            <a:off x="7824693" y="1577928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PA_直接连接符 7"/>
          <p:cNvCxnSpPr/>
          <p:nvPr>
            <p:custDataLst>
              <p:tags r:id="rId193"/>
            </p:custDataLst>
          </p:nvPr>
        </p:nvCxnSpPr>
        <p:spPr>
          <a:xfrm flipH="1" flipV="1">
            <a:off x="7836222" y="1013568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PA_直接连接符 7"/>
          <p:cNvCxnSpPr/>
          <p:nvPr>
            <p:custDataLst>
              <p:tags r:id="rId194"/>
            </p:custDataLst>
          </p:nvPr>
        </p:nvCxnSpPr>
        <p:spPr>
          <a:xfrm>
            <a:off x="8330752" y="814510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PA_椭圆 249"/>
          <p:cNvSpPr/>
          <p:nvPr>
            <p:custDataLst>
              <p:tags r:id="rId195"/>
            </p:custDataLst>
          </p:nvPr>
        </p:nvSpPr>
        <p:spPr>
          <a:xfrm>
            <a:off x="7835373" y="1009465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1" name="PA_直接连接符 7"/>
          <p:cNvCxnSpPr/>
          <p:nvPr>
            <p:custDataLst>
              <p:tags r:id="rId196"/>
            </p:custDataLst>
          </p:nvPr>
        </p:nvCxnSpPr>
        <p:spPr>
          <a:xfrm flipH="1">
            <a:off x="8411394" y="1517967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PA_直接连接符 7"/>
          <p:cNvCxnSpPr/>
          <p:nvPr>
            <p:custDataLst>
              <p:tags r:id="rId197"/>
            </p:custDataLst>
          </p:nvPr>
        </p:nvCxnSpPr>
        <p:spPr>
          <a:xfrm>
            <a:off x="8333301" y="1600797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PA_直接连接符 7"/>
          <p:cNvCxnSpPr/>
          <p:nvPr>
            <p:custDataLst>
              <p:tags r:id="rId198"/>
            </p:custDataLst>
          </p:nvPr>
        </p:nvCxnSpPr>
        <p:spPr>
          <a:xfrm flipH="1" flipV="1">
            <a:off x="7845862" y="1521782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PA_直接连接符 7"/>
          <p:cNvCxnSpPr/>
          <p:nvPr>
            <p:custDataLst>
              <p:tags r:id="rId199"/>
            </p:custDataLst>
          </p:nvPr>
        </p:nvCxnSpPr>
        <p:spPr>
          <a:xfrm flipH="1">
            <a:off x="8388521" y="1165133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PA_直接连接符 7"/>
          <p:cNvCxnSpPr/>
          <p:nvPr>
            <p:custDataLst>
              <p:tags r:id="rId200"/>
            </p:custDataLst>
          </p:nvPr>
        </p:nvCxnSpPr>
        <p:spPr>
          <a:xfrm flipH="1" flipV="1">
            <a:off x="8389486" y="1577004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PA_直接连接符 7"/>
          <p:cNvCxnSpPr/>
          <p:nvPr>
            <p:custDataLst>
              <p:tags r:id="rId201"/>
            </p:custDataLst>
          </p:nvPr>
        </p:nvCxnSpPr>
        <p:spPr>
          <a:xfrm flipH="1">
            <a:off x="7968799" y="1577925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PA_直接连接符 7"/>
          <p:cNvCxnSpPr/>
          <p:nvPr>
            <p:custDataLst>
              <p:tags r:id="rId202"/>
            </p:custDataLst>
          </p:nvPr>
        </p:nvCxnSpPr>
        <p:spPr>
          <a:xfrm flipH="1" flipV="1">
            <a:off x="7993591" y="1165131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PA_直接连接符 7"/>
          <p:cNvCxnSpPr/>
          <p:nvPr>
            <p:custDataLst>
              <p:tags r:id="rId203"/>
            </p:custDataLst>
          </p:nvPr>
        </p:nvCxnSpPr>
        <p:spPr>
          <a:xfrm flipH="1">
            <a:off x="8333304" y="1017401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PA_任意多边形 22"/>
          <p:cNvSpPr/>
          <p:nvPr>
            <p:custDataLst>
              <p:tags r:id="rId204"/>
            </p:custDataLst>
          </p:nvPr>
        </p:nvSpPr>
        <p:spPr>
          <a:xfrm flipH="1" flipV="1">
            <a:off x="13645923" y="2818940"/>
            <a:ext cx="478800" cy="482400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PA_任意多边形 22"/>
          <p:cNvSpPr/>
          <p:nvPr>
            <p:custDataLst>
              <p:tags r:id="rId205"/>
            </p:custDataLst>
          </p:nvPr>
        </p:nvSpPr>
        <p:spPr>
          <a:xfrm flipH="1" flipV="1">
            <a:off x="-1431584" y="3687140"/>
            <a:ext cx="478800" cy="482400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1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16667E-7 -3.7037E-6 L 0.02578 -0.0004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875E-6 3.33333E-6 L 1.875E-6 0.0460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33333E-6 1.85185E-6 L -0.02578 1.85185E-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875E-6 -7.40741E-7 L -0.00013 -0.04537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-4.81481E-6 L 0.01849 -0.03101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95833E-6 1.11111E-6 L 0.01784 0.0331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25E-6 1.48148E-6 L -0.01758 0.03102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6 -4.44444E-6 L -0.01797 -0.0331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2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29167E-6 4.81481E-6 L 0.01823 4.81481E-6 " pathEditMode="relative" rAng="0" ptsTypes="AA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45833E-6 7.40741E-7 L 1.45833E-6 0.03218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45833E-6 3.33333E-6 L -0.01719 3.33333E-6 " pathEditMode="relative" rAng="0" ptsTypes="AA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375E-6 4.44444E-6 L 0.0125 -0.02084 " pathEditMode="relative" rAng="0" ptsTypes="AA">
                                      <p:cBhvr>
                                        <p:cTn id="1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375E-6 3.33333E-6 L 0.0125 0.02314 " pathEditMode="relative" rAng="0" ptsTypes="AA">
                                      <p:cBhvr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8.33333E-7 3.7037E-6 L -0.01289 0.02129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16667E-7 4.44444E-6 L 4.16667E-7 -0.03241 " pathEditMode="relative" rAng="0" ptsTypes="AA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5E-6 4.44444E-6 L -0.01354 -0.022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2" presetClass="exit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9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8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5E-6 -1.11111E-6 L 0.02578 -0.00046 " pathEditMode="relative" rAng="0" ptsTypes="AA">
                                      <p:cBhvr>
                                        <p:cTn id="1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95833E-6 -4.07407E-6 L 3.95833E-6 0.04607 " pathEditMode="relative" rAng="0" ptsTypes="AA">
                                      <p:cBhvr>
                                        <p:cTn id="1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375E-6 4.44444E-6 L -0.02578 4.44444E-6 " pathEditMode="relative" rAng="0" ptsTypes="AA">
                                      <p:cBhvr>
                                        <p:cTn id="16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95833E-6 1.85185E-6 L -0.00013 -0.04537 " pathEditMode="relative" rAng="0" ptsTypes="AA">
                                      <p:cBhvr>
                                        <p:cTn id="1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91667E-6 -2.22222E-6 L 0.01849 -0.03102 " pathEditMode="relative" rAng="0" ptsTypes="AA">
                                      <p:cBhvr>
                                        <p:cTn id="1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66667E-6 3.7037E-6 L 0.01784 0.0331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4.44444E-6 L -0.01758 0.03102 " pathEditMode="relative" rAng="0" ptsTypes="AA">
                                      <p:cBhvr>
                                        <p:cTn id="1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7 -1.85185E-6 L -0.01797 -0.0331 " pathEditMode="relative" rAng="0" ptsTypes="AA">
                                      <p:cBhvr>
                                        <p:cTn id="17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4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0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3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6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375E-6 -2.59259E-6 L 0.01822 -2.59259E-6 " pathEditMode="relative" rAng="0" ptsTypes="AA">
                                      <p:cBhvr>
                                        <p:cTn id="2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75E-6 3.33333E-6 L 3.75E-6 0.03217 " pathEditMode="relative" rAng="0" ptsTypes="AA">
                                      <p:cBhvr>
                                        <p:cTn id="2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-4.07407E-6 L -0.01719 -4.07407E-6 " pathEditMode="relative" rAng="0" ptsTypes="AA">
                                      <p:cBhvr>
                                        <p:cTn id="2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54167E-6 -1.48148E-6 L 0.0125 -0.02083 " pathEditMode="relative" rAng="0" ptsTypes="AA">
                                      <p:cBhvr>
                                        <p:cTn id="2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54167E-6 -4.07407E-6 L 0.0125 0.02315 " pathEditMode="relative" rAng="0" ptsTypes="AA">
                                      <p:cBhvr>
                                        <p:cTn id="2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25E-6 -2.22222E-6 L -0.01289 0.0213 " pathEditMode="relative" rAng="0" ptsTypes="AA">
                                      <p:cBhvr>
                                        <p:cTn id="2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70833E-6 -2.96296E-6 L 2.70833E-6 -0.0324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7 -1.48148E-6 L -0.01354 -0.02199 " pathEditMode="relative" rAng="0" ptsTypes="AA">
                                      <p:cBhvr>
                                        <p:cTn id="2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22" presetClass="exit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2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2" presetClass="exit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8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1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4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7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0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3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0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3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2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3.33333E-6 L 0.02578 -0.00047 " pathEditMode="relative" rAng="0" ptsTypes="AA">
                                      <p:cBhvr>
                                        <p:cTn id="3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91667E-6 3.7037E-7 L 2.91667E-6 0.04606 " pathEditMode="relative" rAng="0" ptsTypes="AA">
                                      <p:cBhvr>
                                        <p:cTn id="30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375E-6 -1.11111E-6 L -0.02579 -1.11111E-6 " pathEditMode="relative" rAng="0" ptsTypes="AA">
                                      <p:cBhvr>
                                        <p:cTn id="30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91667E-6 -3.7037E-6 L -0.00013 -0.04537 " pathEditMode="relative" rAng="0" ptsTypes="AA">
                                      <p:cBhvr>
                                        <p:cTn id="30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95833E-6 2.22222E-6 L 0.01849 -0.03102 " pathEditMode="relative" rAng="0" ptsTypes="AA">
                                      <p:cBhvr>
                                        <p:cTn id="3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91667E-6 -1.85185E-6 L 0.01784 0.0331 " pathEditMode="relative" rAng="0" ptsTypes="AA">
                                      <p:cBhvr>
                                        <p:cTn id="3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7 0 L -0.01758 0.03102 " pathEditMode="relative" rAng="0" ptsTypes="AA">
                                      <p:cBhvr>
                                        <p:cTn id="3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04167E-6 2.59259E-6 L -0.01797 -0.0331 " pathEditMode="relative" rAng="0" ptsTypes="AA">
                                      <p:cBhvr>
                                        <p:cTn id="3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6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9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2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5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8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1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4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7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1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4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7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0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3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6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9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1.85185E-6 L 0.01823 1.85185E-6 " pathEditMode="relative" rAng="0" ptsTypes="AA">
                                      <p:cBhvr>
                                        <p:cTn id="3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5E-6 -2.22222E-6 L 2.5E-6 0.03218 " pathEditMode="relative" rAng="0" ptsTypes="AA">
                                      <p:cBhvr>
                                        <p:cTn id="3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7 3.7037E-7 L -0.01719 3.7037E-7 " pathEditMode="relative" rAng="0" ptsTypes="AA">
                                      <p:cBhvr>
                                        <p:cTn id="37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58333E-6 2.96296E-6 L 0.0125 -0.02084 " pathEditMode="relative" rAng="0" ptsTypes="AA">
                                      <p:cBhvr>
                                        <p:cTn id="37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58333E-6 3.7037E-7 L 0.0125 0.02315 " pathEditMode="relative" rAng="0" ptsTypes="AA">
                                      <p:cBhvr>
                                        <p:cTn id="3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08333E-7 2.22222E-6 L -0.01289 0.02129 " pathEditMode="relative" rAng="0" ptsTypes="AA">
                                      <p:cBhvr>
                                        <p:cTn id="38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45833E-6 1.48148E-6 L 1.45833E-6 -0.03241 " pathEditMode="relative" rAng="0" ptsTypes="AA">
                                      <p:cBhvr>
                                        <p:cTn id="3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45833E-6 2.96296E-6 L -0.01354 -0.02199 " pathEditMode="relative" rAng="0" ptsTypes="AA">
                                      <p:cBhvr>
                                        <p:cTn id="3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22" presetClass="exit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7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0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22" presetClass="exit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3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6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9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2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5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8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2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5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8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1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4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7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0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3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6.25E-7 3.7037E-6 L 0.02578 -0.00047 " pathEditMode="relative" rAng="0" ptsTypes="AA">
                                      <p:cBhvr>
                                        <p:cTn id="4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6 -7.40741E-7 L 2.08333E-6 0.04607 " pathEditMode="relative" rAng="0" ptsTypes="AA">
                                      <p:cBhvr>
                                        <p:cTn id="43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54167E-6 -7.40741E-7 L -0.02578 -7.40741E-7 " pathEditMode="relative" rAng="0" ptsTypes="AA">
                                      <p:cBhvr>
                                        <p:cTn id="4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6 -3.33333E-6 L -0.00013 -0.04537 " pathEditMode="relative" rAng="0" ptsTypes="AA">
                                      <p:cBhvr>
                                        <p:cTn id="44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2.59259E-6 L 0.01849 -0.03102 " pathEditMode="relative" rAng="0" ptsTypes="AA">
                                      <p:cBhvr>
                                        <p:cTn id="4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75E-6 -2.96296E-6 L 0.01784 0.0331 " pathEditMode="relative" rAng="0" ptsTypes="AA">
                                      <p:cBhvr>
                                        <p:cTn id="44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04167E-6 -1.11111E-6 L -0.01758 0.03102 " pathEditMode="relative" rAng="0" ptsTypes="AA">
                                      <p:cBhvr>
                                        <p:cTn id="44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44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875E-6 1.48148E-6 L -0.01797 -0.0331 " pathEditMode="relative" rAng="0" ptsTypes="AA">
                                      <p:cBhvr>
                                        <p:cTn id="4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1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4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2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57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0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3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6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9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2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3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6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2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5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8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1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4" dur="3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5E-6 2.22222E-6 L 0.01823 2.22222E-6 " pathEditMode="relative" rAng="0" ptsTypes="AA">
                                      <p:cBhvr>
                                        <p:cTn id="5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66667E-6 -3.33333E-6 L 1.66667E-6 0.03218 " pathEditMode="relative" rAng="0" ptsTypes="AA">
                                      <p:cBhvr>
                                        <p:cTn id="50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25E-6 -7.40741E-7 L -0.01719 -7.40741E-7 " pathEditMode="relative" rAng="0" ptsTypes="AA">
                                      <p:cBhvr>
                                        <p:cTn id="51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58333E-6 1.85185E-6 L 0.0125 -0.02084 " pathEditMode="relative" rAng="0" ptsTypes="AA">
                                      <p:cBhvr>
                                        <p:cTn id="5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58333E-6 7.40741E-7 L 0.0125 0.02315 " pathEditMode="relative" rAng="0" ptsTypes="AA">
                                      <p:cBhvr>
                                        <p:cTn id="5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6.25E-7 1.11111E-6 L -0.01289 0.0213 " pathEditMode="relative" rAng="0" ptsTypes="AA">
                                      <p:cBhvr>
                                        <p:cTn id="51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6.25E-7 1.85185E-6 L 6.25E-7 -0.03241 " pathEditMode="relative" rAng="0" ptsTypes="AA">
                                      <p:cBhvr>
                                        <p:cTn id="51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29167E-6 1.85185E-6 L -0.01354 -0.02199 " pathEditMode="relative" rAng="0" ptsTypes="AA">
                                      <p:cBhvr>
                                        <p:cTn id="52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22" presetClass="exit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2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5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22" presetClass="exit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28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1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4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7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0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3" dur="3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C -0.06041 0.0574 -0.12213 0.1493 -0.17851 0.15393 C -0.23515 0.15856 -0.29206 0.03703 -0.33815 0.02777 C -0.42005 0.02245 -0.47096 0.0537 -0.49401 0.07222 " pathEditMode="relative" rAng="0" ptsTypes="AAAA">
                                      <p:cBhvr>
                                        <p:cTn id="546" dur="6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01" y="7685"/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8" dur="1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9" presetID="0" presetClass="path" presetSubtype="0" accel="48000" decel="52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49401 0.07222 C -0.52539 0.12731 -0.55429 0.19953 -0.62851 0.20185 C -0.67291 0.20185 -0.74297 0.11319 -0.76823 0.04699 " pathEditMode="relative" rAng="0" ptsTypes="AAA">
                                      <p:cBhvr>
                                        <p:cTn id="550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11" y="5208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3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6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22" presetClass="entr" presetSubtype="4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9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22" presetClass="entr" presetSubtype="1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22" presetClass="exit" presetSubtype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4" dur="2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7" dur="2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22" presetClass="exit" presetSubtype="4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0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22" presetClass="exit" presetSubtype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73" dur="2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7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0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3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6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95833E-6 3.7037E-6 L 0.01823 3.7037E-6 " pathEditMode="relative" rAng="0" ptsTypes="AA">
                                      <p:cBhvr>
                                        <p:cTn id="5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58333E-6 2.22222E-6 L -4.58333E-6 0.03217 " pathEditMode="relative" rAng="0" ptsTypes="AA">
                                      <p:cBhvr>
                                        <p:cTn id="59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591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29167E-6 -4.81481E-6 L -0.01719 -4.81481E-6 " pathEditMode="relative" rAng="0" ptsTypes="AA">
                                      <p:cBhvr>
                                        <p:cTn id="59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58333E-6 2.59259E-6 L -4.58333E-6 -0.03241 " pathEditMode="relative" rAng="0" ptsTypes="AA">
                                      <p:cBhvr>
                                        <p:cTn id="59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6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9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2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02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2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5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9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2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5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8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1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4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7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0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1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4.16667E-6 1.11111E-6 L 0.02578 -0.00046 " pathEditMode="relative" rAng="0" ptsTypes="AA">
                                      <p:cBhvr>
                                        <p:cTn id="63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4.375E-6 -1.85185E-6 L -4.375E-6 0.04607 " pathEditMode="relative" rAng="0" ptsTypes="AA">
                                      <p:cBhvr>
                                        <p:cTn id="63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0833E-6 -3.33333E-6 L -0.02578 -3.33333E-6 " pathEditMode="relative" rAng="0" ptsTypes="AA">
                                      <p:cBhvr>
                                        <p:cTn id="63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4.375E-6 4.07407E-6 L -0.00013 -0.04537 " pathEditMode="relative" rAng="0" ptsTypes="AA">
                                      <p:cBhvr>
                                        <p:cTn id="63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1.04167E-6 -5.55112E-17 L 0.01849 -0.03102 " pathEditMode="relative" rAng="0" ptsTypes="AA">
                                      <p:cBhvr>
                                        <p:cTn id="64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-4.07407E-6 L 0.01784 0.03311 " pathEditMode="relative" rAng="0" ptsTypes="AA">
                                      <p:cBhvr>
                                        <p:cTn id="64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643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5E-6 -3.7037E-6 L -0.01758 0.03102 " pathEditMode="relative" rAng="0" ptsTypes="AA">
                                      <p:cBhvr>
                                        <p:cTn id="64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875E-6 3.7037E-7 L -0.01797 -0.0331 " pathEditMode="relative" rAng="0" ptsTypes="AA">
                                      <p:cBhvr>
                                        <p:cTn id="6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22" presetClass="exit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8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22" presetClass="exit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1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2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4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22" presetClass="exit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7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22" presetClass="exit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0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22" presetClass="exit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3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22" presetClass="exit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6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22" presetClass="exit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9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6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0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3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6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9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2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5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8" dur="3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1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2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95833E-6 -3.7037E-7 L 0.01823 -3.7037E-7 " pathEditMode="relative" rAng="0" ptsTypes="AA">
                                      <p:cBhvr>
                                        <p:cTn id="70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70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58333E-6 -4.44444E-6 L -4.58333E-6 0.03218 " pathEditMode="relative" rAng="0" ptsTypes="AA">
                                      <p:cBhvr>
                                        <p:cTn id="70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706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-1.85185E-6 L -0.01719 -1.85185E-6 " pathEditMode="relative" rAng="0" ptsTypes="AA">
                                      <p:cBhvr>
                                        <p:cTn id="70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75E-6 -7.40741E-7 L 0.0125 -0.02083 " pathEditMode="relative" rAng="0" ptsTypes="AA">
                                      <p:cBhvr>
                                        <p:cTn id="70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71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75E-6 -1.85185E-6 L 0.0125 0.02315 " pathEditMode="relative" rAng="0" ptsTypes="AA">
                                      <p:cBhvr>
                                        <p:cTn id="71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91667E-6 0 L -0.01289 0.0213 " pathEditMode="relative" rAng="0" ptsTypes="AA">
                                      <p:cBhvr>
                                        <p:cTn id="71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71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7.40741E-7 L 4.375E-6 -0.03241 " pathEditMode="relative" rAng="0" ptsTypes="AA">
                                      <p:cBhvr>
                                        <p:cTn id="71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-7.40741E-7 L -0.01354 -0.02199 " pathEditMode="relative" rAng="0" ptsTypes="AA">
                                      <p:cBhvr>
                                        <p:cTn id="71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718" presetID="22" presetClass="exit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9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22" presetClass="exit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2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22" presetClass="exit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5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22" presetClass="exit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8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22" presetClass="exit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31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22" presetClass="exit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34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22" presetClass="exit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7" dur="3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22" presetClass="exit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0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4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7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8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0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1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3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6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7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9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0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2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3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5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6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375E-6 3.7037E-7 L 0.02578 -0.00046 " pathEditMode="relative" rAng="0" ptsTypes="AA">
                                      <p:cBhvr>
                                        <p:cTn id="76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768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95833E-6 -2.59259E-6 L -3.95833E-6 0.04607 " pathEditMode="relative" rAng="0" ptsTypes="AA">
                                      <p:cBhvr>
                                        <p:cTn id="76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-4.07407E-6 L -0.02578 -4.07407E-6 " pathEditMode="relative" rAng="0" ptsTypes="AA">
                                      <p:cBhvr>
                                        <p:cTn id="77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77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95833E-6 3.33333E-6 L -0.00013 -0.04537 " pathEditMode="relative" rAng="0" ptsTypes="AA">
                                      <p:cBhvr>
                                        <p:cTn id="77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8.33333E-7 -7.40741E-7 L 0.01849 -0.03102 " pathEditMode="relative" rAng="0" ptsTypes="AA">
                                      <p:cBhvr>
                                        <p:cTn id="77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776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08333E-7 3.7037E-6 L 0.01784 0.0331 " pathEditMode="relative" rAng="0" ptsTypes="AA">
                                      <p:cBhvr>
                                        <p:cTn id="7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778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0833E-6 -4.44444E-6 L -0.01758 0.03102 " pathEditMode="relative" rAng="0" ptsTypes="AA">
                                      <p:cBhvr>
                                        <p:cTn id="77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08333E-6 -1.85185E-6 L -0.01797 -0.0331 " pathEditMode="relative" rAng="0" ptsTypes="AA">
                                      <p:cBhvr>
                                        <p:cTn id="78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782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3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86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89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2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5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8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0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1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4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6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0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1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5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6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8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9" presetID="2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1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2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4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7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8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0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1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3" dur="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4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6" dur="3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7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54167E-6 -1.11111E-6 L 0.01823 -1.11111E-6 " pathEditMode="relative" rAng="0" ptsTypes="AA">
                                      <p:cBhvr>
                                        <p:cTn id="8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839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4.375E-6 4.81481E-6 L -4.375E-6 0.03217 " pathEditMode="relative" rAng="0" ptsTypes="AA">
                                      <p:cBhvr>
                                        <p:cTn id="84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841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2.70833E-6 -4.07407E-6 L -0.01719 -4.07407E-6 " pathEditMode="relative" rAng="0" ptsTypes="AA">
                                      <p:cBhvr>
                                        <p:cTn id="84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843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1.45833E-6 -1.48148E-6 L 0.0125 -0.02083 " pathEditMode="relative" rAng="0" ptsTypes="AA">
                                      <p:cBhvr>
                                        <p:cTn id="84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1.45833E-6 -2.59259E-6 L 0.0125 0.02315 " pathEditMode="relative" rAng="0" ptsTypes="AA">
                                      <p:cBhvr>
                                        <p:cTn id="8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847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-2.22222E-6 L -0.01289 0.0213 " pathEditMode="relative" rAng="0" ptsTypes="AA">
                                      <p:cBhvr>
                                        <p:cTn id="84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849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4.58333E-6 -1.48148E-6 L 4.58333E-6 -0.03241 " pathEditMode="relative" rAng="0" ptsTypes="AA">
                                      <p:cBhvr>
                                        <p:cTn id="85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851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1.66667E-6 -1.48148E-6 L -0.01354 -0.02199 " pathEditMode="relative" rAng="0" ptsTypes="AA">
                                      <p:cBhvr>
                                        <p:cTn id="85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853" presetID="22" presetClass="exit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4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6" presetID="22" presetClass="exit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57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22" presetClass="exit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60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2" presetID="22" presetClass="exit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3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22" presetClass="exit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6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22" presetClass="exit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9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1" presetID="22" presetClass="exit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2" dur="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4" presetID="22" presetClass="exit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5" dur="3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9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2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5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6" presetID="22" presetClass="exit" presetSubtype="2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87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9" presetID="22" presetClass="exit" presetSubtype="4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0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2" presetID="22" presetClass="exit" presetSubtype="2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93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7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0" dur="2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3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4" presetID="22" presetClass="exit" presetSubtype="8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5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7" presetID="22" presetClass="exit" presetSubtype="8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8" dur="2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0" presetID="22" presetClass="exit" presetSubtype="8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1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3" presetID="1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9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0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2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3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5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8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9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1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2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4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5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7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8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0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1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5E-6 -3.7037E-7 L 0.02578 -0.00046 " pathEditMode="relative" rAng="0" ptsTypes="AA">
                                      <p:cBhvr>
                                        <p:cTn id="94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943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16667E-6 -3.33333E-6 L 4.16667E-6 0.04607 " pathEditMode="relative" rAng="0" ptsTypes="AA">
                                      <p:cBhvr>
                                        <p:cTn id="94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945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375E-6 -4.81481E-6 L -0.02578 -4.81481E-6 " pathEditMode="relative" rAng="0" ptsTypes="AA">
                                      <p:cBhvr>
                                        <p:cTn id="94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947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16667E-6 2.59259E-6 L -0.00013 -0.04537 " pathEditMode="relative" rAng="0" ptsTypes="AA">
                                      <p:cBhvr>
                                        <p:cTn id="94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949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70833E-6 -1.48148E-6 L 0.01849 -0.03102 " pathEditMode="relative" rAng="0" ptsTypes="AA">
                                      <p:cBhvr>
                                        <p:cTn id="95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951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1.66667E-6 4.44444E-6 L 0.01784 0.0331 " pathEditMode="relative" rAng="0" ptsTypes="AA">
                                      <p:cBhvr>
                                        <p:cTn id="95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953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8.33333E-7 4.81481E-6 L -0.01758 0.03101 " pathEditMode="relative" rAng="0" ptsTypes="AA">
                                      <p:cBhvr>
                                        <p:cTn id="95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955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08333E-7 -1.11111E-6 L -0.01797 -0.0331 " pathEditMode="relative" rAng="0" ptsTypes="AA">
                                      <p:cBhvr>
                                        <p:cTn id="95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957" presetID="22" presetClass="exit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8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0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61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3" presetID="2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64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6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7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9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70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2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73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5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6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8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9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1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5" presetID="10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6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8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0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1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3" dur="3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4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6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7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9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0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2" dur="3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3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5" dur="3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6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8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1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2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4.58333E-6 -1.85185E-6 L 0.01822 -1.85185E-6 " pathEditMode="relative" rAng="0" ptsTypes="AA">
                                      <p:cBhvr>
                                        <p:cTn id="101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014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75E-6 4.07407E-6 L 3.75E-6 0.03217 " pathEditMode="relative" rAng="0" ptsTypes="AA">
                                      <p:cBhvr>
                                        <p:cTn id="101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016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-3.33333E-6 L -0.01719 -3.33333E-6 " pathEditMode="relative" rAng="0" ptsTypes="AA">
                                      <p:cBhvr>
                                        <p:cTn id="10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018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33333E-6 -2.22222E-6 L 0.0125 -0.02083 " pathEditMode="relative" rAng="0" ptsTypes="AA">
                                      <p:cBhvr>
                                        <p:cTn id="101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020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33333E-6 -3.33333E-6 L 0.0125 0.02315 " pathEditMode="relative" rAng="0" ptsTypes="AA">
                                      <p:cBhvr>
                                        <p:cTn id="1021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022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45833E-6 -1.48148E-6 L -0.01289 0.0213 " pathEditMode="relative" rAng="0" ptsTypes="AA">
                                      <p:cBhvr>
                                        <p:cTn id="102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024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70833E-6 -2.22222E-6 L 2.70833E-6 -0.03241 " pathEditMode="relative" rAng="0" ptsTypes="AA">
                                      <p:cBhvr>
                                        <p:cTn id="1025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026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08333E-7 -2.22222E-6 L -0.01354 -0.02199 " pathEditMode="relative" rAng="0" ptsTypes="AA">
                                      <p:cBhvr>
                                        <p:cTn id="102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028" presetID="22" presetClass="exit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9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22" presetClass="exit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32" dur="3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4" presetID="2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35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7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8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0" presetID="22" presetClass="exit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41" dur="3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22" presetClass="exit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44" dur="3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6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7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1" dur="3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2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4" dur="3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5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7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8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0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1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3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4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6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7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9" dur="3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0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2" dur="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-3.33333E-6 L 0.02578 -0.00046 " pathEditMode="relative" rAng="0" ptsTypes="AA">
                                      <p:cBhvr>
                                        <p:cTn id="107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107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2.22222E-6 L -8.33333E-7 0.04606 " pathEditMode="relative" rAng="0" ptsTypes="AA">
                                      <p:cBhvr>
                                        <p:cTn id="107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107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6.25E-7 2.22222E-6 L -0.02578 2.22222E-6 " pathEditMode="relative" rAng="0" ptsTypes="AA">
                                      <p:cBhvr>
                                        <p:cTn id="107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107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-3.7037E-7 L -0.00013 -0.04537 " pathEditMode="relative" rAng="0" ptsTypes="AA">
                                      <p:cBhvr>
                                        <p:cTn id="108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108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29167E-6 -4.44444E-6 L 0.01849 -0.03101 " pathEditMode="relative" rAng="0" ptsTypes="AA">
                                      <p:cBhvr>
                                        <p:cTn id="108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108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1.11022E-16 L 0.01784 0.0331 " pathEditMode="relative" rAng="0" ptsTypes="AA">
                                      <p:cBhvr>
                                        <p:cTn id="108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108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1.85185E-6 L -0.01757 0.03102 " pathEditMode="relative" rAng="0" ptsTypes="AA">
                                      <p:cBhvr>
                                        <p:cTn id="108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108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9167E-6 4.44444E-6 L -0.01796 -0.03311 " pathEditMode="relative" rAng="0" ptsTypes="AA">
                                      <p:cBhvr>
                                        <p:cTn id="108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1089" presetID="22" presetClass="exit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0" dur="3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2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3" dur="3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5" presetID="22" presetClass="exit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96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8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99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1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02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4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05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7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8" dur="3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0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1" dur="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7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8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0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2" dur="3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3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5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8" dur="3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9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1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2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4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5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7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8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0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1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3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4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4.16667E-7 -4.81481E-6 L 0.01823 -4.81481E-6 " pathEditMode="relative" rAng="0" ptsTypes="AA">
                                      <p:cBhvr>
                                        <p:cTn id="114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146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25E-6 1.11111E-6 L -1.25E-6 0.03217 " pathEditMode="relative" rAng="0" ptsTypes="AA">
                                      <p:cBhvr>
                                        <p:cTn id="114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148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4.16667E-6 2.22222E-6 L -0.01718 2.22222E-6 " pathEditMode="relative" rAng="0" ptsTypes="AA">
                                      <p:cBhvr>
                                        <p:cTn id="114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150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1.66667E-6 4.81481E-6 L 0.0125 -0.02084 " pathEditMode="relative" rAng="0" ptsTypes="AA">
                                      <p:cBhvr>
                                        <p:cTn id="115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152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1.66667E-6 3.7037E-6 L 0.0125 0.02314 " pathEditMode="relative" rAng="0" ptsTypes="AA">
                                      <p:cBhvr>
                                        <p:cTn id="115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154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54167E-6 4.07407E-6 L -0.01289 0.02129 " pathEditMode="relative" rAng="0" ptsTypes="AA">
                                      <p:cBhvr>
                                        <p:cTn id="1155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156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29167E-6 4.81481E-6 L -2.29167E-6 -0.03241 " pathEditMode="relative" rAng="0" ptsTypes="AA">
                                      <p:cBhvr>
                                        <p:cTn id="115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158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79167E-6 4.81481E-6 L -0.01355 -0.022 " pathEditMode="relative" rAng="0" ptsTypes="AA">
                                      <p:cBhvr>
                                        <p:cTn id="115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160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1" dur="3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64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6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67" dur="3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9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0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73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5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76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8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9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1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2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4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5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7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9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0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2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3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5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6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8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9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1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2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4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5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7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8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0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-3.7037E-7 L 0.02578 -0.00046 " pathEditMode="relative" rAng="0" ptsTypes="AA">
                                      <p:cBhvr>
                                        <p:cTn id="121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121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25E-6 -3.33333E-6 L 1.25E-6 0.04607 " pathEditMode="relative" rAng="0" ptsTypes="AA">
                                      <p:cBhvr>
                                        <p:cTn id="121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121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0833E-6 -4.81481E-6 L -0.02578 -4.81481E-6 " pathEditMode="relative" rAng="0" ptsTypes="AA">
                                      <p:cBhvr>
                                        <p:cTn id="121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121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25E-6 2.59259E-6 L -0.00013 -0.04537 " pathEditMode="relative" rAng="0" ptsTypes="AA">
                                      <p:cBhvr>
                                        <p:cTn id="121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121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375E-6 -1.48148E-6 L 0.01849 -0.03102 " pathEditMode="relative" rAng="0" ptsTypes="AA">
                                      <p:cBhvr>
                                        <p:cTn id="122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122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4.44444E-6 L 0.01784 0.0331 " pathEditMode="relative" rAng="0" ptsTypes="AA">
                                      <p:cBhvr>
                                        <p:cTn id="122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122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08333E-6 4.81481E-6 L -0.01758 0.03101 " pathEditMode="relative" rAng="0" ptsTypes="AA">
                                      <p:cBhvr>
                                        <p:cTn id="1224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122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0833E-6 -1.11111E-6 L -0.01797 -0.0331 " pathEditMode="relative" rAng="0" ptsTypes="AA">
                                      <p:cBhvr>
                                        <p:cTn id="122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1227" presetID="22" presetClass="exit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28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0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31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22" presetClass="exit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34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6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7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9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0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2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3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5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46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8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49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1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5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6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8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0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1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3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4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6" dur="3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7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9" dur="3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0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2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3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5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6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8" dur="3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9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1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2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1.66667E-6 -1.85185E-6 L 0.01823 -1.85185E-6 " pathEditMode="relative" rAng="0" ptsTypes="AA">
                                      <p:cBhvr>
                                        <p:cTn id="128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284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8.33333E-7 4.07407E-6 L 8.33333E-7 0.03217 " pathEditMode="relative" rAng="0" ptsTypes="AA">
                                      <p:cBhvr>
                                        <p:cTn id="128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286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08333E-6 -3.33333E-6 L -0.01719 -3.33333E-6 " pathEditMode="relative" rAng="0" ptsTypes="AA">
                                      <p:cBhvr>
                                        <p:cTn id="128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288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54167E-6 -2.22222E-6 L 0.0125 -0.02083 " pathEditMode="relative" rAng="0" ptsTypes="AA">
                                      <p:cBhvr>
                                        <p:cTn id="128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290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54167E-6 -3.33333E-6 L 0.0125 0.02315 " pathEditMode="relative" rAng="0" ptsTypes="AA">
                                      <p:cBhvr>
                                        <p:cTn id="129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292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45833E-6 -2.96296E-6 L -0.01289 0.0213 " pathEditMode="relative" rAng="0" ptsTypes="AA">
                                      <p:cBhvr>
                                        <p:cTn id="129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294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08333E-7 -2.22222E-6 L -2.08333E-7 -0.03241 " pathEditMode="relative" rAng="0" ptsTypes="AA">
                                      <p:cBhvr>
                                        <p:cTn id="129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296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125E-6 -2.22222E-6 L -0.01354 -0.02199 " pathEditMode="relative" rAng="0" ptsTypes="AA">
                                      <p:cBhvr>
                                        <p:cTn id="129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298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9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1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02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4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05" dur="3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7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8" dur="3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0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1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3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4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6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7" dur="3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9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0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2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4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5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7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8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0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1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3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6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7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9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2" dur="3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3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5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6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375E-6 3.7037E-6 L 0.01822 3.7037E-6 " pathEditMode="relative" rAng="0" ptsTypes="AA">
                                      <p:cBhvr>
                                        <p:cTn id="134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348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75E-6 -3.7037E-7 L 3.75E-6 0.03218 " pathEditMode="relative" rAng="0" ptsTypes="AA">
                                      <p:cBhvr>
                                        <p:cTn id="134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350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2.22222E-6 L -0.01719 2.22222E-6 " pathEditMode="relative" rAng="0" ptsTypes="AA">
                                      <p:cBhvr>
                                        <p:cTn id="1351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352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54167E-6 4.81481E-6 L 0.0125 -0.02084 " pathEditMode="relative" rAng="0" ptsTypes="AA">
                                      <p:cBhvr>
                                        <p:cTn id="135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354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54167E-6 2.22222E-6 L 0.0125 0.02315 " pathEditMode="relative" rAng="0" ptsTypes="AA">
                                      <p:cBhvr>
                                        <p:cTn id="135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356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25E-6 4.07407E-6 L -0.01289 0.02129 " pathEditMode="relative" rAng="0" ptsTypes="AA">
                                      <p:cBhvr>
                                        <p:cTn id="135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358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0833E-6 4.81481E-6 L 2.70833E-6 -0.03241 " pathEditMode="relative" rAng="0" ptsTypes="AA">
                                      <p:cBhvr>
                                        <p:cTn id="1359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360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08333E-7 4.81481E-6 L -0.01354 -0.022 " pathEditMode="relative" rAng="0" ptsTypes="AA">
                                      <p:cBhvr>
                                        <p:cTn id="1361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362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3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5" presetID="22" presetClass="exit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66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8" presetID="22" presetClass="exit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1" presetID="22" presetClass="exit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2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4" presetID="22" presetClass="exit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5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7" presetID="22" presetClass="exit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8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22" presetClass="exit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81" dur="3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3" presetID="22" presetClass="exit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84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8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9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1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2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4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5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7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8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0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1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4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6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7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9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0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-4.81481E-6 L 0.02578 -0.00046 " pathEditMode="relative" rAng="0" ptsTypes="AA">
                                      <p:cBhvr>
                                        <p:cTn id="1411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1412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95833E-6 2.22222E-6 L 3.95833E-6 0.04606 " pathEditMode="relative" rAng="0" ptsTypes="AA">
                                      <p:cBhvr>
                                        <p:cTn id="1413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7.40741E-7 L -0.02578 7.40741E-7 " pathEditMode="relative" rAng="0" ptsTypes="AA">
                                      <p:cBhvr>
                                        <p:cTn id="1415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1416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95833E-6 -1.85185E-6 L -0.00013 -0.04537 " pathEditMode="relative" rAng="0" ptsTypes="AA">
                                      <p:cBhvr>
                                        <p:cTn id="141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141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0833E-6 4.07407E-6 L 0.01849 -0.03102 " pathEditMode="relative" rAng="0" ptsTypes="AA">
                                      <p:cBhvr>
                                        <p:cTn id="1419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1420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1.11022E-16 L 0.01784 0.0331 " pathEditMode="relative" rAng="0" ptsTypes="AA">
                                      <p:cBhvr>
                                        <p:cTn id="1421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1422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8.33333E-7 1.85185E-6 L -0.01758 0.03102 " pathEditMode="relative" rAng="0" ptsTypes="AA">
                                      <p:cBhvr>
                                        <p:cTn id="142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142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7 4.44444E-6 L -0.01797 -0.03311 " pathEditMode="relative" rAng="0" ptsTypes="AA">
                                      <p:cBhvr>
                                        <p:cTn id="1425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1426" presetID="22" presetClass="exit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27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9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0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2" presetID="22" presetClass="exit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3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5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6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8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9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1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42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4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45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48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0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3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4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5" dur="2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7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9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0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2" dur="3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3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5" dur="3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6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8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9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1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2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4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7" dur="3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8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0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1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91667E-6 2.22222E-6 L 0.01823 2.22222E-6 " pathEditMode="relative" rAng="0" ptsTypes="AA">
                                      <p:cBhvr>
                                        <p:cTn id="148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483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54167E-6 -1.85185E-6 L -3.54167E-6 0.03218 " pathEditMode="relative" rAng="0" ptsTypes="AA">
                                      <p:cBhvr>
                                        <p:cTn id="1484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485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54167E-6 -7.40741E-7 L -0.01719 -7.40741E-7 " pathEditMode="relative" rAng="0" ptsTypes="AA">
                                      <p:cBhvr>
                                        <p:cTn id="1486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487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8.33333E-7 1.85185E-6 L 0.0125 -0.02084 " pathEditMode="relative" rAng="0" ptsTypes="AA">
                                      <p:cBhvr>
                                        <p:cTn id="148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489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8.33333E-7 7.40741E-7 L 0.0125 0.02315 " pathEditMode="relative" rAng="0" ptsTypes="AA">
                                      <p:cBhvr>
                                        <p:cTn id="1490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491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95833E-6 1.11111E-6 L -0.01289 0.0213 " pathEditMode="relative" rAng="0" ptsTypes="AA">
                                      <p:cBhvr>
                                        <p:cTn id="1492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493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58333E-6 1.85185E-6 L -4.58333E-6 -0.03241 " pathEditMode="relative" rAng="0" ptsTypes="AA">
                                      <p:cBhvr>
                                        <p:cTn id="1494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495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29167E-6 1.85185E-6 L -0.01354 -0.02199 " pathEditMode="relative" rAng="0" ptsTypes="AA">
                                      <p:cBhvr>
                                        <p:cTn id="1496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497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98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0" presetID="22" presetClass="exit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01" dur="3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3" presetID="22" presetClass="exit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04" dur="3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6" presetID="22" presetClass="exit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07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9" presetID="22" presetClass="exit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10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2" presetID="22" presetClass="exit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13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5" presetID="22" presetClass="exit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16" dur="3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8" presetID="22" presetClass="exit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19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1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3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4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6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7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9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0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2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3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5" dur="3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6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8" dur="3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9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1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2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4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9167E-6 3.7037E-6 L 0.02579 -0.00047 " pathEditMode="relative" rAng="0" ptsTypes="AA">
                                      <p:cBhvr>
                                        <p:cTn id="1546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154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7.40741E-7 L -3.33333E-6 0.04606 " pathEditMode="relative" rAng="0" ptsTypes="AA">
                                      <p:cBhvr>
                                        <p:cTn id="1548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154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-7.40741E-7 L -0.02578 -7.40741E-7 " pathEditMode="relative" rAng="0" ptsTypes="AA">
                                      <p:cBhvr>
                                        <p:cTn id="1550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155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-3.33333E-6 L -0.00013 -0.04537 " pathEditMode="relative" rAng="0" ptsTypes="AA">
                                      <p:cBhvr>
                                        <p:cTn id="1552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155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2.59259E-6 L 0.01849 -0.03102 " pathEditMode="relative" rAng="0" ptsTypes="AA">
                                      <p:cBhvr>
                                        <p:cTn id="1554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155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04167E-6 -2.96296E-6 L 0.01784 0.0331 " pathEditMode="relative" rAng="0" ptsTypes="AA">
                                      <p:cBhvr>
                                        <p:cTn id="1556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155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54167E-6 -1.11111E-6 L -0.01758 0.03102 " pathEditMode="relative" rAng="0" ptsTypes="AA">
                                      <p:cBhvr>
                                        <p:cTn id="1558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155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91667E-6 2.96296E-6 L -0.01797 -0.0331 " pathEditMode="relative" rAng="0" ptsTypes="AA">
                                      <p:cBhvr>
                                        <p:cTn id="1560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1561" presetID="22" presetClass="exit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2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4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65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7" presetID="22" presetClass="exit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68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0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71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3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74" dur="3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6" presetID="22" presetClass="exit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77" dur="3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9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0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2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3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5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9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0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2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9 -0.00788 C 0.03412 -0.06575 0.09558 -0.15695 0.15196 -0.16227 C 0.20821 -0.16621 0.26524 -0.04514 0.3112 -0.03565 C 0.39284 -0.03033 0.44401 -0.06158 0.46641 -0.0801 " pathEditMode="relative" rAng="10800000" ptsTypes="AAAA">
                                      <p:cBhvr>
                                        <p:cTn id="1593" dur="6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61" y="-7708"/>
                                    </p:animMotion>
                                  </p:childTnLst>
                                </p:cTn>
                              </p:par>
                              <p:par>
                                <p:cTn id="1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95" dur="1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6" presetID="0" presetClass="path" presetSubtype="0" accel="50000" decel="5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46836 -0.07939 C 0.50222 -0.1287 0.53164 -0.225 0.60521 -0.21643 C 0.64948 -0.20972 0.69532 -0.14699 0.72604 -0.07777 " pathEditMode="relative" rAng="11100000" ptsTypes="AAA">
                                      <p:cBhvr>
                                        <p:cTn id="1597" dur="7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70" grpId="0" animBg="1"/>
      <p:bldP spid="70" grpId="1" animBg="1"/>
      <p:bldP spid="87" grpId="0" animBg="1"/>
      <p:bldP spid="87" grpId="1" animBg="1"/>
      <p:bldP spid="121" grpId="0" animBg="1"/>
      <p:bldP spid="121" grpId="1" animBg="1"/>
      <p:bldP spid="130" grpId="0"/>
      <p:bldP spid="141" grpId="0" animBg="1"/>
      <p:bldP spid="141" grpId="1" animBg="1"/>
      <p:bldP spid="139" grpId="0" animBg="1"/>
      <p:bldP spid="139" grpId="1" animBg="1"/>
      <p:bldP spid="138" grpId="0" animBg="1"/>
      <p:bldP spid="138" grpId="1" animBg="1"/>
      <p:bldP spid="142" grpId="0" animBg="1"/>
      <p:bldP spid="142" grpId="1" animBg="1"/>
      <p:bldP spid="144" grpId="0" animBg="1"/>
      <p:bldP spid="144" grpId="1" animBg="1"/>
      <p:bldP spid="146" grpId="0" animBg="1"/>
      <p:bldP spid="146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72" grpId="0" animBg="1"/>
      <p:bldP spid="172" grpId="1" animBg="1"/>
      <p:bldP spid="112" grpId="0" animBg="1"/>
      <p:bldP spid="112" grpId="1" animBg="1"/>
      <p:bldP spid="163" grpId="0" animBg="1"/>
      <p:bldP spid="163" grpId="1" animBg="1"/>
      <p:bldP spid="197" grpId="0" animBg="1"/>
      <p:bldP spid="197" grpId="1" animBg="1"/>
      <p:bldP spid="214" grpId="0" animBg="1"/>
      <p:bldP spid="214" grpId="1" animBg="1"/>
      <p:bldP spid="231" grpId="0" animBg="1"/>
      <p:bldP spid="231" grpId="1" animBg="1"/>
      <p:bldP spid="241" grpId="0"/>
      <p:bldP spid="250" grpId="0" animBg="1"/>
      <p:bldP spid="250" grpId="1" animBg="1"/>
      <p:bldP spid="134" grpId="0" animBg="1"/>
      <p:bldP spid="134" grpId="1" animBg="1"/>
      <p:bldP spid="134" grpId="2" animBg="1"/>
      <p:bldP spid="240" grpId="0" animBg="1"/>
      <p:bldP spid="240" grpId="1" animBg="1"/>
      <p:bldP spid="240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93406" y="3094984"/>
            <a:ext cx="1410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 b="1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dirty="0"/>
              <a:t>一切</a:t>
            </a:r>
          </a:p>
        </p:txBody>
      </p:sp>
      <p:sp>
        <p:nvSpPr>
          <p:cNvPr id="7" name="PA_任意多边形 22"/>
          <p:cNvSpPr/>
          <p:nvPr>
            <p:custDataLst>
              <p:tags r:id="rId1"/>
            </p:custDataLst>
          </p:nvPr>
        </p:nvSpPr>
        <p:spPr>
          <a:xfrm>
            <a:off x="4212871" y="3150260"/>
            <a:ext cx="478192" cy="482832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任意多边形 22"/>
          <p:cNvSpPr/>
          <p:nvPr>
            <p:custDataLst>
              <p:tags r:id="rId2"/>
            </p:custDataLst>
          </p:nvPr>
        </p:nvSpPr>
        <p:spPr>
          <a:xfrm>
            <a:off x="7415977" y="3157424"/>
            <a:ext cx="478192" cy="482832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PA_直接连接符 7"/>
          <p:cNvCxnSpPr/>
          <p:nvPr>
            <p:custDataLst>
              <p:tags r:id="rId3"/>
            </p:custDataLst>
          </p:nvPr>
        </p:nvCxnSpPr>
        <p:spPr>
          <a:xfrm flipH="1">
            <a:off x="6168263" y="3395545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_直接连接符 7"/>
          <p:cNvCxnSpPr/>
          <p:nvPr>
            <p:custDataLst>
              <p:tags r:id="rId4"/>
            </p:custDataLst>
          </p:nvPr>
        </p:nvCxnSpPr>
        <p:spPr>
          <a:xfrm>
            <a:off x="6090174" y="3482191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7"/>
          <p:cNvCxnSpPr/>
          <p:nvPr>
            <p:custDataLst>
              <p:tags r:id="rId5"/>
            </p:custDataLst>
          </p:nvPr>
        </p:nvCxnSpPr>
        <p:spPr>
          <a:xfrm flipH="1" flipV="1">
            <a:off x="5382993" y="3404102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直接连接符 7"/>
          <p:cNvCxnSpPr/>
          <p:nvPr>
            <p:custDataLst>
              <p:tags r:id="rId6"/>
            </p:custDataLst>
          </p:nvPr>
        </p:nvCxnSpPr>
        <p:spPr>
          <a:xfrm flipH="1">
            <a:off x="6145393" y="2916536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A_直接连接符 7"/>
          <p:cNvCxnSpPr/>
          <p:nvPr>
            <p:custDataLst>
              <p:tags r:id="rId7"/>
            </p:custDataLst>
          </p:nvPr>
        </p:nvCxnSpPr>
        <p:spPr>
          <a:xfrm flipH="1" flipV="1">
            <a:off x="6146357" y="3458396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A_直接连接符 7"/>
          <p:cNvCxnSpPr/>
          <p:nvPr>
            <p:custDataLst>
              <p:tags r:id="rId8"/>
            </p:custDataLst>
          </p:nvPr>
        </p:nvCxnSpPr>
        <p:spPr>
          <a:xfrm flipH="1">
            <a:off x="5584116" y="3459319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A_直接连接符 7"/>
          <p:cNvCxnSpPr/>
          <p:nvPr>
            <p:custDataLst>
              <p:tags r:id="rId9"/>
            </p:custDataLst>
          </p:nvPr>
        </p:nvCxnSpPr>
        <p:spPr>
          <a:xfrm flipH="1" flipV="1">
            <a:off x="5595645" y="2894961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7"/>
          <p:cNvCxnSpPr/>
          <p:nvPr>
            <p:custDataLst>
              <p:tags r:id="rId10"/>
            </p:custDataLst>
          </p:nvPr>
        </p:nvCxnSpPr>
        <p:spPr>
          <a:xfrm>
            <a:off x="6090175" y="2695903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椭圆 162"/>
          <p:cNvSpPr/>
          <p:nvPr>
            <p:custDataLst>
              <p:tags r:id="rId11"/>
            </p:custDataLst>
          </p:nvPr>
        </p:nvSpPr>
        <p:spPr>
          <a:xfrm>
            <a:off x="5594795" y="2890858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PA_直接连接符 7"/>
          <p:cNvCxnSpPr/>
          <p:nvPr>
            <p:custDataLst>
              <p:tags r:id="rId12"/>
            </p:custDataLst>
          </p:nvPr>
        </p:nvCxnSpPr>
        <p:spPr>
          <a:xfrm flipH="1">
            <a:off x="6170816" y="3399360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A_直接连接符 7"/>
          <p:cNvCxnSpPr/>
          <p:nvPr>
            <p:custDataLst>
              <p:tags r:id="rId13"/>
            </p:custDataLst>
          </p:nvPr>
        </p:nvCxnSpPr>
        <p:spPr>
          <a:xfrm>
            <a:off x="6092725" y="3482190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A_直接连接符 7"/>
          <p:cNvCxnSpPr/>
          <p:nvPr>
            <p:custDataLst>
              <p:tags r:id="rId14"/>
            </p:custDataLst>
          </p:nvPr>
        </p:nvCxnSpPr>
        <p:spPr>
          <a:xfrm flipH="1" flipV="1">
            <a:off x="5605285" y="3403175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A_直接连接符 7"/>
          <p:cNvCxnSpPr/>
          <p:nvPr>
            <p:custDataLst>
              <p:tags r:id="rId15"/>
            </p:custDataLst>
          </p:nvPr>
        </p:nvCxnSpPr>
        <p:spPr>
          <a:xfrm flipH="1">
            <a:off x="6147945" y="3046526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A_直接连接符 7"/>
          <p:cNvCxnSpPr/>
          <p:nvPr>
            <p:custDataLst>
              <p:tags r:id="rId16"/>
            </p:custDataLst>
          </p:nvPr>
        </p:nvCxnSpPr>
        <p:spPr>
          <a:xfrm flipH="1" flipV="1">
            <a:off x="6148910" y="3458397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A_直接连接符 7"/>
          <p:cNvCxnSpPr/>
          <p:nvPr>
            <p:custDataLst>
              <p:tags r:id="rId17"/>
            </p:custDataLst>
          </p:nvPr>
        </p:nvCxnSpPr>
        <p:spPr>
          <a:xfrm flipH="1">
            <a:off x="5728222" y="3459318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A_直接连接符 7"/>
          <p:cNvCxnSpPr/>
          <p:nvPr>
            <p:custDataLst>
              <p:tags r:id="rId18"/>
            </p:custDataLst>
          </p:nvPr>
        </p:nvCxnSpPr>
        <p:spPr>
          <a:xfrm flipH="1" flipV="1">
            <a:off x="5753015" y="3046524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A_直接连接符 7"/>
          <p:cNvCxnSpPr/>
          <p:nvPr>
            <p:custDataLst>
              <p:tags r:id="rId19"/>
            </p:custDataLst>
          </p:nvPr>
        </p:nvCxnSpPr>
        <p:spPr>
          <a:xfrm flipH="1">
            <a:off x="6092727" y="2898794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5291751" y="3067388"/>
            <a:ext cx="1410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 b="1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dirty="0"/>
              <a:t>尽在</a:t>
            </a:r>
          </a:p>
        </p:txBody>
      </p:sp>
      <p:cxnSp>
        <p:nvCxnSpPr>
          <p:cNvPr id="43" name="PA_直接连接符 7"/>
          <p:cNvCxnSpPr/>
          <p:nvPr>
            <p:custDataLst>
              <p:tags r:id="rId20"/>
            </p:custDataLst>
          </p:nvPr>
        </p:nvCxnSpPr>
        <p:spPr>
          <a:xfrm flipH="1">
            <a:off x="4908746" y="2054040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A_直接连接符 7"/>
          <p:cNvCxnSpPr/>
          <p:nvPr>
            <p:custDataLst>
              <p:tags r:id="rId21"/>
            </p:custDataLst>
          </p:nvPr>
        </p:nvCxnSpPr>
        <p:spPr>
          <a:xfrm>
            <a:off x="4830657" y="2140686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A_直接连接符 7"/>
          <p:cNvCxnSpPr/>
          <p:nvPr>
            <p:custDataLst>
              <p:tags r:id="rId22"/>
            </p:custDataLst>
          </p:nvPr>
        </p:nvCxnSpPr>
        <p:spPr>
          <a:xfrm flipH="1" flipV="1">
            <a:off x="4123476" y="2062595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_直接连接符 7"/>
          <p:cNvCxnSpPr/>
          <p:nvPr>
            <p:custDataLst>
              <p:tags r:id="rId23"/>
            </p:custDataLst>
          </p:nvPr>
        </p:nvCxnSpPr>
        <p:spPr>
          <a:xfrm flipH="1">
            <a:off x="4885875" y="1575031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A_直接连接符 7"/>
          <p:cNvCxnSpPr/>
          <p:nvPr>
            <p:custDataLst>
              <p:tags r:id="rId24"/>
            </p:custDataLst>
          </p:nvPr>
        </p:nvCxnSpPr>
        <p:spPr>
          <a:xfrm flipH="1" flipV="1">
            <a:off x="4886839" y="2116891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A_直接连接符 7"/>
          <p:cNvCxnSpPr/>
          <p:nvPr>
            <p:custDataLst>
              <p:tags r:id="rId25"/>
            </p:custDataLst>
          </p:nvPr>
        </p:nvCxnSpPr>
        <p:spPr>
          <a:xfrm flipH="1">
            <a:off x="4324597" y="2117816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_直接连接符 7"/>
          <p:cNvCxnSpPr/>
          <p:nvPr>
            <p:custDataLst>
              <p:tags r:id="rId26"/>
            </p:custDataLst>
          </p:nvPr>
        </p:nvCxnSpPr>
        <p:spPr>
          <a:xfrm flipH="1" flipV="1">
            <a:off x="4336128" y="1553456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A_直接连接符 7"/>
          <p:cNvCxnSpPr/>
          <p:nvPr>
            <p:custDataLst>
              <p:tags r:id="rId27"/>
            </p:custDataLst>
          </p:nvPr>
        </p:nvCxnSpPr>
        <p:spPr>
          <a:xfrm>
            <a:off x="4830657" y="1354398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A_椭圆 162"/>
          <p:cNvSpPr/>
          <p:nvPr>
            <p:custDataLst>
              <p:tags r:id="rId28"/>
            </p:custDataLst>
          </p:nvPr>
        </p:nvSpPr>
        <p:spPr>
          <a:xfrm>
            <a:off x="4335278" y="1549353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PA_直接连接符 7"/>
          <p:cNvCxnSpPr/>
          <p:nvPr>
            <p:custDataLst>
              <p:tags r:id="rId29"/>
            </p:custDataLst>
          </p:nvPr>
        </p:nvCxnSpPr>
        <p:spPr>
          <a:xfrm flipH="1">
            <a:off x="4911298" y="2057855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7"/>
          <p:cNvCxnSpPr/>
          <p:nvPr>
            <p:custDataLst>
              <p:tags r:id="rId30"/>
            </p:custDataLst>
          </p:nvPr>
        </p:nvCxnSpPr>
        <p:spPr>
          <a:xfrm>
            <a:off x="4833207" y="2140685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A_直接连接符 7"/>
          <p:cNvCxnSpPr/>
          <p:nvPr>
            <p:custDataLst>
              <p:tags r:id="rId31"/>
            </p:custDataLst>
          </p:nvPr>
        </p:nvCxnSpPr>
        <p:spPr>
          <a:xfrm flipH="1" flipV="1">
            <a:off x="4345768" y="2061670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7"/>
          <p:cNvCxnSpPr/>
          <p:nvPr>
            <p:custDataLst>
              <p:tags r:id="rId32"/>
            </p:custDataLst>
          </p:nvPr>
        </p:nvCxnSpPr>
        <p:spPr>
          <a:xfrm flipH="1">
            <a:off x="4888427" y="1705021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_直接连接符 7"/>
          <p:cNvCxnSpPr/>
          <p:nvPr>
            <p:custDataLst>
              <p:tags r:id="rId33"/>
            </p:custDataLst>
          </p:nvPr>
        </p:nvCxnSpPr>
        <p:spPr>
          <a:xfrm flipH="1" flipV="1">
            <a:off x="4889391" y="2116892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_直接连接符 7"/>
          <p:cNvCxnSpPr/>
          <p:nvPr>
            <p:custDataLst>
              <p:tags r:id="rId34"/>
            </p:custDataLst>
          </p:nvPr>
        </p:nvCxnSpPr>
        <p:spPr>
          <a:xfrm flipH="1">
            <a:off x="4468705" y="2117813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_直接连接符 7"/>
          <p:cNvCxnSpPr/>
          <p:nvPr>
            <p:custDataLst>
              <p:tags r:id="rId35"/>
            </p:custDataLst>
          </p:nvPr>
        </p:nvCxnSpPr>
        <p:spPr>
          <a:xfrm flipH="1" flipV="1">
            <a:off x="4493496" y="1705019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7"/>
          <p:cNvCxnSpPr/>
          <p:nvPr>
            <p:custDataLst>
              <p:tags r:id="rId36"/>
            </p:custDataLst>
          </p:nvPr>
        </p:nvCxnSpPr>
        <p:spPr>
          <a:xfrm flipH="1">
            <a:off x="4833209" y="1557289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A_直接连接符 7"/>
          <p:cNvCxnSpPr/>
          <p:nvPr>
            <p:custDataLst>
              <p:tags r:id="rId37"/>
            </p:custDataLst>
          </p:nvPr>
        </p:nvCxnSpPr>
        <p:spPr>
          <a:xfrm flipH="1">
            <a:off x="7293514" y="2264359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A_直接连接符 7"/>
          <p:cNvCxnSpPr/>
          <p:nvPr>
            <p:custDataLst>
              <p:tags r:id="rId38"/>
            </p:custDataLst>
          </p:nvPr>
        </p:nvCxnSpPr>
        <p:spPr>
          <a:xfrm>
            <a:off x="7215425" y="2351005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_直接连接符 7"/>
          <p:cNvCxnSpPr/>
          <p:nvPr>
            <p:custDataLst>
              <p:tags r:id="rId39"/>
            </p:custDataLst>
          </p:nvPr>
        </p:nvCxnSpPr>
        <p:spPr>
          <a:xfrm flipH="1" flipV="1">
            <a:off x="6508244" y="2272916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A_直接连接符 7"/>
          <p:cNvCxnSpPr/>
          <p:nvPr>
            <p:custDataLst>
              <p:tags r:id="rId40"/>
            </p:custDataLst>
          </p:nvPr>
        </p:nvCxnSpPr>
        <p:spPr>
          <a:xfrm flipH="1">
            <a:off x="7270643" y="1785350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A_直接连接符 7"/>
          <p:cNvCxnSpPr/>
          <p:nvPr>
            <p:custDataLst>
              <p:tags r:id="rId41"/>
            </p:custDataLst>
          </p:nvPr>
        </p:nvCxnSpPr>
        <p:spPr>
          <a:xfrm flipH="1" flipV="1">
            <a:off x="7271607" y="2327210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A_直接连接符 7"/>
          <p:cNvCxnSpPr/>
          <p:nvPr>
            <p:custDataLst>
              <p:tags r:id="rId42"/>
            </p:custDataLst>
          </p:nvPr>
        </p:nvCxnSpPr>
        <p:spPr>
          <a:xfrm flipH="1">
            <a:off x="6709365" y="2328135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A_直接连接符 7"/>
          <p:cNvCxnSpPr/>
          <p:nvPr>
            <p:custDataLst>
              <p:tags r:id="rId43"/>
            </p:custDataLst>
          </p:nvPr>
        </p:nvCxnSpPr>
        <p:spPr>
          <a:xfrm flipH="1" flipV="1">
            <a:off x="6720896" y="1763775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A_直接连接符 7"/>
          <p:cNvCxnSpPr/>
          <p:nvPr>
            <p:custDataLst>
              <p:tags r:id="rId44"/>
            </p:custDataLst>
          </p:nvPr>
        </p:nvCxnSpPr>
        <p:spPr>
          <a:xfrm>
            <a:off x="7215425" y="1564717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PA_椭圆 162"/>
          <p:cNvSpPr/>
          <p:nvPr>
            <p:custDataLst>
              <p:tags r:id="rId45"/>
            </p:custDataLst>
          </p:nvPr>
        </p:nvSpPr>
        <p:spPr>
          <a:xfrm>
            <a:off x="6720046" y="1759672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PA_直接连接符 7"/>
          <p:cNvCxnSpPr/>
          <p:nvPr>
            <p:custDataLst>
              <p:tags r:id="rId46"/>
            </p:custDataLst>
          </p:nvPr>
        </p:nvCxnSpPr>
        <p:spPr>
          <a:xfrm flipH="1">
            <a:off x="7296066" y="2268174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A_直接连接符 7"/>
          <p:cNvCxnSpPr/>
          <p:nvPr>
            <p:custDataLst>
              <p:tags r:id="rId47"/>
            </p:custDataLst>
          </p:nvPr>
        </p:nvCxnSpPr>
        <p:spPr>
          <a:xfrm>
            <a:off x="7217975" y="2351004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A_直接连接符 7"/>
          <p:cNvCxnSpPr/>
          <p:nvPr>
            <p:custDataLst>
              <p:tags r:id="rId48"/>
            </p:custDataLst>
          </p:nvPr>
        </p:nvCxnSpPr>
        <p:spPr>
          <a:xfrm flipH="1" flipV="1">
            <a:off x="6730536" y="2271989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A_直接连接符 7"/>
          <p:cNvCxnSpPr/>
          <p:nvPr>
            <p:custDataLst>
              <p:tags r:id="rId49"/>
            </p:custDataLst>
          </p:nvPr>
        </p:nvCxnSpPr>
        <p:spPr>
          <a:xfrm flipH="1">
            <a:off x="7273195" y="1915338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PA_直接连接符 7"/>
          <p:cNvCxnSpPr/>
          <p:nvPr>
            <p:custDataLst>
              <p:tags r:id="rId50"/>
            </p:custDataLst>
          </p:nvPr>
        </p:nvCxnSpPr>
        <p:spPr>
          <a:xfrm flipH="1" flipV="1">
            <a:off x="7274159" y="2327211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PA_直接连接符 7"/>
          <p:cNvCxnSpPr/>
          <p:nvPr>
            <p:custDataLst>
              <p:tags r:id="rId51"/>
            </p:custDataLst>
          </p:nvPr>
        </p:nvCxnSpPr>
        <p:spPr>
          <a:xfrm flipH="1">
            <a:off x="6853473" y="2328132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A_直接连接符 7"/>
          <p:cNvCxnSpPr/>
          <p:nvPr>
            <p:custDataLst>
              <p:tags r:id="rId52"/>
            </p:custDataLst>
          </p:nvPr>
        </p:nvCxnSpPr>
        <p:spPr>
          <a:xfrm flipH="1" flipV="1">
            <a:off x="6878264" y="1915338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A_直接连接符 7"/>
          <p:cNvCxnSpPr/>
          <p:nvPr>
            <p:custDataLst>
              <p:tags r:id="rId53"/>
            </p:custDataLst>
          </p:nvPr>
        </p:nvCxnSpPr>
        <p:spPr>
          <a:xfrm flipH="1">
            <a:off x="7217977" y="1767608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_直接连接符 7"/>
          <p:cNvCxnSpPr/>
          <p:nvPr>
            <p:custDataLst>
              <p:tags r:id="rId54"/>
            </p:custDataLst>
          </p:nvPr>
        </p:nvCxnSpPr>
        <p:spPr>
          <a:xfrm flipH="1">
            <a:off x="7273839" y="4476594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_直接连接符 7"/>
          <p:cNvCxnSpPr/>
          <p:nvPr>
            <p:custDataLst>
              <p:tags r:id="rId55"/>
            </p:custDataLst>
          </p:nvPr>
        </p:nvCxnSpPr>
        <p:spPr>
          <a:xfrm>
            <a:off x="7195750" y="4563240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A_直接连接符 7"/>
          <p:cNvCxnSpPr/>
          <p:nvPr>
            <p:custDataLst>
              <p:tags r:id="rId56"/>
            </p:custDataLst>
          </p:nvPr>
        </p:nvCxnSpPr>
        <p:spPr>
          <a:xfrm flipH="1" flipV="1">
            <a:off x="6488569" y="4485151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A_直接连接符 7"/>
          <p:cNvCxnSpPr/>
          <p:nvPr>
            <p:custDataLst>
              <p:tags r:id="rId57"/>
            </p:custDataLst>
          </p:nvPr>
        </p:nvCxnSpPr>
        <p:spPr>
          <a:xfrm flipH="1">
            <a:off x="7250969" y="3997585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A_直接连接符 7"/>
          <p:cNvCxnSpPr/>
          <p:nvPr>
            <p:custDataLst>
              <p:tags r:id="rId58"/>
            </p:custDataLst>
          </p:nvPr>
        </p:nvCxnSpPr>
        <p:spPr>
          <a:xfrm flipH="1" flipV="1">
            <a:off x="7251933" y="4539445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A_直接连接符 7"/>
          <p:cNvCxnSpPr/>
          <p:nvPr>
            <p:custDataLst>
              <p:tags r:id="rId59"/>
            </p:custDataLst>
          </p:nvPr>
        </p:nvCxnSpPr>
        <p:spPr>
          <a:xfrm flipH="1">
            <a:off x="6689692" y="4540370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A_直接连接符 7"/>
          <p:cNvCxnSpPr/>
          <p:nvPr>
            <p:custDataLst>
              <p:tags r:id="rId60"/>
            </p:custDataLst>
          </p:nvPr>
        </p:nvCxnSpPr>
        <p:spPr>
          <a:xfrm flipH="1" flipV="1">
            <a:off x="6701221" y="3976010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A_直接连接符 7"/>
          <p:cNvCxnSpPr/>
          <p:nvPr>
            <p:custDataLst>
              <p:tags r:id="rId61"/>
            </p:custDataLst>
          </p:nvPr>
        </p:nvCxnSpPr>
        <p:spPr>
          <a:xfrm>
            <a:off x="7195751" y="3776952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PA_椭圆 162"/>
          <p:cNvSpPr/>
          <p:nvPr>
            <p:custDataLst>
              <p:tags r:id="rId62"/>
            </p:custDataLst>
          </p:nvPr>
        </p:nvSpPr>
        <p:spPr>
          <a:xfrm>
            <a:off x="6700371" y="3971907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6" name="PA_直接连接符 7"/>
          <p:cNvCxnSpPr/>
          <p:nvPr>
            <p:custDataLst>
              <p:tags r:id="rId63"/>
            </p:custDataLst>
          </p:nvPr>
        </p:nvCxnSpPr>
        <p:spPr>
          <a:xfrm flipH="1">
            <a:off x="7276393" y="4480409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A_直接连接符 7"/>
          <p:cNvCxnSpPr/>
          <p:nvPr>
            <p:custDataLst>
              <p:tags r:id="rId64"/>
            </p:custDataLst>
          </p:nvPr>
        </p:nvCxnSpPr>
        <p:spPr>
          <a:xfrm>
            <a:off x="7198301" y="4563239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PA_直接连接符 7"/>
          <p:cNvCxnSpPr/>
          <p:nvPr>
            <p:custDataLst>
              <p:tags r:id="rId65"/>
            </p:custDataLst>
          </p:nvPr>
        </p:nvCxnSpPr>
        <p:spPr>
          <a:xfrm flipH="1" flipV="1">
            <a:off x="6710861" y="4484224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PA_直接连接符 7"/>
          <p:cNvCxnSpPr/>
          <p:nvPr>
            <p:custDataLst>
              <p:tags r:id="rId66"/>
            </p:custDataLst>
          </p:nvPr>
        </p:nvCxnSpPr>
        <p:spPr>
          <a:xfrm flipH="1">
            <a:off x="7253521" y="4127575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PA_直接连接符 7"/>
          <p:cNvCxnSpPr/>
          <p:nvPr>
            <p:custDataLst>
              <p:tags r:id="rId67"/>
            </p:custDataLst>
          </p:nvPr>
        </p:nvCxnSpPr>
        <p:spPr>
          <a:xfrm flipH="1" flipV="1">
            <a:off x="7254486" y="4539446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PA_直接连接符 7"/>
          <p:cNvCxnSpPr/>
          <p:nvPr>
            <p:custDataLst>
              <p:tags r:id="rId68"/>
            </p:custDataLst>
          </p:nvPr>
        </p:nvCxnSpPr>
        <p:spPr>
          <a:xfrm flipH="1">
            <a:off x="6833798" y="4540367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A_直接连接符 7"/>
          <p:cNvCxnSpPr/>
          <p:nvPr>
            <p:custDataLst>
              <p:tags r:id="rId69"/>
            </p:custDataLst>
          </p:nvPr>
        </p:nvCxnSpPr>
        <p:spPr>
          <a:xfrm flipH="1" flipV="1">
            <a:off x="6858591" y="4127573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PA_直接连接符 7"/>
          <p:cNvCxnSpPr/>
          <p:nvPr>
            <p:custDataLst>
              <p:tags r:id="rId70"/>
            </p:custDataLst>
          </p:nvPr>
        </p:nvCxnSpPr>
        <p:spPr>
          <a:xfrm flipH="1">
            <a:off x="7198303" y="3979843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PA_直接连接符 7"/>
          <p:cNvCxnSpPr/>
          <p:nvPr>
            <p:custDataLst>
              <p:tags r:id="rId71"/>
            </p:custDataLst>
          </p:nvPr>
        </p:nvCxnSpPr>
        <p:spPr>
          <a:xfrm flipH="1">
            <a:off x="5280646" y="4269333"/>
            <a:ext cx="629095" cy="85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PA_直接连接符 7"/>
          <p:cNvCxnSpPr/>
          <p:nvPr>
            <p:custDataLst>
              <p:tags r:id="rId72"/>
            </p:custDataLst>
          </p:nvPr>
        </p:nvCxnSpPr>
        <p:spPr>
          <a:xfrm>
            <a:off x="5202557" y="4355979"/>
            <a:ext cx="1" cy="61421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PA_直接连接符 7"/>
          <p:cNvCxnSpPr/>
          <p:nvPr>
            <p:custDataLst>
              <p:tags r:id="rId73"/>
            </p:custDataLst>
          </p:nvPr>
        </p:nvCxnSpPr>
        <p:spPr>
          <a:xfrm flipH="1" flipV="1">
            <a:off x="4495376" y="4277890"/>
            <a:ext cx="629091" cy="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PA_直接连接符 7"/>
          <p:cNvCxnSpPr/>
          <p:nvPr>
            <p:custDataLst>
              <p:tags r:id="rId74"/>
            </p:custDataLst>
          </p:nvPr>
        </p:nvCxnSpPr>
        <p:spPr>
          <a:xfrm flipH="1">
            <a:off x="5257774" y="3790324"/>
            <a:ext cx="450844" cy="43234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PA_直接连接符 7"/>
          <p:cNvCxnSpPr/>
          <p:nvPr>
            <p:custDataLst>
              <p:tags r:id="rId75"/>
            </p:custDataLst>
          </p:nvPr>
        </p:nvCxnSpPr>
        <p:spPr>
          <a:xfrm flipH="1" flipV="1">
            <a:off x="5258739" y="4332184"/>
            <a:ext cx="433051" cy="452788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PA_直接连接符 7"/>
          <p:cNvCxnSpPr/>
          <p:nvPr>
            <p:custDataLst>
              <p:tags r:id="rId76"/>
            </p:custDataLst>
          </p:nvPr>
        </p:nvCxnSpPr>
        <p:spPr>
          <a:xfrm flipH="1">
            <a:off x="4696497" y="4333109"/>
            <a:ext cx="450841" cy="425221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PA_直接连接符 7"/>
          <p:cNvCxnSpPr/>
          <p:nvPr>
            <p:custDataLst>
              <p:tags r:id="rId77"/>
            </p:custDataLst>
          </p:nvPr>
        </p:nvCxnSpPr>
        <p:spPr>
          <a:xfrm flipH="1" flipV="1">
            <a:off x="4708028" y="3768749"/>
            <a:ext cx="439313" cy="45392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PA_直接连接符 7"/>
          <p:cNvCxnSpPr/>
          <p:nvPr>
            <p:custDataLst>
              <p:tags r:id="rId78"/>
            </p:custDataLst>
          </p:nvPr>
        </p:nvCxnSpPr>
        <p:spPr>
          <a:xfrm>
            <a:off x="5202557" y="3569691"/>
            <a:ext cx="0" cy="63010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PA_椭圆 162"/>
          <p:cNvSpPr/>
          <p:nvPr>
            <p:custDataLst>
              <p:tags r:id="rId79"/>
            </p:custDataLst>
          </p:nvPr>
        </p:nvSpPr>
        <p:spPr>
          <a:xfrm>
            <a:off x="4707178" y="3764646"/>
            <a:ext cx="1024636" cy="1024636"/>
          </a:xfrm>
          <a:prstGeom prst="ellipse">
            <a:avLst/>
          </a:prstGeom>
          <a:noFill/>
          <a:ln>
            <a:solidFill>
              <a:srgbClr val="AEA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PA_直接连接符 7"/>
          <p:cNvCxnSpPr/>
          <p:nvPr>
            <p:custDataLst>
              <p:tags r:id="rId80"/>
            </p:custDataLst>
          </p:nvPr>
        </p:nvCxnSpPr>
        <p:spPr>
          <a:xfrm flipH="1">
            <a:off x="5283198" y="4273148"/>
            <a:ext cx="443231" cy="474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A_直接连接符 7"/>
          <p:cNvCxnSpPr/>
          <p:nvPr>
            <p:custDataLst>
              <p:tags r:id="rId81"/>
            </p:custDataLst>
          </p:nvPr>
        </p:nvCxnSpPr>
        <p:spPr>
          <a:xfrm>
            <a:off x="5205107" y="4355978"/>
            <a:ext cx="3" cy="42536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PA_直接连接符 7"/>
          <p:cNvCxnSpPr/>
          <p:nvPr>
            <p:custDataLst>
              <p:tags r:id="rId82"/>
            </p:custDataLst>
          </p:nvPr>
        </p:nvCxnSpPr>
        <p:spPr>
          <a:xfrm flipH="1" flipV="1">
            <a:off x="4717668" y="4276963"/>
            <a:ext cx="409353" cy="92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PA_直接连接符 7"/>
          <p:cNvCxnSpPr/>
          <p:nvPr>
            <p:custDataLst>
              <p:tags r:id="rId83"/>
            </p:custDataLst>
          </p:nvPr>
        </p:nvCxnSpPr>
        <p:spPr>
          <a:xfrm flipH="1">
            <a:off x="5260327" y="3920314"/>
            <a:ext cx="304331" cy="302357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PA_直接连接符 7"/>
          <p:cNvCxnSpPr/>
          <p:nvPr>
            <p:custDataLst>
              <p:tags r:id="rId84"/>
            </p:custDataLst>
          </p:nvPr>
        </p:nvCxnSpPr>
        <p:spPr>
          <a:xfrm flipH="1" flipV="1">
            <a:off x="5261291" y="4332185"/>
            <a:ext cx="303367" cy="317193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A_直接连接符 7"/>
          <p:cNvCxnSpPr/>
          <p:nvPr>
            <p:custDataLst>
              <p:tags r:id="rId85"/>
            </p:custDataLst>
          </p:nvPr>
        </p:nvCxnSpPr>
        <p:spPr>
          <a:xfrm flipH="1">
            <a:off x="4840605" y="4333106"/>
            <a:ext cx="309287" cy="291710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PA_直接连接符 7"/>
          <p:cNvCxnSpPr/>
          <p:nvPr>
            <p:custDataLst>
              <p:tags r:id="rId86"/>
            </p:custDataLst>
          </p:nvPr>
        </p:nvCxnSpPr>
        <p:spPr>
          <a:xfrm flipH="1" flipV="1">
            <a:off x="4865396" y="3920312"/>
            <a:ext cx="284496" cy="302356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PA_直接连接符 7"/>
          <p:cNvCxnSpPr/>
          <p:nvPr>
            <p:custDataLst>
              <p:tags r:id="rId87"/>
            </p:custDataLst>
          </p:nvPr>
        </p:nvCxnSpPr>
        <p:spPr>
          <a:xfrm flipH="1">
            <a:off x="5205109" y="3772582"/>
            <a:ext cx="16939" cy="427214"/>
          </a:xfrm>
          <a:prstGeom prst="line">
            <a:avLst/>
          </a:prstGeom>
          <a:ln w="12700">
            <a:solidFill>
              <a:srgbClr val="AEAE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PA_文本框 29"/>
          <p:cNvSpPr txBox="1"/>
          <p:nvPr>
            <p:custDataLst>
              <p:tags r:id="rId88"/>
            </p:custDataLst>
          </p:nvPr>
        </p:nvSpPr>
        <p:spPr>
          <a:xfrm>
            <a:off x="4844161" y="3051883"/>
            <a:ext cx="244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b="1" dirty="0" smtClean="0"/>
              <a:t>成本可控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7192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8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8.33333E-7 -1.85185E-6 L 0.02578 -0.0004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3.7037E-6 L 8.33333E-7 0.0460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29167E-6 3.7037E-6 L -0.02578 3.7037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1.11111E-6 L -0.00013 -0.04537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95833E-6 -2.96296E-6 L 0.01849 -0.03102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1.48148E-6 L 0.01784 0.0331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5E-6 3.33333E-6 L -0.01758 0.03102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125E-6 -4.07407E-6 L -0.01797 -0.0331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25E-6 -3.33333E-6 L 0.01823 -3.33333E-6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16667E-7 2.59259E-6 L 4.16667E-7 0.03217 " pathEditMode="relative" rAng="0" ptsTypes="AA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5E-6 3.7037E-6 L -0.01718 3.7037E-6 " pathEditMode="relative" rAng="0" ptsTypes="AA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33333E-6 -3.7037E-6 L 0.0125 -0.02083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33333E-6 -4.81481E-6 L 0.0125 0.02315 " pathEditMode="relative" rAng="0" ptsTypes="AA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1.875E-6 -4.44444E-6 L -0.01289 0.0213 " pathEditMode="relative" rAng="0" ptsTypes="AA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6.25E-7 -3.7037E-6 L -6.25E-7 -0.0324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54167E-6 -3.7037E-6 L -0.01354 -0.02199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2" presetClass="exit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4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7" presetClass="exit" presetSubtype="1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6" presetClass="emph" presetSubtype="0" autoRev="1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63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4.58333E-6 5.55112E-17 L 0.02578 -0.00046 " pathEditMode="relative" rAng="0" ptsTypes="AA">
                                      <p:cBhvr>
                                        <p:cTn id="18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3.95833E-6 -2.96296E-6 L -3.95833E-6 0.04607 " pathEditMode="relative" rAng="0" ptsTypes="AA">
                                      <p:cBhvr>
                                        <p:cTn id="19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2.29167E-6 -4.44444E-6 L -0.02578 -4.44444E-6 " pathEditMode="relative" rAng="0" ptsTypes="AA">
                                      <p:cBhvr>
                                        <p:cTn id="19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3.95833E-6 2.96296E-6 L -0.00013 -0.04537 " pathEditMode="relative" rAng="0" ptsTypes="AA">
                                      <p:cBhvr>
                                        <p:cTn id="19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8.33333E-7 -1.11111E-6 L 0.01849 -0.03102 " pathEditMode="relative" rAng="0" ptsTypes="AA">
                                      <p:cBhvr>
                                        <p:cTn id="19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4.16667E-7 3.33333E-6 L 0.01784 0.0331 " pathEditMode="relative" rAng="0" ptsTypes="AA">
                                      <p:cBhvr>
                                        <p:cTn id="1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91667E-6 -4.81481E-6 L -0.01758 0.03102 " pathEditMode="relative" rAng="0" ptsTypes="AA">
                                      <p:cBhvr>
                                        <p:cTn id="20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2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29167E-6 -7.40741E-7 L -0.01797 -0.0331 " pathEditMode="relative" rAng="0" ptsTypes="AA">
                                      <p:cBhvr>
                                        <p:cTn id="2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22" presetClass="exit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5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2" presetClass="exit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8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xit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2" presetClass="exit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7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2" presetClass="exit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3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6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2" presetClass="entr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54167E-6 -1.48148E-6 L 0.01823 -1.48148E-6 " pathEditMode="relative" rAng="0" ptsTypes="AA">
                                      <p:cBhvr>
                                        <p:cTn id="26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4.375E-6 4.44444E-6 L -4.375E-6 0.03217 " pathEditMode="relative" rAng="0" ptsTypes="AA">
                                      <p:cBhvr>
                                        <p:cTn id="26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91667E-6 -4.44444E-6 L -0.01719 -4.44444E-6 " pathEditMode="relative" rAng="0" ptsTypes="AA">
                                      <p:cBhvr>
                                        <p:cTn id="26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45833E-6 -1.85185E-6 L 0.0125 -0.02083 " pathEditMode="relative" rAng="0" ptsTypes="AA">
                                      <p:cBhvr>
                                        <p:cTn id="26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45833E-6 -2.96296E-6 L 0.0125 0.02315 " pathEditMode="relative" rAng="0" ptsTypes="AA">
                                      <p:cBhvr>
                                        <p:cTn id="26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3.33333E-6 -2.59259E-6 L -0.01289 0.0213 " pathEditMode="relative" rAng="0" ptsTypes="AA">
                                      <p:cBhvr>
                                        <p:cTn id="27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4.58333E-6 -1.85185E-6 L 4.58333E-6 -0.03241 " pathEditMode="relative" rAng="0" ptsTypes="AA">
                                      <p:cBhvr>
                                        <p:cTn id="27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66667E-6 -1.85185E-6 L -0.01354 -0.02199 " pathEditMode="relative" rAng="0" ptsTypes="AA">
                                      <p:cBhvr>
                                        <p:cTn id="27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22" presetClass="exit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6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2" presetClass="exit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9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2" presetClass="exit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2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2" presetClass="exit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5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2" presetClass="exit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8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2" presetClass="exit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1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22" presetClass="exit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4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2" presetClass="exit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7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4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3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6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66667E-6 2.96296E-6 L 0.02578 -0.00047 " pathEditMode="relative" rAng="0" ptsTypes="AA">
                                      <p:cBhvr>
                                        <p:cTn id="324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3.125E-6 5.55112E-17 L 3.125E-6 0.04606 " pathEditMode="relative" rAng="0" ptsTypes="AA">
                                      <p:cBhvr>
                                        <p:cTn id="32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4.58333E-6 -1.48148E-6 L -0.02579 -1.48148E-6 " pathEditMode="relative" rAng="0" ptsTypes="AA">
                                      <p:cBhvr>
                                        <p:cTn id="32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3.125E-6 -4.07407E-6 L -0.00013 -0.04537 " pathEditMode="relative" rAng="0" ptsTypes="AA">
                                      <p:cBhvr>
                                        <p:cTn id="330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75E-6 1.85185E-6 L 0.01849 -0.03102 " pathEditMode="relative" rAng="0" ptsTypes="AA">
                                      <p:cBhvr>
                                        <p:cTn id="332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70833E-6 -2.22222E-6 L 0.01784 0.0331 " pathEditMode="relative" rAng="0" ptsTypes="AA">
                                      <p:cBhvr>
                                        <p:cTn id="33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11022E-16 -3.7037E-7 L -0.01758 0.03102 " pathEditMode="relative" rAng="0" ptsTypes="AA">
                                      <p:cBhvr>
                                        <p:cTn id="33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8.33333E-7 2.22222E-6 L -0.01797 -0.0331 " pathEditMode="relative" rAng="0" ptsTypes="AA">
                                      <p:cBhvr>
                                        <p:cTn id="33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22" presetClass="exit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0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22" presetClass="exit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22" presetClass="exit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6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22" presetClass="exit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9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22" presetClass="exit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2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22" presetClass="exit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22" presetClass="exit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8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2" presetClass="exit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1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2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5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8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4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7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3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54167E-6 1.48148E-6 L 0.01823 1.48148E-6 " pathEditMode="relative" rAng="0" ptsTypes="AA">
                                      <p:cBhvr>
                                        <p:cTn id="39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0833E-6 -2.59259E-6 L 2.70833E-6 0.03218 " pathEditMode="relative" rAng="0" ptsTypes="AA">
                                      <p:cBhvr>
                                        <p:cTn id="397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08333E-7 5.55112E-17 L -0.01719 5.55112E-17 " pathEditMode="relative" rAng="0" ptsTypes="AA">
                                      <p:cBhvr>
                                        <p:cTn id="399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375E-6 1.11111E-6 L 0.0125 -0.02083 " pathEditMode="relative" rAng="0" ptsTypes="AA">
                                      <p:cBhvr>
                                        <p:cTn id="40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375E-6 5.55112E-17 L 0.0125 0.02315 " pathEditMode="relative" rAng="0" ptsTypes="AA">
                                      <p:cBhvr>
                                        <p:cTn id="403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7 1.85185E-6 L -0.01289 0.02129 " pathEditMode="relative" rAng="0" ptsTypes="AA">
                                      <p:cBhvr>
                                        <p:cTn id="405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66667E-6 1.11111E-6 L 1.66667E-6 -0.03241 " pathEditMode="relative" rAng="0" ptsTypes="AA">
                                      <p:cBhvr>
                                        <p:cTn id="407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4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25E-6 1.11111E-6 L -0.01354 -0.02199 " pathEditMode="relative" rAng="0" ptsTypes="AA">
                                      <p:cBhvr>
                                        <p:cTn id="409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22" presetClass="exit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1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22" presetClass="exit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4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22" presetClass="exit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22" presetClass="exit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0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22" presetClass="exit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3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22" presetClass="exit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6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22" presetClass="exit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9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22" presetClass="exit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6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9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2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2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5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8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1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4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7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6 -7.40741E-7 L 0.02578 -0.00046 " pathEditMode="relative" rAng="0" ptsTypes="AA">
                                      <p:cBhvr>
                                        <p:cTn id="459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375E-6 -3.7037E-6 L -4.375E-6 0.04607 " pathEditMode="relative" rAng="0" ptsTypes="AA">
                                      <p:cBhvr>
                                        <p:cTn id="46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70833E-6 4.81481E-6 L -0.02578 4.81481E-6 " pathEditMode="relative" rAng="0" ptsTypes="AA">
                                      <p:cBhvr>
                                        <p:cTn id="463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375E-6 2.22222E-6 L -0.00013 -0.04537 " pathEditMode="relative" rAng="0" ptsTypes="AA">
                                      <p:cBhvr>
                                        <p:cTn id="465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466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25E-6 -1.85185E-6 L 0.01849 -0.03102 " pathEditMode="relative" rAng="0" ptsTypes="AA">
                                      <p:cBhvr>
                                        <p:cTn id="46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46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2.59259E-6 L 0.01784 0.0331 " pathEditMode="relative" rAng="0" ptsTypes="AA">
                                      <p:cBhvr>
                                        <p:cTn id="469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5E-6 4.44444E-6 L -0.01758 0.03101 " pathEditMode="relative" rAng="0" ptsTypes="AA">
                                      <p:cBhvr>
                                        <p:cTn id="471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875E-6 -2.96296E-6 L -0.01797 -0.0331 " pathEditMode="relative" rAng="0" ptsTypes="AA">
                                      <p:cBhvr>
                                        <p:cTn id="47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22" presetClass="exit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5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22" presetClass="exit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8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22" presetClass="exit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81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22" presetClass="exit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4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22" presetClass="exit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7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22" presetClass="exit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0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22" presetClass="exit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3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22" presetClass="exit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6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7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2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0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22" presetClass="entr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3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6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2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9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2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2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8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42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3.95833E-6 -2.22222E-6 L 0.01823 -2.22222E-6 " pathEditMode="relative" rAng="0" ptsTypes="AA">
                                      <p:cBhvr>
                                        <p:cTn id="530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531" presetID="42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4.58333E-6 3.7037E-6 L -4.58333E-6 0.03217 " pathEditMode="relative" rAng="0" ptsTypes="AA">
                                      <p:cBhvr>
                                        <p:cTn id="532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533" presetID="42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2.5E-6 4.81481E-6 L -0.01719 4.81481E-6 " pathEditMode="relative" rAng="0" ptsTypes="AA">
                                      <p:cBhvr>
                                        <p:cTn id="534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42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1.875E-6 -2.59259E-6 L 0.0125 -0.02083 " pathEditMode="relative" rAng="0" ptsTypes="AA">
                                      <p:cBhvr>
                                        <p:cTn id="536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42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1.875E-6 -3.7037E-6 L 0.0125 0.02315 " pathEditMode="relative" rAng="0" ptsTypes="AA">
                                      <p:cBhvr>
                                        <p:cTn id="538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42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2.91667E-6 -3.33333E-6 L -0.01289 0.0213 " pathEditMode="relative" rAng="0" ptsTypes="AA">
                                      <p:cBhvr>
                                        <p:cTn id="540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42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4.375E-6 -2.59259E-6 L 4.375E-6 -0.0324 " pathEditMode="relative" rAng="0" ptsTypes="AA">
                                      <p:cBhvr>
                                        <p:cTn id="54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543" presetID="42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1.25E-6 -2.59259E-6 L -0.01354 -0.02199 " pathEditMode="relative" rAng="0" ptsTypes="AA">
                                      <p:cBhvr>
                                        <p:cTn id="544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22" presetClass="exit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6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22" presetClass="exit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9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22" presetClass="exit" presetSubtype="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2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22" presetClass="exit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5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22" presetClass="exit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8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22" presetClass="exit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22" presetClass="exit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4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22" presetClass="exit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7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1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2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7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22" presetClass="entr" presetSubtype="4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0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3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6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22" presetClass="entr" presetSubtype="4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9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22" presetClass="entr" presetSubtype="4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2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4.16667E-6 1.85185E-6 L 0.02579 -0.00046 " pathEditMode="relative" rAng="0" ptsTypes="AA">
                                      <p:cBhvr>
                                        <p:cTn id="594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3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70833E-6 -1.11111E-6 L -2.70833E-6 0.04607 " pathEditMode="relative" rAng="0" ptsTypes="AA">
                                      <p:cBhvr>
                                        <p:cTn id="596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597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1.25E-6 -2.59259E-6 L -0.02578 -2.59259E-6 " pathEditMode="relative" rAng="0" ptsTypes="AA">
                                      <p:cBhvr>
                                        <p:cTn id="598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70833E-6 4.81481E-6 L -0.00013 -0.04538 " pathEditMode="relative" rAng="0" ptsTypes="AA">
                                      <p:cBhvr>
                                        <p:cTn id="600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69"/>
                                    </p:animMotion>
                                  </p:childTnLst>
                                </p:cTn>
                              </p:par>
                              <p:par>
                                <p:cTn id="601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4.16667E-7 7.40741E-7 L 0.01849 -0.03102 " pathEditMode="relative" rAng="0" ptsTypes="AA">
                                      <p:cBhvr>
                                        <p:cTn id="60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603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1.45833E-6 -3.33333E-6 L 0.01784 0.03311 " pathEditMode="relative" rAng="0" ptsTypes="AA">
                                      <p:cBhvr>
                                        <p:cTn id="604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1644"/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4.16667E-6 -1.48148E-6 L -0.01758 0.03102 " pathEditMode="relative" rAng="0" ptsTypes="AA">
                                      <p:cBhvr>
                                        <p:cTn id="606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551"/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3.33333E-6 1.11111E-6 L -0.01797 -0.0331 " pathEditMode="relative" rAng="0" ptsTypes="AA">
                                      <p:cBhvr>
                                        <p:cTn id="608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" y="-1667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22" presetClass="exit" presetSubtype="8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0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22" presetClass="exit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3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22" presetClass="exit" presetSubtype="2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6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22" presetClass="exit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9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22" presetClass="exit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2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22" presetClass="exit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5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22" presetClass="exit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8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22" presetClass="exit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1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2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7" presetID="10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22" presetClass="entr" presetSubtype="8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2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2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5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22" presetClass="entr" presetSubtype="2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8" dur="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22" presetClass="entr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1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2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4" dur="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2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7" dur="2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8" presetID="22" presetClass="entr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0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22" presetClass="entr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3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2.29167E-6 3.7037E-7 L 0.01823 3.7037E-7 " pathEditMode="relative" rAng="0" ptsTypes="AA">
                                      <p:cBhvr>
                                        <p:cTn id="66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0"/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125E-6 -3.7037E-6 L -3.125E-6 0.03218 " pathEditMode="relative" rAng="0" ptsTypes="AA">
                                      <p:cBhvr>
                                        <p:cTn id="667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7"/>
                                    </p:animMotion>
                                  </p:childTnLst>
                                </p:cTn>
                              </p:par>
                              <p:par>
                                <p:cTn id="668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3.95833E-6 -1.11111E-6 L -0.01719 -1.11111E-6 " pathEditMode="relative" rAng="0" ptsTypes="AA">
                                      <p:cBhvr>
                                        <p:cTn id="669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2.08333E-7 1.48148E-6 L 0.0125 -0.02083 " pathEditMode="relative" rAng="0" ptsTypes="AA">
                                      <p:cBhvr>
                                        <p:cTn id="671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042"/>
                                    </p:animMotion>
                                  </p:childTnLst>
                                </p:cTn>
                              </p:par>
                              <p:par>
                                <p:cTn id="672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2.08333E-7 -1.11111E-6 L 0.0125 0.02315 " pathEditMode="relative" rAng="0" ptsTypes="AA">
                                      <p:cBhvr>
                                        <p:cTn id="673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157"/>
                                    </p:animMotion>
                                  </p:childTnLst>
                                </p:cTn>
                              </p:par>
                              <p:par>
                                <p:cTn id="674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4.58333E-6 7.40741E-7 L -0.0129 0.0213 " pathEditMode="relative" rAng="0" ptsTypes="AA">
                                      <p:cBhvr>
                                        <p:cTn id="675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1065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4.16667E-6 0 L -4.16667E-6 -0.03241 " pathEditMode="relative" rAng="0" ptsTypes="AA">
                                      <p:cBhvr>
                                        <p:cTn id="67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678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2.91667E-6 1.48148E-6 L -0.01354 -0.02199 " pathEditMode="relative" rAng="0" ptsTypes="AA">
                                      <p:cBhvr>
                                        <p:cTn id="679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111"/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22" presetClass="exit" presetSubtype="8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22" presetClass="exit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84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22" presetClass="exit" presetSubtype="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87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22" presetClass="exit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0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22" presetClass="exit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93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22" presetClass="exit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96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22" presetClass="exit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9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22" presetClass="exit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2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17" grpId="0" animBg="1"/>
      <p:bldP spid="17" grpId="1" animBg="1"/>
      <p:bldP spid="42" grpId="0"/>
      <p:bldP spid="42" grpId="1"/>
      <p:bldP spid="51" grpId="0" animBg="1"/>
      <p:bldP spid="51" grpId="1" animBg="1"/>
      <p:bldP spid="68" grpId="0" animBg="1"/>
      <p:bldP spid="68" grpId="1" animBg="1"/>
      <p:bldP spid="85" grpId="0" animBg="1"/>
      <p:bldP spid="85" grpId="1" animBg="1"/>
      <p:bldP spid="102" grpId="0" animBg="1"/>
      <p:bldP spid="102" grpId="1" animBg="1"/>
      <p:bldP spid="1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_任意多边形 22"/>
          <p:cNvSpPr/>
          <p:nvPr>
            <p:custDataLst>
              <p:tags r:id="rId1"/>
            </p:custDataLst>
          </p:nvPr>
        </p:nvSpPr>
        <p:spPr>
          <a:xfrm>
            <a:off x="4212871" y="3150260"/>
            <a:ext cx="478192" cy="482832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AEA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PA_任意多边形 22"/>
          <p:cNvSpPr/>
          <p:nvPr>
            <p:custDataLst>
              <p:tags r:id="rId2"/>
            </p:custDataLst>
          </p:nvPr>
        </p:nvSpPr>
        <p:spPr>
          <a:xfrm>
            <a:off x="7415977" y="3157424"/>
            <a:ext cx="478192" cy="482832"/>
          </a:xfrm>
          <a:custGeom>
            <a:avLst/>
            <a:gdLst>
              <a:gd name="connsiteX0" fmla="*/ 1120140 w 2293620"/>
              <a:gd name="connsiteY0" fmla="*/ 0 h 2331720"/>
              <a:gd name="connsiteX1" fmla="*/ 1150620 w 2293620"/>
              <a:gd name="connsiteY1" fmla="*/ 190500 h 2331720"/>
              <a:gd name="connsiteX2" fmla="*/ 723900 w 2293620"/>
              <a:gd name="connsiteY2" fmla="*/ 754380 h 2331720"/>
              <a:gd name="connsiteX3" fmla="*/ 0 w 2293620"/>
              <a:gd name="connsiteY3" fmla="*/ 1143000 h 2331720"/>
              <a:gd name="connsiteX4" fmla="*/ 739140 w 2293620"/>
              <a:gd name="connsiteY4" fmla="*/ 1584960 h 2331720"/>
              <a:gd name="connsiteX5" fmla="*/ 1120140 w 2293620"/>
              <a:gd name="connsiteY5" fmla="*/ 2331720 h 2331720"/>
              <a:gd name="connsiteX6" fmla="*/ 1524000 w 2293620"/>
              <a:gd name="connsiteY6" fmla="*/ 1577340 h 2331720"/>
              <a:gd name="connsiteX7" fmla="*/ 2293620 w 2293620"/>
              <a:gd name="connsiteY7" fmla="*/ 1143000 h 2331720"/>
              <a:gd name="connsiteX8" fmla="*/ 1531620 w 2293620"/>
              <a:gd name="connsiteY8" fmla="*/ 746760 h 2331720"/>
              <a:gd name="connsiteX9" fmla="*/ 1120140 w 2293620"/>
              <a:gd name="connsiteY9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39140 w 2293620"/>
              <a:gd name="connsiteY3" fmla="*/ 158496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0140 w 2293620"/>
              <a:gd name="connsiteY0" fmla="*/ 0 h 2331720"/>
              <a:gd name="connsiteX1" fmla="*/ 723900 w 2293620"/>
              <a:gd name="connsiteY1" fmla="*/ 754380 h 2331720"/>
              <a:gd name="connsiteX2" fmla="*/ 0 w 2293620"/>
              <a:gd name="connsiteY2" fmla="*/ 1143000 h 2331720"/>
              <a:gd name="connsiteX3" fmla="*/ 723265 w 2293620"/>
              <a:gd name="connsiteY3" fmla="*/ 1565910 h 2331720"/>
              <a:gd name="connsiteX4" fmla="*/ 1120140 w 2293620"/>
              <a:gd name="connsiteY4" fmla="*/ 2331720 h 2331720"/>
              <a:gd name="connsiteX5" fmla="*/ 1524000 w 2293620"/>
              <a:gd name="connsiteY5" fmla="*/ 1577340 h 2331720"/>
              <a:gd name="connsiteX6" fmla="*/ 2293620 w 2293620"/>
              <a:gd name="connsiteY6" fmla="*/ 1143000 h 2331720"/>
              <a:gd name="connsiteX7" fmla="*/ 1531620 w 2293620"/>
              <a:gd name="connsiteY7" fmla="*/ 746760 h 2331720"/>
              <a:gd name="connsiteX8" fmla="*/ 1120140 w 2293620"/>
              <a:gd name="connsiteY8" fmla="*/ 0 h 2331720"/>
              <a:gd name="connsiteX0" fmla="*/ 1129665 w 2303145"/>
              <a:gd name="connsiteY0" fmla="*/ 0 h 2331720"/>
              <a:gd name="connsiteX1" fmla="*/ 733425 w 2303145"/>
              <a:gd name="connsiteY1" fmla="*/ 754380 h 2331720"/>
              <a:gd name="connsiteX2" fmla="*/ 0 w 2303145"/>
              <a:gd name="connsiteY2" fmla="*/ 1149350 h 2331720"/>
              <a:gd name="connsiteX3" fmla="*/ 732790 w 2303145"/>
              <a:gd name="connsiteY3" fmla="*/ 1565910 h 2331720"/>
              <a:gd name="connsiteX4" fmla="*/ 1129665 w 2303145"/>
              <a:gd name="connsiteY4" fmla="*/ 2331720 h 2331720"/>
              <a:gd name="connsiteX5" fmla="*/ 1533525 w 2303145"/>
              <a:gd name="connsiteY5" fmla="*/ 1577340 h 2331720"/>
              <a:gd name="connsiteX6" fmla="*/ 2303145 w 2303145"/>
              <a:gd name="connsiteY6" fmla="*/ 1143000 h 2331720"/>
              <a:gd name="connsiteX7" fmla="*/ 1541145 w 2303145"/>
              <a:gd name="connsiteY7" fmla="*/ 746760 h 2331720"/>
              <a:gd name="connsiteX8" fmla="*/ 1129665 w 2303145"/>
              <a:gd name="connsiteY8" fmla="*/ 0 h 2331720"/>
              <a:gd name="connsiteX0" fmla="*/ 1129665 w 2303145"/>
              <a:gd name="connsiteY0" fmla="*/ 0 h 2312670"/>
              <a:gd name="connsiteX1" fmla="*/ 733425 w 2303145"/>
              <a:gd name="connsiteY1" fmla="*/ 754380 h 2312670"/>
              <a:gd name="connsiteX2" fmla="*/ 0 w 2303145"/>
              <a:gd name="connsiteY2" fmla="*/ 1149350 h 2312670"/>
              <a:gd name="connsiteX3" fmla="*/ 732790 w 2303145"/>
              <a:gd name="connsiteY3" fmla="*/ 1565910 h 2312670"/>
              <a:gd name="connsiteX4" fmla="*/ 1126490 w 2303145"/>
              <a:gd name="connsiteY4" fmla="*/ 2312670 h 2312670"/>
              <a:gd name="connsiteX5" fmla="*/ 1533525 w 2303145"/>
              <a:gd name="connsiteY5" fmla="*/ 1577340 h 2312670"/>
              <a:gd name="connsiteX6" fmla="*/ 2303145 w 2303145"/>
              <a:gd name="connsiteY6" fmla="*/ 1143000 h 2312670"/>
              <a:gd name="connsiteX7" fmla="*/ 1541145 w 2303145"/>
              <a:gd name="connsiteY7" fmla="*/ 746760 h 2312670"/>
              <a:gd name="connsiteX8" fmla="*/ 1129665 w 2303145"/>
              <a:gd name="connsiteY8" fmla="*/ 0 h 2312670"/>
              <a:gd name="connsiteX0" fmla="*/ 1129665 w 2290445"/>
              <a:gd name="connsiteY0" fmla="*/ 0 h 2312670"/>
              <a:gd name="connsiteX1" fmla="*/ 733425 w 2290445"/>
              <a:gd name="connsiteY1" fmla="*/ 754380 h 2312670"/>
              <a:gd name="connsiteX2" fmla="*/ 0 w 2290445"/>
              <a:gd name="connsiteY2" fmla="*/ 1149350 h 2312670"/>
              <a:gd name="connsiteX3" fmla="*/ 732790 w 2290445"/>
              <a:gd name="connsiteY3" fmla="*/ 1565910 h 2312670"/>
              <a:gd name="connsiteX4" fmla="*/ 1126490 w 2290445"/>
              <a:gd name="connsiteY4" fmla="*/ 2312670 h 2312670"/>
              <a:gd name="connsiteX5" fmla="*/ 1533525 w 2290445"/>
              <a:gd name="connsiteY5" fmla="*/ 1577340 h 2312670"/>
              <a:gd name="connsiteX6" fmla="*/ 2290445 w 2290445"/>
              <a:gd name="connsiteY6" fmla="*/ 1155700 h 2312670"/>
              <a:gd name="connsiteX7" fmla="*/ 1541145 w 2290445"/>
              <a:gd name="connsiteY7" fmla="*/ 746760 h 2312670"/>
              <a:gd name="connsiteX8" fmla="*/ 1129665 w 2290445"/>
              <a:gd name="connsiteY8" fmla="*/ 0 h 231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0445" h="2312670">
                <a:moveTo>
                  <a:pt x="1129665" y="0"/>
                </a:moveTo>
                <a:lnTo>
                  <a:pt x="733425" y="754380"/>
                </a:lnTo>
                <a:lnTo>
                  <a:pt x="0" y="1149350"/>
                </a:lnTo>
                <a:lnTo>
                  <a:pt x="732790" y="1565910"/>
                </a:lnTo>
                <a:lnTo>
                  <a:pt x="1126490" y="2312670"/>
                </a:lnTo>
                <a:lnTo>
                  <a:pt x="1533525" y="1577340"/>
                </a:lnTo>
                <a:lnTo>
                  <a:pt x="2290445" y="1155700"/>
                </a:lnTo>
                <a:lnTo>
                  <a:pt x="1541145" y="746760"/>
                </a:lnTo>
                <a:lnTo>
                  <a:pt x="1129665" y="0"/>
                </a:lnTo>
                <a:close/>
              </a:path>
            </a:pathLst>
          </a:custGeom>
          <a:solidFill>
            <a:srgbClr val="AEA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PA_组合 35"/>
          <p:cNvGrpSpPr/>
          <p:nvPr>
            <p:custDataLst>
              <p:tags r:id="rId3"/>
            </p:custDataLst>
          </p:nvPr>
        </p:nvGrpSpPr>
        <p:grpSpPr>
          <a:xfrm>
            <a:off x="-6869300" y="-3817264"/>
            <a:ext cx="26017912" cy="14412301"/>
            <a:chOff x="4152179" y="2311359"/>
            <a:chExt cx="3883021" cy="2150958"/>
          </a:xfrm>
          <a:solidFill>
            <a:srgbClr val="595959"/>
          </a:solidFill>
        </p:grpSpPr>
        <p:sp>
          <p:nvSpPr>
            <p:cNvPr id="37" name="PA_等腰三角形 25"/>
            <p:cNvSpPr/>
            <p:nvPr>
              <p:custDataLst>
                <p:tags r:id="rId204"/>
              </p:custDataLst>
            </p:nvPr>
          </p:nvSpPr>
          <p:spPr>
            <a:xfrm rot="16200000">
              <a:off x="4054897" y="2409232"/>
              <a:ext cx="2150367" cy="1955803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367" h="1955803">
                  <a:moveTo>
                    <a:pt x="0" y="1955803"/>
                  </a:moveTo>
                  <a:lnTo>
                    <a:pt x="1115664" y="0"/>
                  </a:lnTo>
                  <a:lnTo>
                    <a:pt x="2150367" y="1931197"/>
                  </a:lnTo>
                  <a:lnTo>
                    <a:pt x="0" y="195580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_等腰三角形 25"/>
            <p:cNvSpPr/>
            <p:nvPr>
              <p:custDataLst>
                <p:tags r:id="rId205"/>
              </p:custDataLst>
            </p:nvPr>
          </p:nvSpPr>
          <p:spPr>
            <a:xfrm rot="5400000">
              <a:off x="5982115" y="2406260"/>
              <a:ext cx="2147986" cy="1958184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8815 h 1955803"/>
                <a:gd name="connsiteX3" fmla="*/ 0 w 2145605"/>
                <a:gd name="connsiteY3" fmla="*/ 1955803 h 1955803"/>
                <a:gd name="connsiteX0" fmla="*/ 0 w 2147986"/>
                <a:gd name="connsiteY0" fmla="*/ 1958184 h 1958184"/>
                <a:gd name="connsiteX1" fmla="*/ 1118045 w 2147986"/>
                <a:gd name="connsiteY1" fmla="*/ 0 h 1958184"/>
                <a:gd name="connsiteX2" fmla="*/ 2147986 w 2147986"/>
                <a:gd name="connsiteY2" fmla="*/ 1928815 h 1958184"/>
                <a:gd name="connsiteX3" fmla="*/ 0 w 2147986"/>
                <a:gd name="connsiteY3" fmla="*/ 1958184 h 19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986" h="1958184">
                  <a:moveTo>
                    <a:pt x="0" y="1958184"/>
                  </a:moveTo>
                  <a:lnTo>
                    <a:pt x="1118045" y="0"/>
                  </a:lnTo>
                  <a:lnTo>
                    <a:pt x="2147986" y="1928815"/>
                  </a:lnTo>
                  <a:lnTo>
                    <a:pt x="0" y="19581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PA_组合 39"/>
          <p:cNvGrpSpPr/>
          <p:nvPr>
            <p:custDataLst>
              <p:tags r:id="rId4"/>
            </p:custDataLst>
          </p:nvPr>
        </p:nvGrpSpPr>
        <p:grpSpPr>
          <a:xfrm>
            <a:off x="-6869300" y="-3807311"/>
            <a:ext cx="26017912" cy="14412301"/>
            <a:chOff x="4152179" y="2311359"/>
            <a:chExt cx="3883021" cy="2150958"/>
          </a:xfrm>
          <a:solidFill>
            <a:schemeClr val="bg1">
              <a:lumMod val="95000"/>
            </a:schemeClr>
          </a:solidFill>
        </p:grpSpPr>
        <p:sp>
          <p:nvSpPr>
            <p:cNvPr id="41" name="PA_等腰三角形 25"/>
            <p:cNvSpPr/>
            <p:nvPr>
              <p:custDataLst>
                <p:tags r:id="rId202"/>
              </p:custDataLst>
            </p:nvPr>
          </p:nvSpPr>
          <p:spPr>
            <a:xfrm rot="16200000">
              <a:off x="4054897" y="2409232"/>
              <a:ext cx="2150367" cy="1955803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367" h="1955803">
                  <a:moveTo>
                    <a:pt x="0" y="1955803"/>
                  </a:moveTo>
                  <a:lnTo>
                    <a:pt x="1115664" y="0"/>
                  </a:lnTo>
                  <a:lnTo>
                    <a:pt x="2150367" y="1931197"/>
                  </a:lnTo>
                  <a:lnTo>
                    <a:pt x="0" y="195580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PA_等腰三角形 25"/>
            <p:cNvSpPr/>
            <p:nvPr>
              <p:custDataLst>
                <p:tags r:id="rId203"/>
              </p:custDataLst>
            </p:nvPr>
          </p:nvSpPr>
          <p:spPr>
            <a:xfrm rot="5400000">
              <a:off x="5982115" y="2406260"/>
              <a:ext cx="2147986" cy="1958184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8815 h 1955803"/>
                <a:gd name="connsiteX3" fmla="*/ 0 w 2145605"/>
                <a:gd name="connsiteY3" fmla="*/ 1955803 h 1955803"/>
                <a:gd name="connsiteX0" fmla="*/ 0 w 2147986"/>
                <a:gd name="connsiteY0" fmla="*/ 1958184 h 1958184"/>
                <a:gd name="connsiteX1" fmla="*/ 1118045 w 2147986"/>
                <a:gd name="connsiteY1" fmla="*/ 0 h 1958184"/>
                <a:gd name="connsiteX2" fmla="*/ 2147986 w 2147986"/>
                <a:gd name="connsiteY2" fmla="*/ 1928815 h 1958184"/>
                <a:gd name="connsiteX3" fmla="*/ 0 w 2147986"/>
                <a:gd name="connsiteY3" fmla="*/ 1958184 h 19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986" h="1958184">
                  <a:moveTo>
                    <a:pt x="0" y="1958184"/>
                  </a:moveTo>
                  <a:lnTo>
                    <a:pt x="1118045" y="0"/>
                  </a:lnTo>
                  <a:lnTo>
                    <a:pt x="2147986" y="1928815"/>
                  </a:lnTo>
                  <a:lnTo>
                    <a:pt x="0" y="19581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PA_组合 42"/>
          <p:cNvGrpSpPr/>
          <p:nvPr>
            <p:custDataLst>
              <p:tags r:id="rId5"/>
            </p:custDataLst>
          </p:nvPr>
        </p:nvGrpSpPr>
        <p:grpSpPr>
          <a:xfrm>
            <a:off x="-6877083" y="-3837177"/>
            <a:ext cx="26017912" cy="14412301"/>
            <a:chOff x="4152179" y="2311359"/>
            <a:chExt cx="3883021" cy="2150958"/>
          </a:xfrm>
          <a:solidFill>
            <a:srgbClr val="595959"/>
          </a:solidFill>
        </p:grpSpPr>
        <p:sp>
          <p:nvSpPr>
            <p:cNvPr id="44" name="PA_等腰三角形 25"/>
            <p:cNvSpPr/>
            <p:nvPr>
              <p:custDataLst>
                <p:tags r:id="rId200"/>
              </p:custDataLst>
            </p:nvPr>
          </p:nvSpPr>
          <p:spPr>
            <a:xfrm rot="16200000">
              <a:off x="4054897" y="2409232"/>
              <a:ext cx="2150367" cy="1955803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367" h="1955803">
                  <a:moveTo>
                    <a:pt x="0" y="1955803"/>
                  </a:moveTo>
                  <a:lnTo>
                    <a:pt x="1115664" y="0"/>
                  </a:lnTo>
                  <a:lnTo>
                    <a:pt x="2150367" y="1931197"/>
                  </a:lnTo>
                  <a:lnTo>
                    <a:pt x="0" y="195580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_等腰三角形 25"/>
            <p:cNvSpPr/>
            <p:nvPr>
              <p:custDataLst>
                <p:tags r:id="rId201"/>
              </p:custDataLst>
            </p:nvPr>
          </p:nvSpPr>
          <p:spPr>
            <a:xfrm rot="5400000">
              <a:off x="5982115" y="2406260"/>
              <a:ext cx="2147986" cy="1958184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8815 h 1955803"/>
                <a:gd name="connsiteX3" fmla="*/ 0 w 2145605"/>
                <a:gd name="connsiteY3" fmla="*/ 1955803 h 1955803"/>
                <a:gd name="connsiteX0" fmla="*/ 0 w 2147986"/>
                <a:gd name="connsiteY0" fmla="*/ 1958184 h 1958184"/>
                <a:gd name="connsiteX1" fmla="*/ 1118045 w 2147986"/>
                <a:gd name="connsiteY1" fmla="*/ 0 h 1958184"/>
                <a:gd name="connsiteX2" fmla="*/ 2147986 w 2147986"/>
                <a:gd name="connsiteY2" fmla="*/ 1928815 h 1958184"/>
                <a:gd name="connsiteX3" fmla="*/ 0 w 2147986"/>
                <a:gd name="connsiteY3" fmla="*/ 1958184 h 19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986" h="1958184">
                  <a:moveTo>
                    <a:pt x="0" y="1958184"/>
                  </a:moveTo>
                  <a:lnTo>
                    <a:pt x="1118045" y="0"/>
                  </a:lnTo>
                  <a:lnTo>
                    <a:pt x="2147986" y="1928815"/>
                  </a:lnTo>
                  <a:lnTo>
                    <a:pt x="0" y="19581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PA_组合 106"/>
          <p:cNvGrpSpPr/>
          <p:nvPr>
            <p:custDataLst>
              <p:tags r:id="rId6"/>
            </p:custDataLst>
          </p:nvPr>
        </p:nvGrpSpPr>
        <p:grpSpPr>
          <a:xfrm>
            <a:off x="-6888799" y="-3837177"/>
            <a:ext cx="26017912" cy="14412301"/>
            <a:chOff x="4152179" y="2311359"/>
            <a:chExt cx="3883021" cy="2150958"/>
          </a:xfrm>
          <a:solidFill>
            <a:schemeClr val="bg1">
              <a:lumMod val="95000"/>
            </a:schemeClr>
          </a:solidFill>
        </p:grpSpPr>
        <p:sp>
          <p:nvSpPr>
            <p:cNvPr id="108" name="PA_等腰三角形 25"/>
            <p:cNvSpPr/>
            <p:nvPr>
              <p:custDataLst>
                <p:tags r:id="rId198"/>
              </p:custDataLst>
            </p:nvPr>
          </p:nvSpPr>
          <p:spPr>
            <a:xfrm rot="16200000">
              <a:off x="4054897" y="2409232"/>
              <a:ext cx="2150367" cy="1955803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367" h="1955803">
                  <a:moveTo>
                    <a:pt x="0" y="1955803"/>
                  </a:moveTo>
                  <a:lnTo>
                    <a:pt x="1115664" y="0"/>
                  </a:lnTo>
                  <a:lnTo>
                    <a:pt x="2150367" y="1931197"/>
                  </a:lnTo>
                  <a:lnTo>
                    <a:pt x="0" y="195580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PA_等腰三角形 25"/>
            <p:cNvSpPr/>
            <p:nvPr>
              <p:custDataLst>
                <p:tags r:id="rId199"/>
              </p:custDataLst>
            </p:nvPr>
          </p:nvSpPr>
          <p:spPr>
            <a:xfrm rot="5400000">
              <a:off x="5982115" y="2406260"/>
              <a:ext cx="2147986" cy="1958184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8815 h 1955803"/>
                <a:gd name="connsiteX3" fmla="*/ 0 w 2145605"/>
                <a:gd name="connsiteY3" fmla="*/ 1955803 h 1955803"/>
                <a:gd name="connsiteX0" fmla="*/ 0 w 2147986"/>
                <a:gd name="connsiteY0" fmla="*/ 1958184 h 1958184"/>
                <a:gd name="connsiteX1" fmla="*/ 1118045 w 2147986"/>
                <a:gd name="connsiteY1" fmla="*/ 0 h 1958184"/>
                <a:gd name="connsiteX2" fmla="*/ 2147986 w 2147986"/>
                <a:gd name="connsiteY2" fmla="*/ 1928815 h 1958184"/>
                <a:gd name="connsiteX3" fmla="*/ 0 w 2147986"/>
                <a:gd name="connsiteY3" fmla="*/ 1958184 h 19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986" h="1958184">
                  <a:moveTo>
                    <a:pt x="0" y="1958184"/>
                  </a:moveTo>
                  <a:lnTo>
                    <a:pt x="1118045" y="0"/>
                  </a:lnTo>
                  <a:lnTo>
                    <a:pt x="2147986" y="1928815"/>
                  </a:lnTo>
                  <a:lnTo>
                    <a:pt x="0" y="19581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PA_组合 109"/>
          <p:cNvGrpSpPr/>
          <p:nvPr>
            <p:custDataLst>
              <p:tags r:id="rId7"/>
            </p:custDataLst>
          </p:nvPr>
        </p:nvGrpSpPr>
        <p:grpSpPr>
          <a:xfrm>
            <a:off x="-6774499" y="-3837177"/>
            <a:ext cx="26017912" cy="14412301"/>
            <a:chOff x="4152179" y="2311359"/>
            <a:chExt cx="3883021" cy="2150958"/>
          </a:xfrm>
          <a:solidFill>
            <a:srgbClr val="595959"/>
          </a:solidFill>
        </p:grpSpPr>
        <p:sp>
          <p:nvSpPr>
            <p:cNvPr id="111" name="PA_等腰三角形 25"/>
            <p:cNvSpPr/>
            <p:nvPr>
              <p:custDataLst>
                <p:tags r:id="rId196"/>
              </p:custDataLst>
            </p:nvPr>
          </p:nvSpPr>
          <p:spPr>
            <a:xfrm rot="16200000">
              <a:off x="4054897" y="2409232"/>
              <a:ext cx="2150367" cy="1955803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367" h="1955803">
                  <a:moveTo>
                    <a:pt x="0" y="1955803"/>
                  </a:moveTo>
                  <a:lnTo>
                    <a:pt x="1115664" y="0"/>
                  </a:lnTo>
                  <a:lnTo>
                    <a:pt x="2150367" y="1931197"/>
                  </a:lnTo>
                  <a:lnTo>
                    <a:pt x="0" y="195580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PA_等腰三角形 25"/>
            <p:cNvSpPr/>
            <p:nvPr>
              <p:custDataLst>
                <p:tags r:id="rId197"/>
              </p:custDataLst>
            </p:nvPr>
          </p:nvSpPr>
          <p:spPr>
            <a:xfrm rot="5400000">
              <a:off x="5982115" y="2406260"/>
              <a:ext cx="2147986" cy="1958184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8815 h 1955803"/>
                <a:gd name="connsiteX3" fmla="*/ 0 w 2145605"/>
                <a:gd name="connsiteY3" fmla="*/ 1955803 h 1955803"/>
                <a:gd name="connsiteX0" fmla="*/ 0 w 2147986"/>
                <a:gd name="connsiteY0" fmla="*/ 1958184 h 1958184"/>
                <a:gd name="connsiteX1" fmla="*/ 1118045 w 2147986"/>
                <a:gd name="connsiteY1" fmla="*/ 0 h 1958184"/>
                <a:gd name="connsiteX2" fmla="*/ 2147986 w 2147986"/>
                <a:gd name="connsiteY2" fmla="*/ 1928815 h 1958184"/>
                <a:gd name="connsiteX3" fmla="*/ 0 w 2147986"/>
                <a:gd name="connsiteY3" fmla="*/ 1958184 h 19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986" h="1958184">
                  <a:moveTo>
                    <a:pt x="0" y="1958184"/>
                  </a:moveTo>
                  <a:lnTo>
                    <a:pt x="1118045" y="0"/>
                  </a:lnTo>
                  <a:lnTo>
                    <a:pt x="2147986" y="1928815"/>
                  </a:lnTo>
                  <a:lnTo>
                    <a:pt x="0" y="19581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PA_组合 112"/>
          <p:cNvGrpSpPr/>
          <p:nvPr>
            <p:custDataLst>
              <p:tags r:id="rId8"/>
            </p:custDataLst>
          </p:nvPr>
        </p:nvGrpSpPr>
        <p:grpSpPr>
          <a:xfrm>
            <a:off x="-6797776" y="-3855800"/>
            <a:ext cx="26017912" cy="14412301"/>
            <a:chOff x="4152179" y="2311359"/>
            <a:chExt cx="3883021" cy="2150958"/>
          </a:xfrm>
          <a:solidFill>
            <a:srgbClr val="F8F8F8"/>
          </a:solidFill>
        </p:grpSpPr>
        <p:sp>
          <p:nvSpPr>
            <p:cNvPr id="114" name="PA_等腰三角形 25"/>
            <p:cNvSpPr/>
            <p:nvPr>
              <p:custDataLst>
                <p:tags r:id="rId194"/>
              </p:custDataLst>
            </p:nvPr>
          </p:nvSpPr>
          <p:spPr>
            <a:xfrm rot="16200000">
              <a:off x="4054897" y="2409232"/>
              <a:ext cx="2150367" cy="1955803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367" h="1955803">
                  <a:moveTo>
                    <a:pt x="0" y="1955803"/>
                  </a:moveTo>
                  <a:lnTo>
                    <a:pt x="1115664" y="0"/>
                  </a:lnTo>
                  <a:lnTo>
                    <a:pt x="2150367" y="1931197"/>
                  </a:lnTo>
                  <a:lnTo>
                    <a:pt x="0" y="195580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A_等腰三角形 25"/>
            <p:cNvSpPr/>
            <p:nvPr>
              <p:custDataLst>
                <p:tags r:id="rId195"/>
              </p:custDataLst>
            </p:nvPr>
          </p:nvSpPr>
          <p:spPr>
            <a:xfrm rot="5400000">
              <a:off x="5982115" y="2406260"/>
              <a:ext cx="2147986" cy="1958184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8815 h 1955803"/>
                <a:gd name="connsiteX3" fmla="*/ 0 w 2145605"/>
                <a:gd name="connsiteY3" fmla="*/ 1955803 h 1955803"/>
                <a:gd name="connsiteX0" fmla="*/ 0 w 2147986"/>
                <a:gd name="connsiteY0" fmla="*/ 1958184 h 1958184"/>
                <a:gd name="connsiteX1" fmla="*/ 1118045 w 2147986"/>
                <a:gd name="connsiteY1" fmla="*/ 0 h 1958184"/>
                <a:gd name="connsiteX2" fmla="*/ 2147986 w 2147986"/>
                <a:gd name="connsiteY2" fmla="*/ 1928815 h 1958184"/>
                <a:gd name="connsiteX3" fmla="*/ 0 w 2147986"/>
                <a:gd name="connsiteY3" fmla="*/ 1958184 h 19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986" h="1958184">
                  <a:moveTo>
                    <a:pt x="0" y="1958184"/>
                  </a:moveTo>
                  <a:lnTo>
                    <a:pt x="1118045" y="0"/>
                  </a:lnTo>
                  <a:lnTo>
                    <a:pt x="2147986" y="1928815"/>
                  </a:lnTo>
                  <a:lnTo>
                    <a:pt x="0" y="19581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PA_组合 115"/>
          <p:cNvGrpSpPr/>
          <p:nvPr>
            <p:custDataLst>
              <p:tags r:id="rId9"/>
            </p:custDataLst>
          </p:nvPr>
        </p:nvGrpSpPr>
        <p:grpSpPr>
          <a:xfrm>
            <a:off x="-6759676" y="-3846275"/>
            <a:ext cx="26017912" cy="14412301"/>
            <a:chOff x="4152179" y="2311359"/>
            <a:chExt cx="3883021" cy="2150958"/>
          </a:xfrm>
          <a:solidFill>
            <a:srgbClr val="595959"/>
          </a:solidFill>
        </p:grpSpPr>
        <p:sp>
          <p:nvSpPr>
            <p:cNvPr id="117" name="PA_等腰三角形 25"/>
            <p:cNvSpPr/>
            <p:nvPr>
              <p:custDataLst>
                <p:tags r:id="rId192"/>
              </p:custDataLst>
            </p:nvPr>
          </p:nvSpPr>
          <p:spPr>
            <a:xfrm rot="16200000">
              <a:off x="4054897" y="2409232"/>
              <a:ext cx="2150367" cy="1955803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  <a:gd name="connsiteX0" fmla="*/ 0 w 2150367"/>
                <a:gd name="connsiteY0" fmla="*/ 1955803 h 1955803"/>
                <a:gd name="connsiteX1" fmla="*/ 1115664 w 2150367"/>
                <a:gd name="connsiteY1" fmla="*/ 0 h 1955803"/>
                <a:gd name="connsiteX2" fmla="*/ 2150367 w 2150367"/>
                <a:gd name="connsiteY2" fmla="*/ 1931197 h 1955803"/>
                <a:gd name="connsiteX3" fmla="*/ 0 w 2150367"/>
                <a:gd name="connsiteY3" fmla="*/ 1955803 h 195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367" h="1955803">
                  <a:moveTo>
                    <a:pt x="0" y="1955803"/>
                  </a:moveTo>
                  <a:lnTo>
                    <a:pt x="1115664" y="0"/>
                  </a:lnTo>
                  <a:lnTo>
                    <a:pt x="2150367" y="1931197"/>
                  </a:lnTo>
                  <a:lnTo>
                    <a:pt x="0" y="195580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PA_等腰三角形 25"/>
            <p:cNvSpPr/>
            <p:nvPr>
              <p:custDataLst>
                <p:tags r:id="rId193"/>
              </p:custDataLst>
            </p:nvPr>
          </p:nvSpPr>
          <p:spPr>
            <a:xfrm rot="5400000">
              <a:off x="5982115" y="2406260"/>
              <a:ext cx="2147986" cy="1958184"/>
            </a:xfrm>
            <a:custGeom>
              <a:avLst/>
              <a:gdLst>
                <a:gd name="connsiteX0" fmla="*/ 0 w 2244028"/>
                <a:gd name="connsiteY0" fmla="*/ 2063750 h 2063750"/>
                <a:gd name="connsiteX1" fmla="*/ 1122014 w 2244028"/>
                <a:gd name="connsiteY1" fmla="*/ 0 h 2063750"/>
                <a:gd name="connsiteX2" fmla="*/ 2244028 w 2244028"/>
                <a:gd name="connsiteY2" fmla="*/ 2063750 h 2063750"/>
                <a:gd name="connsiteX3" fmla="*/ 0 w 2244028"/>
                <a:gd name="connsiteY3" fmla="*/ 2063750 h 2063750"/>
                <a:gd name="connsiteX0" fmla="*/ 0 w 2231328"/>
                <a:gd name="connsiteY0" fmla="*/ 20637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2063750 h 2063750"/>
                <a:gd name="connsiteX0" fmla="*/ 0 w 2237678"/>
                <a:gd name="connsiteY0" fmla="*/ 1949450 h 2063750"/>
                <a:gd name="connsiteX1" fmla="*/ 1128364 w 2237678"/>
                <a:gd name="connsiteY1" fmla="*/ 0 h 2063750"/>
                <a:gd name="connsiteX2" fmla="*/ 2237678 w 2237678"/>
                <a:gd name="connsiteY2" fmla="*/ 2063750 h 2063750"/>
                <a:gd name="connsiteX3" fmla="*/ 0 w 2237678"/>
                <a:gd name="connsiteY3" fmla="*/ 1949450 h 2063750"/>
                <a:gd name="connsiteX0" fmla="*/ 0 w 2231328"/>
                <a:gd name="connsiteY0" fmla="*/ 1949450 h 2063750"/>
                <a:gd name="connsiteX1" fmla="*/ 1122014 w 2231328"/>
                <a:gd name="connsiteY1" fmla="*/ 0 h 2063750"/>
                <a:gd name="connsiteX2" fmla="*/ 2231328 w 2231328"/>
                <a:gd name="connsiteY2" fmla="*/ 2063750 h 2063750"/>
                <a:gd name="connsiteX3" fmla="*/ 0 w 2231328"/>
                <a:gd name="connsiteY3" fmla="*/ 1949450 h 2063750"/>
                <a:gd name="connsiteX0" fmla="*/ 0 w 2167828"/>
                <a:gd name="connsiteY0" fmla="*/ 1949450 h 1949450"/>
                <a:gd name="connsiteX1" fmla="*/ 1122014 w 2167828"/>
                <a:gd name="connsiteY1" fmla="*/ 0 h 1949450"/>
                <a:gd name="connsiteX2" fmla="*/ 2167828 w 2167828"/>
                <a:gd name="connsiteY2" fmla="*/ 1943100 h 1949450"/>
                <a:gd name="connsiteX3" fmla="*/ 0 w 216782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61478"/>
                <a:gd name="connsiteY0" fmla="*/ 1949450 h 1949450"/>
                <a:gd name="connsiteX1" fmla="*/ 1122014 w 2161478"/>
                <a:gd name="connsiteY1" fmla="*/ 0 h 1949450"/>
                <a:gd name="connsiteX2" fmla="*/ 2161478 w 2161478"/>
                <a:gd name="connsiteY2" fmla="*/ 1930400 h 1949450"/>
                <a:gd name="connsiteX3" fmla="*/ 0 w 2161478"/>
                <a:gd name="connsiteY3" fmla="*/ 1949450 h 1949450"/>
                <a:gd name="connsiteX0" fmla="*/ 0 w 2155128"/>
                <a:gd name="connsiteY0" fmla="*/ 1949450 h 1949450"/>
                <a:gd name="connsiteX1" fmla="*/ 1122014 w 2155128"/>
                <a:gd name="connsiteY1" fmla="*/ 0 h 1949450"/>
                <a:gd name="connsiteX2" fmla="*/ 2155128 w 2155128"/>
                <a:gd name="connsiteY2" fmla="*/ 1930400 h 1949450"/>
                <a:gd name="connsiteX3" fmla="*/ 0 w 2155128"/>
                <a:gd name="connsiteY3" fmla="*/ 1949450 h 1949450"/>
                <a:gd name="connsiteX0" fmla="*/ 0 w 2072578"/>
                <a:gd name="connsiteY0" fmla="*/ 1949450 h 1949450"/>
                <a:gd name="connsiteX1" fmla="*/ 1122014 w 2072578"/>
                <a:gd name="connsiteY1" fmla="*/ 0 h 1949450"/>
                <a:gd name="connsiteX2" fmla="*/ 2072578 w 2072578"/>
                <a:gd name="connsiteY2" fmla="*/ 1939925 h 1949450"/>
                <a:gd name="connsiteX3" fmla="*/ 0 w 2072578"/>
                <a:gd name="connsiteY3" fmla="*/ 1949450 h 1949450"/>
                <a:gd name="connsiteX0" fmla="*/ 0 w 2151953"/>
                <a:gd name="connsiteY0" fmla="*/ 1949450 h 1949450"/>
                <a:gd name="connsiteX1" fmla="*/ 1122014 w 2151953"/>
                <a:gd name="connsiteY1" fmla="*/ 0 h 1949450"/>
                <a:gd name="connsiteX2" fmla="*/ 2151953 w 2151953"/>
                <a:gd name="connsiteY2" fmla="*/ 1924050 h 1949450"/>
                <a:gd name="connsiteX3" fmla="*/ 0 w 2151953"/>
                <a:gd name="connsiteY3" fmla="*/ 1949450 h 1949450"/>
                <a:gd name="connsiteX0" fmla="*/ 0 w 2151955"/>
                <a:gd name="connsiteY0" fmla="*/ 1949450 h 1949450"/>
                <a:gd name="connsiteX1" fmla="*/ 1122014 w 2151955"/>
                <a:gd name="connsiteY1" fmla="*/ 0 h 1949450"/>
                <a:gd name="connsiteX2" fmla="*/ 2151955 w 2151955"/>
                <a:gd name="connsiteY2" fmla="*/ 1924053 h 1949450"/>
                <a:gd name="connsiteX3" fmla="*/ 0 w 2151955"/>
                <a:gd name="connsiteY3" fmla="*/ 1949450 h 1949450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4053 h 1955803"/>
                <a:gd name="connsiteX3" fmla="*/ 0 w 2145605"/>
                <a:gd name="connsiteY3" fmla="*/ 1955803 h 1955803"/>
                <a:gd name="connsiteX0" fmla="*/ 0 w 2145605"/>
                <a:gd name="connsiteY0" fmla="*/ 1955803 h 1955803"/>
                <a:gd name="connsiteX1" fmla="*/ 1115664 w 2145605"/>
                <a:gd name="connsiteY1" fmla="*/ 0 h 1955803"/>
                <a:gd name="connsiteX2" fmla="*/ 2145605 w 2145605"/>
                <a:gd name="connsiteY2" fmla="*/ 1928815 h 1955803"/>
                <a:gd name="connsiteX3" fmla="*/ 0 w 2145605"/>
                <a:gd name="connsiteY3" fmla="*/ 1955803 h 1955803"/>
                <a:gd name="connsiteX0" fmla="*/ 0 w 2147986"/>
                <a:gd name="connsiteY0" fmla="*/ 1958184 h 1958184"/>
                <a:gd name="connsiteX1" fmla="*/ 1118045 w 2147986"/>
                <a:gd name="connsiteY1" fmla="*/ 0 h 1958184"/>
                <a:gd name="connsiteX2" fmla="*/ 2147986 w 2147986"/>
                <a:gd name="connsiteY2" fmla="*/ 1928815 h 1958184"/>
                <a:gd name="connsiteX3" fmla="*/ 0 w 2147986"/>
                <a:gd name="connsiteY3" fmla="*/ 1958184 h 19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986" h="1958184">
                  <a:moveTo>
                    <a:pt x="0" y="1958184"/>
                  </a:moveTo>
                  <a:lnTo>
                    <a:pt x="1118045" y="0"/>
                  </a:lnTo>
                  <a:lnTo>
                    <a:pt x="2147986" y="1928815"/>
                  </a:lnTo>
                  <a:lnTo>
                    <a:pt x="0" y="19581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0" name="PA_直接连接符 59"/>
          <p:cNvCxnSpPr/>
          <p:nvPr>
            <p:custDataLst>
              <p:tags r:id="rId10"/>
            </p:custDataLst>
          </p:nvPr>
        </p:nvCxnSpPr>
        <p:spPr>
          <a:xfrm rot="9360000">
            <a:off x="12241051" y="14568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A_直接连接符 60"/>
          <p:cNvCxnSpPr/>
          <p:nvPr>
            <p:custDataLst>
              <p:tags r:id="rId11"/>
            </p:custDataLst>
          </p:nvPr>
        </p:nvCxnSpPr>
        <p:spPr>
          <a:xfrm rot="10080000">
            <a:off x="12783367" y="1683644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_直接连接符 61"/>
          <p:cNvCxnSpPr/>
          <p:nvPr>
            <p:custDataLst>
              <p:tags r:id="rId12"/>
            </p:custDataLst>
          </p:nvPr>
        </p:nvCxnSpPr>
        <p:spPr>
          <a:xfrm rot="10800000">
            <a:off x="12966811" y="3429000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A_直接连接符 62"/>
          <p:cNvCxnSpPr/>
          <p:nvPr>
            <p:custDataLst>
              <p:tags r:id="rId13"/>
            </p:custDataLst>
          </p:nvPr>
        </p:nvCxnSpPr>
        <p:spPr>
          <a:xfrm rot="11520000">
            <a:off x="12783367" y="5174356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A_直接连接符 63"/>
          <p:cNvCxnSpPr/>
          <p:nvPr>
            <p:custDataLst>
              <p:tags r:id="rId14"/>
            </p:custDataLst>
          </p:nvPr>
        </p:nvCxnSpPr>
        <p:spPr>
          <a:xfrm rot="12240000">
            <a:off x="12241051" y="6843432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PA_直接连接符 89"/>
          <p:cNvCxnSpPr/>
          <p:nvPr>
            <p:custDataLst>
              <p:tags r:id="rId15"/>
            </p:custDataLst>
          </p:nvPr>
        </p:nvCxnSpPr>
        <p:spPr>
          <a:xfrm rot="9360000">
            <a:off x="12393450" y="166968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PA_直接连接符 90"/>
          <p:cNvCxnSpPr/>
          <p:nvPr>
            <p:custDataLst>
              <p:tags r:id="rId16"/>
            </p:custDataLst>
          </p:nvPr>
        </p:nvCxnSpPr>
        <p:spPr>
          <a:xfrm rot="10080000">
            <a:off x="12935767" y="1836044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A_直接连接符 91"/>
          <p:cNvCxnSpPr/>
          <p:nvPr>
            <p:custDataLst>
              <p:tags r:id="rId17"/>
            </p:custDataLst>
          </p:nvPr>
        </p:nvCxnSpPr>
        <p:spPr>
          <a:xfrm rot="10800000">
            <a:off x="13119210" y="3581400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PA_直接连接符 92"/>
          <p:cNvCxnSpPr/>
          <p:nvPr>
            <p:custDataLst>
              <p:tags r:id="rId18"/>
            </p:custDataLst>
          </p:nvPr>
        </p:nvCxnSpPr>
        <p:spPr>
          <a:xfrm rot="11520000">
            <a:off x="12935767" y="5326756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PA_直接连接符 93"/>
          <p:cNvCxnSpPr/>
          <p:nvPr>
            <p:custDataLst>
              <p:tags r:id="rId19"/>
            </p:custDataLst>
          </p:nvPr>
        </p:nvCxnSpPr>
        <p:spPr>
          <a:xfrm rot="12240000">
            <a:off x="12393450" y="6995832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A_直接连接符 66"/>
          <p:cNvCxnSpPr/>
          <p:nvPr>
            <p:custDataLst>
              <p:tags r:id="rId20"/>
            </p:custDataLst>
          </p:nvPr>
        </p:nvCxnSpPr>
        <p:spPr>
          <a:xfrm rot="14400000">
            <a:off x="8769462" y="1069902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A_直接连接符 67"/>
          <p:cNvCxnSpPr/>
          <p:nvPr>
            <p:custDataLst>
              <p:tags r:id="rId21"/>
            </p:custDataLst>
          </p:nvPr>
        </p:nvCxnSpPr>
        <p:spPr>
          <a:xfrm rot="15120000">
            <a:off x="7166216" y="1141283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A_直接连接符 68"/>
          <p:cNvCxnSpPr/>
          <p:nvPr>
            <p:custDataLst>
              <p:tags r:id="rId22"/>
            </p:custDataLst>
          </p:nvPr>
        </p:nvCxnSpPr>
        <p:spPr>
          <a:xfrm rot="15840000">
            <a:off x="5449596" y="1177771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A_直接连接符 69"/>
          <p:cNvCxnSpPr/>
          <p:nvPr>
            <p:custDataLst>
              <p:tags r:id="rId23"/>
            </p:custDataLst>
          </p:nvPr>
        </p:nvCxnSpPr>
        <p:spPr>
          <a:xfrm rot="16560000">
            <a:off x="3694626" y="1177771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A_直接连接符 70"/>
          <p:cNvCxnSpPr/>
          <p:nvPr>
            <p:custDataLst>
              <p:tags r:id="rId24"/>
            </p:custDataLst>
          </p:nvPr>
        </p:nvCxnSpPr>
        <p:spPr>
          <a:xfrm rot="17280000">
            <a:off x="1978006" y="1141283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A_直接连接符 71"/>
          <p:cNvCxnSpPr/>
          <p:nvPr>
            <p:custDataLst>
              <p:tags r:id="rId25"/>
            </p:custDataLst>
          </p:nvPr>
        </p:nvCxnSpPr>
        <p:spPr>
          <a:xfrm rot="18000000">
            <a:off x="374760" y="1069902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PA_直接连接符 72"/>
          <p:cNvCxnSpPr/>
          <p:nvPr>
            <p:custDataLst>
              <p:tags r:id="rId26"/>
            </p:custDataLst>
          </p:nvPr>
        </p:nvCxnSpPr>
        <p:spPr>
          <a:xfrm rot="18720000">
            <a:off x="-1045040" y="9667478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PA_直接连接符 96"/>
          <p:cNvCxnSpPr/>
          <p:nvPr>
            <p:custDataLst>
              <p:tags r:id="rId27"/>
            </p:custDataLst>
          </p:nvPr>
        </p:nvCxnSpPr>
        <p:spPr>
          <a:xfrm rot="14400000">
            <a:off x="8921862" y="1085142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PA_直接连接符 97"/>
          <p:cNvCxnSpPr/>
          <p:nvPr>
            <p:custDataLst>
              <p:tags r:id="rId28"/>
            </p:custDataLst>
          </p:nvPr>
        </p:nvCxnSpPr>
        <p:spPr>
          <a:xfrm rot="15120000">
            <a:off x="7318616" y="1156523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PA_直接连接符 98"/>
          <p:cNvCxnSpPr/>
          <p:nvPr>
            <p:custDataLst>
              <p:tags r:id="rId29"/>
            </p:custDataLst>
          </p:nvPr>
        </p:nvCxnSpPr>
        <p:spPr>
          <a:xfrm rot="15840000">
            <a:off x="5601996" y="1193011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PA_直接连接符 99"/>
          <p:cNvCxnSpPr/>
          <p:nvPr>
            <p:custDataLst>
              <p:tags r:id="rId30"/>
            </p:custDataLst>
          </p:nvPr>
        </p:nvCxnSpPr>
        <p:spPr>
          <a:xfrm rot="16560000">
            <a:off x="3847026" y="1193011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PA_直接连接符 100"/>
          <p:cNvCxnSpPr/>
          <p:nvPr>
            <p:custDataLst>
              <p:tags r:id="rId31"/>
            </p:custDataLst>
          </p:nvPr>
        </p:nvCxnSpPr>
        <p:spPr>
          <a:xfrm rot="17280000">
            <a:off x="2130406" y="1156523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PA_直接连接符 101"/>
          <p:cNvCxnSpPr/>
          <p:nvPr>
            <p:custDataLst>
              <p:tags r:id="rId32"/>
            </p:custDataLst>
          </p:nvPr>
        </p:nvCxnSpPr>
        <p:spPr>
          <a:xfrm rot="18000000">
            <a:off x="527162" y="1085142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PA_直接连接符 102"/>
          <p:cNvCxnSpPr/>
          <p:nvPr>
            <p:custDataLst>
              <p:tags r:id="rId33"/>
            </p:custDataLst>
          </p:nvPr>
        </p:nvCxnSpPr>
        <p:spPr>
          <a:xfrm rot="18720000">
            <a:off x="-892640" y="9819878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A_直接连接符 64"/>
          <p:cNvCxnSpPr/>
          <p:nvPr>
            <p:custDataLst>
              <p:tags r:id="rId34"/>
            </p:custDataLst>
          </p:nvPr>
        </p:nvCxnSpPr>
        <p:spPr>
          <a:xfrm rot="12960000">
            <a:off x="11363565" y="8363281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A_直接连接符 65"/>
          <p:cNvCxnSpPr/>
          <p:nvPr>
            <p:custDataLst>
              <p:tags r:id="rId35"/>
            </p:custDataLst>
          </p:nvPr>
        </p:nvCxnSpPr>
        <p:spPr>
          <a:xfrm rot="13680000">
            <a:off x="10189262" y="9667478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PA_直接连接符 94"/>
          <p:cNvCxnSpPr/>
          <p:nvPr>
            <p:custDataLst>
              <p:tags r:id="rId36"/>
            </p:custDataLst>
          </p:nvPr>
        </p:nvCxnSpPr>
        <p:spPr>
          <a:xfrm rot="12960000">
            <a:off x="11515965" y="8515681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PA_直接连接符 95"/>
          <p:cNvCxnSpPr/>
          <p:nvPr>
            <p:custDataLst>
              <p:tags r:id="rId37"/>
            </p:custDataLst>
          </p:nvPr>
        </p:nvCxnSpPr>
        <p:spPr>
          <a:xfrm rot="13680000">
            <a:off x="10341662" y="9819878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_直接连接符 45"/>
          <p:cNvCxnSpPr/>
          <p:nvPr>
            <p:custDataLst>
              <p:tags r:id="rId38"/>
            </p:custDataLst>
          </p:nvPr>
        </p:nvCxnSpPr>
        <p:spPr>
          <a:xfrm>
            <a:off x="-3822590" y="3429000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A_直接连接符 46"/>
          <p:cNvCxnSpPr/>
          <p:nvPr>
            <p:custDataLst>
              <p:tags r:id="rId39"/>
            </p:custDataLst>
          </p:nvPr>
        </p:nvCxnSpPr>
        <p:spPr>
          <a:xfrm rot="720000">
            <a:off x="-3639146" y="1683644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A_直接连接符 47"/>
          <p:cNvCxnSpPr/>
          <p:nvPr>
            <p:custDataLst>
              <p:tags r:id="rId40"/>
            </p:custDataLst>
          </p:nvPr>
        </p:nvCxnSpPr>
        <p:spPr>
          <a:xfrm rot="1440000">
            <a:off x="-3096830" y="14568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A_直接连接符 74"/>
          <p:cNvCxnSpPr/>
          <p:nvPr>
            <p:custDataLst>
              <p:tags r:id="rId41"/>
            </p:custDataLst>
          </p:nvPr>
        </p:nvCxnSpPr>
        <p:spPr>
          <a:xfrm rot="20160000">
            <a:off x="-3096830" y="6843432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A_直接连接符 75"/>
          <p:cNvCxnSpPr/>
          <p:nvPr>
            <p:custDataLst>
              <p:tags r:id="rId42"/>
            </p:custDataLst>
          </p:nvPr>
        </p:nvCxnSpPr>
        <p:spPr>
          <a:xfrm rot="20880000">
            <a:off x="-3639146" y="5174356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_直接连接符 76"/>
          <p:cNvCxnSpPr/>
          <p:nvPr>
            <p:custDataLst>
              <p:tags r:id="rId43"/>
            </p:custDataLst>
          </p:nvPr>
        </p:nvCxnSpPr>
        <p:spPr>
          <a:xfrm>
            <a:off x="-3670190" y="3581400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_直接连接符 77"/>
          <p:cNvCxnSpPr/>
          <p:nvPr>
            <p:custDataLst>
              <p:tags r:id="rId44"/>
            </p:custDataLst>
          </p:nvPr>
        </p:nvCxnSpPr>
        <p:spPr>
          <a:xfrm rot="720000">
            <a:off x="-3486746" y="1836044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A_直接连接符 78"/>
          <p:cNvCxnSpPr/>
          <p:nvPr>
            <p:custDataLst>
              <p:tags r:id="rId45"/>
            </p:custDataLst>
          </p:nvPr>
        </p:nvCxnSpPr>
        <p:spPr>
          <a:xfrm rot="1440000">
            <a:off x="-2944430" y="166968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PA_直接连接符 105"/>
          <p:cNvCxnSpPr/>
          <p:nvPr>
            <p:custDataLst>
              <p:tags r:id="rId46"/>
            </p:custDataLst>
          </p:nvPr>
        </p:nvCxnSpPr>
        <p:spPr>
          <a:xfrm rot="20880000">
            <a:off x="-3486746" y="5326756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PA_直接连接符 104"/>
          <p:cNvCxnSpPr/>
          <p:nvPr>
            <p:custDataLst>
              <p:tags r:id="rId47"/>
            </p:custDataLst>
          </p:nvPr>
        </p:nvCxnSpPr>
        <p:spPr>
          <a:xfrm rot="20160000">
            <a:off x="-2944430" y="6995832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PA_直接连接符 73"/>
          <p:cNvCxnSpPr/>
          <p:nvPr>
            <p:custDataLst>
              <p:tags r:id="rId48"/>
            </p:custDataLst>
          </p:nvPr>
        </p:nvCxnSpPr>
        <p:spPr>
          <a:xfrm rot="19440000">
            <a:off x="-2219344" y="8363281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A_直接连接符 103"/>
          <p:cNvCxnSpPr/>
          <p:nvPr>
            <p:custDataLst>
              <p:tags r:id="rId49"/>
            </p:custDataLst>
          </p:nvPr>
        </p:nvCxnSpPr>
        <p:spPr>
          <a:xfrm rot="19440000">
            <a:off x="-2066944" y="8515681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A_直接连接符 51"/>
          <p:cNvCxnSpPr/>
          <p:nvPr>
            <p:custDataLst>
              <p:tags r:id="rId50"/>
            </p:custDataLst>
          </p:nvPr>
        </p:nvCxnSpPr>
        <p:spPr>
          <a:xfrm rot="4320000">
            <a:off x="1978006" y="-455483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52"/>
          <p:cNvCxnSpPr/>
          <p:nvPr>
            <p:custDataLst>
              <p:tags r:id="rId51"/>
            </p:custDataLst>
          </p:nvPr>
        </p:nvCxnSpPr>
        <p:spPr>
          <a:xfrm rot="5040000">
            <a:off x="3694626" y="-491971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A_直接连接符 53"/>
          <p:cNvCxnSpPr/>
          <p:nvPr>
            <p:custDataLst>
              <p:tags r:id="rId52"/>
            </p:custDataLst>
          </p:nvPr>
        </p:nvCxnSpPr>
        <p:spPr>
          <a:xfrm rot="5760000">
            <a:off x="5449596" y="-491971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54"/>
          <p:cNvCxnSpPr/>
          <p:nvPr>
            <p:custDataLst>
              <p:tags r:id="rId53"/>
            </p:custDataLst>
          </p:nvPr>
        </p:nvCxnSpPr>
        <p:spPr>
          <a:xfrm rot="6480000">
            <a:off x="7166216" y="-455483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_直接连接符 55"/>
          <p:cNvCxnSpPr/>
          <p:nvPr>
            <p:custDataLst>
              <p:tags r:id="rId54"/>
            </p:custDataLst>
          </p:nvPr>
        </p:nvCxnSpPr>
        <p:spPr>
          <a:xfrm rot="7200000">
            <a:off x="8769462" y="-384102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A_直接连接符 82"/>
          <p:cNvCxnSpPr/>
          <p:nvPr>
            <p:custDataLst>
              <p:tags r:id="rId55"/>
            </p:custDataLst>
          </p:nvPr>
        </p:nvCxnSpPr>
        <p:spPr>
          <a:xfrm rot="4320000">
            <a:off x="2130406" y="-440243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A_直接连接符 83"/>
          <p:cNvCxnSpPr/>
          <p:nvPr>
            <p:custDataLst>
              <p:tags r:id="rId56"/>
            </p:custDataLst>
          </p:nvPr>
        </p:nvCxnSpPr>
        <p:spPr>
          <a:xfrm rot="5040000">
            <a:off x="3847026" y="-476731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A_直接连接符 84"/>
          <p:cNvCxnSpPr/>
          <p:nvPr>
            <p:custDataLst>
              <p:tags r:id="rId57"/>
            </p:custDataLst>
          </p:nvPr>
        </p:nvCxnSpPr>
        <p:spPr>
          <a:xfrm rot="5760000">
            <a:off x="5601996" y="-476731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A_直接连接符 85"/>
          <p:cNvCxnSpPr/>
          <p:nvPr>
            <p:custDataLst>
              <p:tags r:id="rId58"/>
            </p:custDataLst>
          </p:nvPr>
        </p:nvCxnSpPr>
        <p:spPr>
          <a:xfrm rot="6480000">
            <a:off x="7318616" y="-4402434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A_直接连接符 50"/>
          <p:cNvCxnSpPr/>
          <p:nvPr>
            <p:custDataLst>
              <p:tags r:id="rId59"/>
            </p:custDataLst>
          </p:nvPr>
        </p:nvCxnSpPr>
        <p:spPr>
          <a:xfrm rot="3600000">
            <a:off x="374760" y="-384102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A_直接连接符 81"/>
          <p:cNvCxnSpPr/>
          <p:nvPr>
            <p:custDataLst>
              <p:tags r:id="rId60"/>
            </p:custDataLst>
          </p:nvPr>
        </p:nvCxnSpPr>
        <p:spPr>
          <a:xfrm rot="3600000">
            <a:off x="527162" y="-368862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58"/>
          <p:cNvCxnSpPr/>
          <p:nvPr>
            <p:custDataLst>
              <p:tags r:id="rId61"/>
            </p:custDataLst>
          </p:nvPr>
        </p:nvCxnSpPr>
        <p:spPr>
          <a:xfrm rot="8640000">
            <a:off x="11363565" y="-1505281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PA_直接连接符 88"/>
          <p:cNvCxnSpPr/>
          <p:nvPr>
            <p:custDataLst>
              <p:tags r:id="rId62"/>
            </p:custDataLst>
          </p:nvPr>
        </p:nvCxnSpPr>
        <p:spPr>
          <a:xfrm rot="8640000">
            <a:off x="11515965" y="-1352881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_直接连接符 56"/>
          <p:cNvCxnSpPr/>
          <p:nvPr>
            <p:custDataLst>
              <p:tags r:id="rId63"/>
            </p:custDataLst>
          </p:nvPr>
        </p:nvCxnSpPr>
        <p:spPr>
          <a:xfrm rot="7920000">
            <a:off x="10189262" y="-2809478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A_直接连接符 86"/>
          <p:cNvCxnSpPr/>
          <p:nvPr>
            <p:custDataLst>
              <p:tags r:id="rId64"/>
            </p:custDataLst>
          </p:nvPr>
        </p:nvCxnSpPr>
        <p:spPr>
          <a:xfrm rot="7200000">
            <a:off x="8921862" y="-3688623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PA_直接连接符 87"/>
          <p:cNvCxnSpPr/>
          <p:nvPr>
            <p:custDataLst>
              <p:tags r:id="rId65"/>
            </p:custDataLst>
          </p:nvPr>
        </p:nvCxnSpPr>
        <p:spPr>
          <a:xfrm rot="7920000">
            <a:off x="10341662" y="-2657078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_直接连接符 48"/>
          <p:cNvCxnSpPr/>
          <p:nvPr>
            <p:custDataLst>
              <p:tags r:id="rId66"/>
            </p:custDataLst>
          </p:nvPr>
        </p:nvCxnSpPr>
        <p:spPr>
          <a:xfrm rot="2160000">
            <a:off x="-2219344" y="-1505281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A_直接连接符 79"/>
          <p:cNvCxnSpPr/>
          <p:nvPr>
            <p:custDataLst>
              <p:tags r:id="rId67"/>
            </p:custDataLst>
          </p:nvPr>
        </p:nvCxnSpPr>
        <p:spPr>
          <a:xfrm rot="2160000">
            <a:off x="-2066944" y="-1352881"/>
            <a:ext cx="3047779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A_直接连接符 49"/>
          <p:cNvCxnSpPr/>
          <p:nvPr>
            <p:custDataLst>
              <p:tags r:id="rId68"/>
            </p:custDataLst>
          </p:nvPr>
        </p:nvCxnSpPr>
        <p:spPr>
          <a:xfrm rot="2880000">
            <a:off x="-1045040" y="-2809478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A_直接连接符 80"/>
          <p:cNvCxnSpPr/>
          <p:nvPr>
            <p:custDataLst>
              <p:tags r:id="rId69"/>
            </p:custDataLst>
          </p:nvPr>
        </p:nvCxnSpPr>
        <p:spPr>
          <a:xfrm rot="2880000">
            <a:off x="-892640" y="-2657078"/>
            <a:ext cx="304777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PA_直接连接符 7"/>
          <p:cNvCxnSpPr/>
          <p:nvPr>
            <p:custDataLst>
              <p:tags r:id="rId70"/>
            </p:custDataLst>
          </p:nvPr>
        </p:nvCxnSpPr>
        <p:spPr>
          <a:xfrm flipH="1">
            <a:off x="3667354" y="1871077"/>
            <a:ext cx="629095" cy="85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PA_直接连接符 7"/>
          <p:cNvCxnSpPr/>
          <p:nvPr>
            <p:custDataLst>
              <p:tags r:id="rId71"/>
            </p:custDataLst>
          </p:nvPr>
        </p:nvCxnSpPr>
        <p:spPr>
          <a:xfrm>
            <a:off x="3589265" y="1957723"/>
            <a:ext cx="1" cy="61421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A_直接连接符 7"/>
          <p:cNvCxnSpPr/>
          <p:nvPr>
            <p:custDataLst>
              <p:tags r:id="rId72"/>
            </p:custDataLst>
          </p:nvPr>
        </p:nvCxnSpPr>
        <p:spPr>
          <a:xfrm flipH="1" flipV="1">
            <a:off x="2882084" y="1879634"/>
            <a:ext cx="629091" cy="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PA_直接连接符 7"/>
          <p:cNvCxnSpPr/>
          <p:nvPr>
            <p:custDataLst>
              <p:tags r:id="rId73"/>
            </p:custDataLst>
          </p:nvPr>
        </p:nvCxnSpPr>
        <p:spPr>
          <a:xfrm flipH="1">
            <a:off x="3644483" y="1392068"/>
            <a:ext cx="450844" cy="43234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PA_直接连接符 7"/>
          <p:cNvCxnSpPr/>
          <p:nvPr>
            <p:custDataLst>
              <p:tags r:id="rId74"/>
            </p:custDataLst>
          </p:nvPr>
        </p:nvCxnSpPr>
        <p:spPr>
          <a:xfrm flipH="1" flipV="1">
            <a:off x="3645447" y="1933928"/>
            <a:ext cx="433051" cy="45278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PA_直接连接符 7"/>
          <p:cNvCxnSpPr/>
          <p:nvPr>
            <p:custDataLst>
              <p:tags r:id="rId75"/>
            </p:custDataLst>
          </p:nvPr>
        </p:nvCxnSpPr>
        <p:spPr>
          <a:xfrm flipH="1">
            <a:off x="3083205" y="1934853"/>
            <a:ext cx="450841" cy="42522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PA_直接连接符 7"/>
          <p:cNvCxnSpPr/>
          <p:nvPr>
            <p:custDataLst>
              <p:tags r:id="rId76"/>
            </p:custDataLst>
          </p:nvPr>
        </p:nvCxnSpPr>
        <p:spPr>
          <a:xfrm flipH="1" flipV="1">
            <a:off x="3094736" y="1370493"/>
            <a:ext cx="439313" cy="45392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A_直接连接符 7"/>
          <p:cNvCxnSpPr/>
          <p:nvPr>
            <p:custDataLst>
              <p:tags r:id="rId77"/>
            </p:custDataLst>
          </p:nvPr>
        </p:nvCxnSpPr>
        <p:spPr>
          <a:xfrm>
            <a:off x="3589265" y="1171435"/>
            <a:ext cx="0" cy="63010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PA_椭圆 143"/>
          <p:cNvSpPr/>
          <p:nvPr>
            <p:custDataLst>
              <p:tags r:id="rId78"/>
            </p:custDataLst>
          </p:nvPr>
        </p:nvSpPr>
        <p:spPr>
          <a:xfrm>
            <a:off x="3093886" y="1366390"/>
            <a:ext cx="1024636" cy="102463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5" name="PA_直接连接符 7"/>
          <p:cNvCxnSpPr/>
          <p:nvPr>
            <p:custDataLst>
              <p:tags r:id="rId79"/>
            </p:custDataLst>
          </p:nvPr>
        </p:nvCxnSpPr>
        <p:spPr>
          <a:xfrm flipH="1">
            <a:off x="3669906" y="1874892"/>
            <a:ext cx="443231" cy="474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PA_直接连接符 7"/>
          <p:cNvCxnSpPr/>
          <p:nvPr>
            <p:custDataLst>
              <p:tags r:id="rId80"/>
            </p:custDataLst>
          </p:nvPr>
        </p:nvCxnSpPr>
        <p:spPr>
          <a:xfrm>
            <a:off x="3591815" y="1957722"/>
            <a:ext cx="3" cy="42536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PA_直接连接符 7"/>
          <p:cNvCxnSpPr/>
          <p:nvPr>
            <p:custDataLst>
              <p:tags r:id="rId81"/>
            </p:custDataLst>
          </p:nvPr>
        </p:nvCxnSpPr>
        <p:spPr>
          <a:xfrm flipH="1" flipV="1">
            <a:off x="3104376" y="1878707"/>
            <a:ext cx="409353" cy="92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PA_直接连接符 7"/>
          <p:cNvCxnSpPr/>
          <p:nvPr>
            <p:custDataLst>
              <p:tags r:id="rId82"/>
            </p:custDataLst>
          </p:nvPr>
        </p:nvCxnSpPr>
        <p:spPr>
          <a:xfrm flipH="1">
            <a:off x="3647035" y="1522058"/>
            <a:ext cx="304331" cy="30235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PA_直接连接符 7"/>
          <p:cNvCxnSpPr/>
          <p:nvPr>
            <p:custDataLst>
              <p:tags r:id="rId83"/>
            </p:custDataLst>
          </p:nvPr>
        </p:nvCxnSpPr>
        <p:spPr>
          <a:xfrm flipH="1" flipV="1">
            <a:off x="3647999" y="1933929"/>
            <a:ext cx="303367" cy="317193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PA_直接连接符 7"/>
          <p:cNvCxnSpPr/>
          <p:nvPr>
            <p:custDataLst>
              <p:tags r:id="rId84"/>
            </p:custDataLst>
          </p:nvPr>
        </p:nvCxnSpPr>
        <p:spPr>
          <a:xfrm flipH="1">
            <a:off x="3227313" y="1934850"/>
            <a:ext cx="309287" cy="2917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PA_直接连接符 7"/>
          <p:cNvCxnSpPr/>
          <p:nvPr>
            <p:custDataLst>
              <p:tags r:id="rId85"/>
            </p:custDataLst>
          </p:nvPr>
        </p:nvCxnSpPr>
        <p:spPr>
          <a:xfrm flipH="1" flipV="1">
            <a:off x="3252104" y="1522056"/>
            <a:ext cx="284496" cy="3023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PA_直接连接符 7"/>
          <p:cNvCxnSpPr/>
          <p:nvPr>
            <p:custDataLst>
              <p:tags r:id="rId86"/>
            </p:custDataLst>
          </p:nvPr>
        </p:nvCxnSpPr>
        <p:spPr>
          <a:xfrm flipH="1">
            <a:off x="3591817" y="1374326"/>
            <a:ext cx="16939" cy="427214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PA_直接连接符 7"/>
          <p:cNvCxnSpPr/>
          <p:nvPr>
            <p:custDataLst>
              <p:tags r:id="rId87"/>
            </p:custDataLst>
          </p:nvPr>
        </p:nvCxnSpPr>
        <p:spPr>
          <a:xfrm flipH="1">
            <a:off x="7287670" y="4407743"/>
            <a:ext cx="629095" cy="85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PA_直接连接符 7"/>
          <p:cNvCxnSpPr/>
          <p:nvPr>
            <p:custDataLst>
              <p:tags r:id="rId88"/>
            </p:custDataLst>
          </p:nvPr>
        </p:nvCxnSpPr>
        <p:spPr>
          <a:xfrm>
            <a:off x="7209581" y="4494389"/>
            <a:ext cx="1" cy="61421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PA_直接连接符 7"/>
          <p:cNvCxnSpPr/>
          <p:nvPr>
            <p:custDataLst>
              <p:tags r:id="rId89"/>
            </p:custDataLst>
          </p:nvPr>
        </p:nvCxnSpPr>
        <p:spPr>
          <a:xfrm flipH="1" flipV="1">
            <a:off x="6502401" y="4416300"/>
            <a:ext cx="629091" cy="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PA_直接连接符 7"/>
          <p:cNvCxnSpPr/>
          <p:nvPr>
            <p:custDataLst>
              <p:tags r:id="rId90"/>
            </p:custDataLst>
          </p:nvPr>
        </p:nvCxnSpPr>
        <p:spPr>
          <a:xfrm flipH="1">
            <a:off x="7264799" y="3928734"/>
            <a:ext cx="450844" cy="43234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PA_直接连接符 7"/>
          <p:cNvCxnSpPr/>
          <p:nvPr>
            <p:custDataLst>
              <p:tags r:id="rId91"/>
            </p:custDataLst>
          </p:nvPr>
        </p:nvCxnSpPr>
        <p:spPr>
          <a:xfrm flipH="1" flipV="1">
            <a:off x="7265764" y="4470594"/>
            <a:ext cx="433051" cy="45278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PA_直接连接符 7"/>
          <p:cNvCxnSpPr/>
          <p:nvPr>
            <p:custDataLst>
              <p:tags r:id="rId92"/>
            </p:custDataLst>
          </p:nvPr>
        </p:nvCxnSpPr>
        <p:spPr>
          <a:xfrm flipH="1">
            <a:off x="6703522" y="4471519"/>
            <a:ext cx="450841" cy="42522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PA_直接连接符 7"/>
          <p:cNvCxnSpPr/>
          <p:nvPr>
            <p:custDataLst>
              <p:tags r:id="rId93"/>
            </p:custDataLst>
          </p:nvPr>
        </p:nvCxnSpPr>
        <p:spPr>
          <a:xfrm flipH="1" flipV="1">
            <a:off x="6715053" y="3907159"/>
            <a:ext cx="439313" cy="45392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PA_直接连接符 7"/>
          <p:cNvCxnSpPr/>
          <p:nvPr>
            <p:custDataLst>
              <p:tags r:id="rId94"/>
            </p:custDataLst>
          </p:nvPr>
        </p:nvCxnSpPr>
        <p:spPr>
          <a:xfrm>
            <a:off x="7209581" y="3708101"/>
            <a:ext cx="0" cy="63010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PA_椭圆 160"/>
          <p:cNvSpPr/>
          <p:nvPr>
            <p:custDataLst>
              <p:tags r:id="rId95"/>
            </p:custDataLst>
          </p:nvPr>
        </p:nvSpPr>
        <p:spPr>
          <a:xfrm>
            <a:off x="6714203" y="3903056"/>
            <a:ext cx="1024636" cy="102463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2" name="PA_直接连接符 7"/>
          <p:cNvCxnSpPr/>
          <p:nvPr>
            <p:custDataLst>
              <p:tags r:id="rId96"/>
            </p:custDataLst>
          </p:nvPr>
        </p:nvCxnSpPr>
        <p:spPr>
          <a:xfrm flipH="1">
            <a:off x="7290223" y="4411558"/>
            <a:ext cx="443231" cy="474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PA_直接连接符 7"/>
          <p:cNvCxnSpPr/>
          <p:nvPr>
            <p:custDataLst>
              <p:tags r:id="rId97"/>
            </p:custDataLst>
          </p:nvPr>
        </p:nvCxnSpPr>
        <p:spPr>
          <a:xfrm>
            <a:off x="7212132" y="4494388"/>
            <a:ext cx="3" cy="42536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PA_直接连接符 7"/>
          <p:cNvCxnSpPr/>
          <p:nvPr>
            <p:custDataLst>
              <p:tags r:id="rId98"/>
            </p:custDataLst>
          </p:nvPr>
        </p:nvCxnSpPr>
        <p:spPr>
          <a:xfrm flipH="1" flipV="1">
            <a:off x="6724693" y="4415373"/>
            <a:ext cx="409353" cy="92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PA_直接连接符 7"/>
          <p:cNvCxnSpPr/>
          <p:nvPr>
            <p:custDataLst>
              <p:tags r:id="rId99"/>
            </p:custDataLst>
          </p:nvPr>
        </p:nvCxnSpPr>
        <p:spPr>
          <a:xfrm flipH="1">
            <a:off x="7267352" y="4058724"/>
            <a:ext cx="304331" cy="30235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PA_直接连接符 7"/>
          <p:cNvCxnSpPr/>
          <p:nvPr>
            <p:custDataLst>
              <p:tags r:id="rId100"/>
            </p:custDataLst>
          </p:nvPr>
        </p:nvCxnSpPr>
        <p:spPr>
          <a:xfrm flipH="1" flipV="1">
            <a:off x="7268316" y="4470595"/>
            <a:ext cx="303367" cy="317193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PA_直接连接符 7"/>
          <p:cNvCxnSpPr/>
          <p:nvPr>
            <p:custDataLst>
              <p:tags r:id="rId101"/>
            </p:custDataLst>
          </p:nvPr>
        </p:nvCxnSpPr>
        <p:spPr>
          <a:xfrm flipH="1">
            <a:off x="6847630" y="4471516"/>
            <a:ext cx="309287" cy="2917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PA_直接连接符 7"/>
          <p:cNvCxnSpPr/>
          <p:nvPr>
            <p:custDataLst>
              <p:tags r:id="rId102"/>
            </p:custDataLst>
          </p:nvPr>
        </p:nvCxnSpPr>
        <p:spPr>
          <a:xfrm flipH="1" flipV="1">
            <a:off x="6872421" y="4058722"/>
            <a:ext cx="284496" cy="3023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PA_直接连接符 7"/>
          <p:cNvCxnSpPr/>
          <p:nvPr>
            <p:custDataLst>
              <p:tags r:id="rId103"/>
            </p:custDataLst>
          </p:nvPr>
        </p:nvCxnSpPr>
        <p:spPr>
          <a:xfrm flipH="1">
            <a:off x="7212133" y="3910992"/>
            <a:ext cx="16939" cy="427214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PA_文本框 29"/>
          <p:cNvSpPr txBox="1"/>
          <p:nvPr>
            <p:custDataLst>
              <p:tags r:id="rId104"/>
            </p:custDataLst>
          </p:nvPr>
        </p:nvSpPr>
        <p:spPr>
          <a:xfrm>
            <a:off x="4599694" y="3187949"/>
            <a:ext cx="28371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sz="4400" b="1" dirty="0" smtClean="0">
                <a:solidFill>
                  <a:schemeClr val="bg1">
                    <a:lumMod val="95000"/>
                  </a:schemeClr>
                </a:solidFill>
              </a:rPr>
              <a:t>创设意象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171" name="PA_直接连接符 7"/>
          <p:cNvCxnSpPr/>
          <p:nvPr>
            <p:custDataLst>
              <p:tags r:id="rId105"/>
            </p:custDataLst>
          </p:nvPr>
        </p:nvCxnSpPr>
        <p:spPr>
          <a:xfrm flipH="1">
            <a:off x="7991507" y="1461508"/>
            <a:ext cx="629095" cy="85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PA_直接连接符 7"/>
          <p:cNvCxnSpPr/>
          <p:nvPr>
            <p:custDataLst>
              <p:tags r:id="rId106"/>
            </p:custDataLst>
          </p:nvPr>
        </p:nvCxnSpPr>
        <p:spPr>
          <a:xfrm>
            <a:off x="7913418" y="1548154"/>
            <a:ext cx="1" cy="61421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PA_直接连接符 7"/>
          <p:cNvCxnSpPr/>
          <p:nvPr>
            <p:custDataLst>
              <p:tags r:id="rId107"/>
            </p:custDataLst>
          </p:nvPr>
        </p:nvCxnSpPr>
        <p:spPr>
          <a:xfrm flipH="1" flipV="1">
            <a:off x="7206237" y="1470065"/>
            <a:ext cx="629091" cy="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PA_直接连接符 7"/>
          <p:cNvCxnSpPr/>
          <p:nvPr>
            <p:custDataLst>
              <p:tags r:id="rId108"/>
            </p:custDataLst>
          </p:nvPr>
        </p:nvCxnSpPr>
        <p:spPr>
          <a:xfrm flipH="1">
            <a:off x="7968637" y="982499"/>
            <a:ext cx="450844" cy="43234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PA_直接连接符 7"/>
          <p:cNvCxnSpPr/>
          <p:nvPr>
            <p:custDataLst>
              <p:tags r:id="rId109"/>
            </p:custDataLst>
          </p:nvPr>
        </p:nvCxnSpPr>
        <p:spPr>
          <a:xfrm flipH="1" flipV="1">
            <a:off x="7969601" y="1524359"/>
            <a:ext cx="433051" cy="45278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PA_直接连接符 7"/>
          <p:cNvCxnSpPr/>
          <p:nvPr>
            <p:custDataLst>
              <p:tags r:id="rId110"/>
            </p:custDataLst>
          </p:nvPr>
        </p:nvCxnSpPr>
        <p:spPr>
          <a:xfrm flipH="1">
            <a:off x="7407360" y="1525284"/>
            <a:ext cx="450841" cy="42522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PA_直接连接符 7"/>
          <p:cNvCxnSpPr/>
          <p:nvPr>
            <p:custDataLst>
              <p:tags r:id="rId111"/>
            </p:custDataLst>
          </p:nvPr>
        </p:nvCxnSpPr>
        <p:spPr>
          <a:xfrm flipH="1" flipV="1">
            <a:off x="7418889" y="960924"/>
            <a:ext cx="439313" cy="45392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PA_直接连接符 7"/>
          <p:cNvCxnSpPr/>
          <p:nvPr>
            <p:custDataLst>
              <p:tags r:id="rId112"/>
            </p:custDataLst>
          </p:nvPr>
        </p:nvCxnSpPr>
        <p:spPr>
          <a:xfrm>
            <a:off x="7913419" y="761866"/>
            <a:ext cx="0" cy="63010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PA_椭圆 178"/>
          <p:cNvSpPr/>
          <p:nvPr>
            <p:custDataLst>
              <p:tags r:id="rId113"/>
            </p:custDataLst>
          </p:nvPr>
        </p:nvSpPr>
        <p:spPr>
          <a:xfrm>
            <a:off x="7418039" y="956821"/>
            <a:ext cx="1024636" cy="102463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0" name="PA_直接连接符 7"/>
          <p:cNvCxnSpPr/>
          <p:nvPr>
            <p:custDataLst>
              <p:tags r:id="rId114"/>
            </p:custDataLst>
          </p:nvPr>
        </p:nvCxnSpPr>
        <p:spPr>
          <a:xfrm flipH="1">
            <a:off x="7994061" y="1465323"/>
            <a:ext cx="443231" cy="474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PA_直接连接符 7"/>
          <p:cNvCxnSpPr/>
          <p:nvPr>
            <p:custDataLst>
              <p:tags r:id="rId115"/>
            </p:custDataLst>
          </p:nvPr>
        </p:nvCxnSpPr>
        <p:spPr>
          <a:xfrm>
            <a:off x="7915969" y="1548153"/>
            <a:ext cx="3" cy="42536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PA_直接连接符 7"/>
          <p:cNvCxnSpPr/>
          <p:nvPr>
            <p:custDataLst>
              <p:tags r:id="rId116"/>
            </p:custDataLst>
          </p:nvPr>
        </p:nvCxnSpPr>
        <p:spPr>
          <a:xfrm flipH="1" flipV="1">
            <a:off x="7428529" y="1469138"/>
            <a:ext cx="409353" cy="92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PA_直接连接符 7"/>
          <p:cNvCxnSpPr/>
          <p:nvPr>
            <p:custDataLst>
              <p:tags r:id="rId117"/>
            </p:custDataLst>
          </p:nvPr>
        </p:nvCxnSpPr>
        <p:spPr>
          <a:xfrm flipH="1">
            <a:off x="7971188" y="1112489"/>
            <a:ext cx="304331" cy="30235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PA_直接连接符 7"/>
          <p:cNvCxnSpPr/>
          <p:nvPr>
            <p:custDataLst>
              <p:tags r:id="rId118"/>
            </p:custDataLst>
          </p:nvPr>
        </p:nvCxnSpPr>
        <p:spPr>
          <a:xfrm flipH="1" flipV="1">
            <a:off x="7972154" y="1524360"/>
            <a:ext cx="303367" cy="317193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PA_直接连接符 7"/>
          <p:cNvCxnSpPr/>
          <p:nvPr>
            <p:custDataLst>
              <p:tags r:id="rId119"/>
            </p:custDataLst>
          </p:nvPr>
        </p:nvCxnSpPr>
        <p:spPr>
          <a:xfrm flipH="1">
            <a:off x="7551466" y="1525281"/>
            <a:ext cx="309287" cy="2917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PA_直接连接符 7"/>
          <p:cNvCxnSpPr/>
          <p:nvPr>
            <p:custDataLst>
              <p:tags r:id="rId120"/>
            </p:custDataLst>
          </p:nvPr>
        </p:nvCxnSpPr>
        <p:spPr>
          <a:xfrm flipH="1" flipV="1">
            <a:off x="7576259" y="1112487"/>
            <a:ext cx="284496" cy="3023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PA_直接连接符 7"/>
          <p:cNvCxnSpPr/>
          <p:nvPr>
            <p:custDataLst>
              <p:tags r:id="rId121"/>
            </p:custDataLst>
          </p:nvPr>
        </p:nvCxnSpPr>
        <p:spPr>
          <a:xfrm flipH="1">
            <a:off x="7915971" y="964757"/>
            <a:ext cx="16939" cy="427214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PA_直接连接符 7"/>
          <p:cNvCxnSpPr/>
          <p:nvPr>
            <p:custDataLst>
              <p:tags r:id="rId122"/>
            </p:custDataLst>
          </p:nvPr>
        </p:nvCxnSpPr>
        <p:spPr>
          <a:xfrm flipH="1">
            <a:off x="5587138" y="138277"/>
            <a:ext cx="629095" cy="85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PA_直接连接符 7"/>
          <p:cNvCxnSpPr/>
          <p:nvPr>
            <p:custDataLst>
              <p:tags r:id="rId123"/>
            </p:custDataLst>
          </p:nvPr>
        </p:nvCxnSpPr>
        <p:spPr>
          <a:xfrm>
            <a:off x="5509049" y="224923"/>
            <a:ext cx="1" cy="61421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PA_直接连接符 7"/>
          <p:cNvCxnSpPr/>
          <p:nvPr>
            <p:custDataLst>
              <p:tags r:id="rId124"/>
            </p:custDataLst>
          </p:nvPr>
        </p:nvCxnSpPr>
        <p:spPr>
          <a:xfrm flipH="1" flipV="1">
            <a:off x="4801868" y="146834"/>
            <a:ext cx="629091" cy="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PA_直接连接符 7"/>
          <p:cNvCxnSpPr/>
          <p:nvPr>
            <p:custDataLst>
              <p:tags r:id="rId125"/>
            </p:custDataLst>
          </p:nvPr>
        </p:nvCxnSpPr>
        <p:spPr>
          <a:xfrm flipH="1">
            <a:off x="5564267" y="-340732"/>
            <a:ext cx="450844" cy="43234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PA_直接连接符 7"/>
          <p:cNvCxnSpPr/>
          <p:nvPr>
            <p:custDataLst>
              <p:tags r:id="rId126"/>
            </p:custDataLst>
          </p:nvPr>
        </p:nvCxnSpPr>
        <p:spPr>
          <a:xfrm flipH="1" flipV="1">
            <a:off x="5565231" y="201128"/>
            <a:ext cx="433051" cy="45278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PA_直接连接符 7"/>
          <p:cNvCxnSpPr/>
          <p:nvPr>
            <p:custDataLst>
              <p:tags r:id="rId127"/>
            </p:custDataLst>
          </p:nvPr>
        </p:nvCxnSpPr>
        <p:spPr>
          <a:xfrm flipH="1">
            <a:off x="5002989" y="202053"/>
            <a:ext cx="450841" cy="42522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PA_直接连接符 7"/>
          <p:cNvCxnSpPr/>
          <p:nvPr>
            <p:custDataLst>
              <p:tags r:id="rId128"/>
            </p:custDataLst>
          </p:nvPr>
        </p:nvCxnSpPr>
        <p:spPr>
          <a:xfrm flipH="1" flipV="1">
            <a:off x="5014520" y="-362307"/>
            <a:ext cx="439313" cy="45392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PA_直接连接符 7"/>
          <p:cNvCxnSpPr/>
          <p:nvPr>
            <p:custDataLst>
              <p:tags r:id="rId129"/>
            </p:custDataLst>
          </p:nvPr>
        </p:nvCxnSpPr>
        <p:spPr>
          <a:xfrm>
            <a:off x="5509049" y="-561365"/>
            <a:ext cx="0" cy="63010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PA_椭圆 212"/>
          <p:cNvSpPr/>
          <p:nvPr>
            <p:custDataLst>
              <p:tags r:id="rId130"/>
            </p:custDataLst>
          </p:nvPr>
        </p:nvSpPr>
        <p:spPr>
          <a:xfrm>
            <a:off x="5013670" y="-366410"/>
            <a:ext cx="1024636" cy="102463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4" name="PA_直接连接符 7"/>
          <p:cNvCxnSpPr/>
          <p:nvPr>
            <p:custDataLst>
              <p:tags r:id="rId131"/>
            </p:custDataLst>
          </p:nvPr>
        </p:nvCxnSpPr>
        <p:spPr>
          <a:xfrm flipH="1">
            <a:off x="5589690" y="142092"/>
            <a:ext cx="443231" cy="474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PA_直接连接符 7"/>
          <p:cNvCxnSpPr/>
          <p:nvPr>
            <p:custDataLst>
              <p:tags r:id="rId132"/>
            </p:custDataLst>
          </p:nvPr>
        </p:nvCxnSpPr>
        <p:spPr>
          <a:xfrm>
            <a:off x="5511599" y="224922"/>
            <a:ext cx="3" cy="42536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PA_直接连接符 7"/>
          <p:cNvCxnSpPr/>
          <p:nvPr>
            <p:custDataLst>
              <p:tags r:id="rId133"/>
            </p:custDataLst>
          </p:nvPr>
        </p:nvCxnSpPr>
        <p:spPr>
          <a:xfrm flipH="1" flipV="1">
            <a:off x="5024160" y="145907"/>
            <a:ext cx="409353" cy="92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PA_直接连接符 7"/>
          <p:cNvCxnSpPr/>
          <p:nvPr>
            <p:custDataLst>
              <p:tags r:id="rId134"/>
            </p:custDataLst>
          </p:nvPr>
        </p:nvCxnSpPr>
        <p:spPr>
          <a:xfrm flipH="1">
            <a:off x="5566819" y="-210744"/>
            <a:ext cx="304331" cy="30235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PA_直接连接符 7"/>
          <p:cNvCxnSpPr/>
          <p:nvPr>
            <p:custDataLst>
              <p:tags r:id="rId135"/>
            </p:custDataLst>
          </p:nvPr>
        </p:nvCxnSpPr>
        <p:spPr>
          <a:xfrm flipH="1" flipV="1">
            <a:off x="5567783" y="201129"/>
            <a:ext cx="303367" cy="317193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PA_直接连接符 7"/>
          <p:cNvCxnSpPr/>
          <p:nvPr>
            <p:custDataLst>
              <p:tags r:id="rId136"/>
            </p:custDataLst>
          </p:nvPr>
        </p:nvCxnSpPr>
        <p:spPr>
          <a:xfrm flipH="1">
            <a:off x="5147097" y="202050"/>
            <a:ext cx="309287" cy="2917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PA_直接连接符 7"/>
          <p:cNvCxnSpPr/>
          <p:nvPr>
            <p:custDataLst>
              <p:tags r:id="rId137"/>
            </p:custDataLst>
          </p:nvPr>
        </p:nvCxnSpPr>
        <p:spPr>
          <a:xfrm flipH="1" flipV="1">
            <a:off x="5171888" y="-210744"/>
            <a:ext cx="284496" cy="3023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PA_直接连接符 7"/>
          <p:cNvCxnSpPr/>
          <p:nvPr>
            <p:custDataLst>
              <p:tags r:id="rId138"/>
            </p:custDataLst>
          </p:nvPr>
        </p:nvCxnSpPr>
        <p:spPr>
          <a:xfrm flipH="1">
            <a:off x="5511601" y="-358474"/>
            <a:ext cx="16939" cy="427214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PA_直接连接符 7"/>
          <p:cNvCxnSpPr/>
          <p:nvPr>
            <p:custDataLst>
              <p:tags r:id="rId139"/>
            </p:custDataLst>
          </p:nvPr>
        </p:nvCxnSpPr>
        <p:spPr>
          <a:xfrm flipH="1">
            <a:off x="4286342" y="5129352"/>
            <a:ext cx="629095" cy="85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PA_直接连接符 7"/>
          <p:cNvCxnSpPr/>
          <p:nvPr>
            <p:custDataLst>
              <p:tags r:id="rId140"/>
            </p:custDataLst>
          </p:nvPr>
        </p:nvCxnSpPr>
        <p:spPr>
          <a:xfrm>
            <a:off x="4208253" y="5215998"/>
            <a:ext cx="1" cy="61421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PA_直接连接符 7"/>
          <p:cNvCxnSpPr/>
          <p:nvPr>
            <p:custDataLst>
              <p:tags r:id="rId141"/>
            </p:custDataLst>
          </p:nvPr>
        </p:nvCxnSpPr>
        <p:spPr>
          <a:xfrm flipH="1" flipV="1">
            <a:off x="3501072" y="5137909"/>
            <a:ext cx="629091" cy="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PA_直接连接符 7"/>
          <p:cNvCxnSpPr/>
          <p:nvPr>
            <p:custDataLst>
              <p:tags r:id="rId142"/>
            </p:custDataLst>
          </p:nvPr>
        </p:nvCxnSpPr>
        <p:spPr>
          <a:xfrm flipH="1">
            <a:off x="4263471" y="4650343"/>
            <a:ext cx="450844" cy="43234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PA_直接连接符 7"/>
          <p:cNvCxnSpPr/>
          <p:nvPr>
            <p:custDataLst>
              <p:tags r:id="rId143"/>
            </p:custDataLst>
          </p:nvPr>
        </p:nvCxnSpPr>
        <p:spPr>
          <a:xfrm flipH="1" flipV="1">
            <a:off x="4264435" y="5192203"/>
            <a:ext cx="433051" cy="45278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PA_直接连接符 7"/>
          <p:cNvCxnSpPr/>
          <p:nvPr>
            <p:custDataLst>
              <p:tags r:id="rId144"/>
            </p:custDataLst>
          </p:nvPr>
        </p:nvCxnSpPr>
        <p:spPr>
          <a:xfrm flipH="1">
            <a:off x="3702193" y="5193128"/>
            <a:ext cx="450841" cy="42522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PA_直接连接符 7"/>
          <p:cNvCxnSpPr/>
          <p:nvPr>
            <p:custDataLst>
              <p:tags r:id="rId145"/>
            </p:custDataLst>
          </p:nvPr>
        </p:nvCxnSpPr>
        <p:spPr>
          <a:xfrm flipH="1" flipV="1">
            <a:off x="3713724" y="4628768"/>
            <a:ext cx="439313" cy="45392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PA_直接连接符 7"/>
          <p:cNvCxnSpPr/>
          <p:nvPr>
            <p:custDataLst>
              <p:tags r:id="rId146"/>
            </p:custDataLst>
          </p:nvPr>
        </p:nvCxnSpPr>
        <p:spPr>
          <a:xfrm>
            <a:off x="4208253" y="4429710"/>
            <a:ext cx="0" cy="63010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PA_椭圆 229"/>
          <p:cNvSpPr/>
          <p:nvPr>
            <p:custDataLst>
              <p:tags r:id="rId147"/>
            </p:custDataLst>
          </p:nvPr>
        </p:nvSpPr>
        <p:spPr>
          <a:xfrm>
            <a:off x="3712874" y="4624665"/>
            <a:ext cx="1024636" cy="102463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1" name="PA_直接连接符 7"/>
          <p:cNvCxnSpPr/>
          <p:nvPr>
            <p:custDataLst>
              <p:tags r:id="rId148"/>
            </p:custDataLst>
          </p:nvPr>
        </p:nvCxnSpPr>
        <p:spPr>
          <a:xfrm flipH="1">
            <a:off x="4288894" y="5133167"/>
            <a:ext cx="443231" cy="474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PA_直接连接符 7"/>
          <p:cNvCxnSpPr/>
          <p:nvPr>
            <p:custDataLst>
              <p:tags r:id="rId149"/>
            </p:custDataLst>
          </p:nvPr>
        </p:nvCxnSpPr>
        <p:spPr>
          <a:xfrm>
            <a:off x="4210803" y="5215997"/>
            <a:ext cx="3" cy="42536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PA_直接连接符 7"/>
          <p:cNvCxnSpPr/>
          <p:nvPr>
            <p:custDataLst>
              <p:tags r:id="rId150"/>
            </p:custDataLst>
          </p:nvPr>
        </p:nvCxnSpPr>
        <p:spPr>
          <a:xfrm flipH="1" flipV="1">
            <a:off x="3723364" y="5136982"/>
            <a:ext cx="409353" cy="92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PA_直接连接符 7"/>
          <p:cNvCxnSpPr/>
          <p:nvPr>
            <p:custDataLst>
              <p:tags r:id="rId151"/>
            </p:custDataLst>
          </p:nvPr>
        </p:nvCxnSpPr>
        <p:spPr>
          <a:xfrm flipH="1">
            <a:off x="4266023" y="4780333"/>
            <a:ext cx="304331" cy="30235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PA_直接连接符 7"/>
          <p:cNvCxnSpPr/>
          <p:nvPr>
            <p:custDataLst>
              <p:tags r:id="rId152"/>
            </p:custDataLst>
          </p:nvPr>
        </p:nvCxnSpPr>
        <p:spPr>
          <a:xfrm flipH="1" flipV="1">
            <a:off x="4266987" y="5192204"/>
            <a:ext cx="303367" cy="317193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PA_直接连接符 7"/>
          <p:cNvCxnSpPr/>
          <p:nvPr>
            <p:custDataLst>
              <p:tags r:id="rId153"/>
            </p:custDataLst>
          </p:nvPr>
        </p:nvCxnSpPr>
        <p:spPr>
          <a:xfrm flipH="1">
            <a:off x="3846301" y="5193125"/>
            <a:ext cx="309287" cy="2917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PA_直接连接符 7"/>
          <p:cNvCxnSpPr/>
          <p:nvPr>
            <p:custDataLst>
              <p:tags r:id="rId154"/>
            </p:custDataLst>
          </p:nvPr>
        </p:nvCxnSpPr>
        <p:spPr>
          <a:xfrm flipH="1" flipV="1">
            <a:off x="3871092" y="4780331"/>
            <a:ext cx="284496" cy="3023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PA_直接连接符 7"/>
          <p:cNvCxnSpPr/>
          <p:nvPr>
            <p:custDataLst>
              <p:tags r:id="rId155"/>
            </p:custDataLst>
          </p:nvPr>
        </p:nvCxnSpPr>
        <p:spPr>
          <a:xfrm flipH="1">
            <a:off x="4210805" y="4632601"/>
            <a:ext cx="16939" cy="427214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PA_直接连接符 7"/>
          <p:cNvCxnSpPr/>
          <p:nvPr>
            <p:custDataLst>
              <p:tags r:id="rId156"/>
            </p:custDataLst>
          </p:nvPr>
        </p:nvCxnSpPr>
        <p:spPr>
          <a:xfrm flipH="1">
            <a:off x="9460889" y="3129047"/>
            <a:ext cx="629095" cy="85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PA_直接连接符 7"/>
          <p:cNvCxnSpPr/>
          <p:nvPr>
            <p:custDataLst>
              <p:tags r:id="rId157"/>
            </p:custDataLst>
          </p:nvPr>
        </p:nvCxnSpPr>
        <p:spPr>
          <a:xfrm>
            <a:off x="9382800" y="3215693"/>
            <a:ext cx="1" cy="61421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PA_直接连接符 7"/>
          <p:cNvCxnSpPr/>
          <p:nvPr>
            <p:custDataLst>
              <p:tags r:id="rId158"/>
            </p:custDataLst>
          </p:nvPr>
        </p:nvCxnSpPr>
        <p:spPr>
          <a:xfrm flipH="1" flipV="1">
            <a:off x="8675619" y="3137604"/>
            <a:ext cx="629091" cy="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PA_直接连接符 7"/>
          <p:cNvCxnSpPr/>
          <p:nvPr>
            <p:custDataLst>
              <p:tags r:id="rId159"/>
            </p:custDataLst>
          </p:nvPr>
        </p:nvCxnSpPr>
        <p:spPr>
          <a:xfrm flipH="1">
            <a:off x="9438018" y="2688138"/>
            <a:ext cx="450844" cy="43234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PA_直接连接符 7"/>
          <p:cNvCxnSpPr/>
          <p:nvPr>
            <p:custDataLst>
              <p:tags r:id="rId160"/>
            </p:custDataLst>
          </p:nvPr>
        </p:nvCxnSpPr>
        <p:spPr>
          <a:xfrm flipH="1" flipV="1">
            <a:off x="9438981" y="3191898"/>
            <a:ext cx="433051" cy="45278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PA_直接连接符 7"/>
          <p:cNvCxnSpPr/>
          <p:nvPr>
            <p:custDataLst>
              <p:tags r:id="rId161"/>
            </p:custDataLst>
          </p:nvPr>
        </p:nvCxnSpPr>
        <p:spPr>
          <a:xfrm flipH="1">
            <a:off x="8876741" y="3192823"/>
            <a:ext cx="450841" cy="42522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PA_直接连接符 7"/>
          <p:cNvCxnSpPr/>
          <p:nvPr>
            <p:custDataLst>
              <p:tags r:id="rId162"/>
            </p:custDataLst>
          </p:nvPr>
        </p:nvCxnSpPr>
        <p:spPr>
          <a:xfrm flipH="1" flipV="1">
            <a:off x="8888270" y="2666563"/>
            <a:ext cx="439313" cy="45392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PA_直接连接符 7"/>
          <p:cNvCxnSpPr/>
          <p:nvPr>
            <p:custDataLst>
              <p:tags r:id="rId163"/>
            </p:custDataLst>
          </p:nvPr>
        </p:nvCxnSpPr>
        <p:spPr>
          <a:xfrm>
            <a:off x="9382800" y="2467505"/>
            <a:ext cx="0" cy="63010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PA_椭圆 246"/>
          <p:cNvSpPr/>
          <p:nvPr>
            <p:custDataLst>
              <p:tags r:id="rId164"/>
            </p:custDataLst>
          </p:nvPr>
        </p:nvSpPr>
        <p:spPr>
          <a:xfrm>
            <a:off x="8887421" y="2662460"/>
            <a:ext cx="1024636" cy="102463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8" name="PA_直接连接符 7"/>
          <p:cNvCxnSpPr/>
          <p:nvPr>
            <p:custDataLst>
              <p:tags r:id="rId165"/>
            </p:custDataLst>
          </p:nvPr>
        </p:nvCxnSpPr>
        <p:spPr>
          <a:xfrm flipH="1">
            <a:off x="9463442" y="3132862"/>
            <a:ext cx="443231" cy="474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PA_直接连接符 7"/>
          <p:cNvCxnSpPr/>
          <p:nvPr>
            <p:custDataLst>
              <p:tags r:id="rId166"/>
            </p:custDataLst>
          </p:nvPr>
        </p:nvCxnSpPr>
        <p:spPr>
          <a:xfrm>
            <a:off x="9385349" y="3215692"/>
            <a:ext cx="3" cy="42536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PA_直接连接符 7"/>
          <p:cNvCxnSpPr/>
          <p:nvPr>
            <p:custDataLst>
              <p:tags r:id="rId167"/>
            </p:custDataLst>
          </p:nvPr>
        </p:nvCxnSpPr>
        <p:spPr>
          <a:xfrm flipH="1" flipV="1">
            <a:off x="8897910" y="3136677"/>
            <a:ext cx="409353" cy="92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PA_直接连接符 7"/>
          <p:cNvCxnSpPr/>
          <p:nvPr>
            <p:custDataLst>
              <p:tags r:id="rId168"/>
            </p:custDataLst>
          </p:nvPr>
        </p:nvCxnSpPr>
        <p:spPr>
          <a:xfrm flipH="1">
            <a:off x="9440569" y="2818128"/>
            <a:ext cx="304331" cy="30235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PA_直接连接符 7"/>
          <p:cNvCxnSpPr/>
          <p:nvPr>
            <p:custDataLst>
              <p:tags r:id="rId169"/>
            </p:custDataLst>
          </p:nvPr>
        </p:nvCxnSpPr>
        <p:spPr>
          <a:xfrm flipH="1" flipV="1">
            <a:off x="9441534" y="3191899"/>
            <a:ext cx="303367" cy="317193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PA_直接连接符 7"/>
          <p:cNvCxnSpPr/>
          <p:nvPr>
            <p:custDataLst>
              <p:tags r:id="rId170"/>
            </p:custDataLst>
          </p:nvPr>
        </p:nvCxnSpPr>
        <p:spPr>
          <a:xfrm flipH="1">
            <a:off x="9020847" y="3192820"/>
            <a:ext cx="309287" cy="2917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PA_直接连接符 7"/>
          <p:cNvCxnSpPr/>
          <p:nvPr>
            <p:custDataLst>
              <p:tags r:id="rId171"/>
            </p:custDataLst>
          </p:nvPr>
        </p:nvCxnSpPr>
        <p:spPr>
          <a:xfrm flipH="1" flipV="1">
            <a:off x="9045639" y="2818126"/>
            <a:ext cx="284496" cy="3023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PA_直接连接符 7"/>
          <p:cNvCxnSpPr/>
          <p:nvPr>
            <p:custDataLst>
              <p:tags r:id="rId172"/>
            </p:custDataLst>
          </p:nvPr>
        </p:nvCxnSpPr>
        <p:spPr>
          <a:xfrm flipH="1">
            <a:off x="9385352" y="2670396"/>
            <a:ext cx="16939" cy="427214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PA_直接连接符 7"/>
          <p:cNvCxnSpPr/>
          <p:nvPr>
            <p:custDataLst>
              <p:tags r:id="rId173"/>
            </p:custDataLst>
          </p:nvPr>
        </p:nvCxnSpPr>
        <p:spPr>
          <a:xfrm flipH="1">
            <a:off x="7174782" y="3092803"/>
            <a:ext cx="629095" cy="85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PA_直接连接符 7"/>
          <p:cNvCxnSpPr/>
          <p:nvPr>
            <p:custDataLst>
              <p:tags r:id="rId174"/>
            </p:custDataLst>
          </p:nvPr>
        </p:nvCxnSpPr>
        <p:spPr>
          <a:xfrm>
            <a:off x="7096693" y="3179449"/>
            <a:ext cx="1" cy="61421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PA_直接连接符 7"/>
          <p:cNvCxnSpPr/>
          <p:nvPr>
            <p:custDataLst>
              <p:tags r:id="rId175"/>
            </p:custDataLst>
          </p:nvPr>
        </p:nvCxnSpPr>
        <p:spPr>
          <a:xfrm flipH="1" flipV="1">
            <a:off x="6389512" y="3101360"/>
            <a:ext cx="629091" cy="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PA_直接连接符 7"/>
          <p:cNvCxnSpPr/>
          <p:nvPr>
            <p:custDataLst>
              <p:tags r:id="rId176"/>
            </p:custDataLst>
          </p:nvPr>
        </p:nvCxnSpPr>
        <p:spPr>
          <a:xfrm flipH="1">
            <a:off x="7151911" y="2651894"/>
            <a:ext cx="450844" cy="43234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PA_直接连接符 7"/>
          <p:cNvCxnSpPr/>
          <p:nvPr>
            <p:custDataLst>
              <p:tags r:id="rId177"/>
            </p:custDataLst>
          </p:nvPr>
        </p:nvCxnSpPr>
        <p:spPr>
          <a:xfrm flipH="1" flipV="1">
            <a:off x="7152875" y="3155654"/>
            <a:ext cx="433051" cy="45278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PA_直接连接符 7"/>
          <p:cNvCxnSpPr/>
          <p:nvPr>
            <p:custDataLst>
              <p:tags r:id="rId178"/>
            </p:custDataLst>
          </p:nvPr>
        </p:nvCxnSpPr>
        <p:spPr>
          <a:xfrm flipH="1">
            <a:off x="6590633" y="3156579"/>
            <a:ext cx="450841" cy="42522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PA_直接连接符 7"/>
          <p:cNvCxnSpPr/>
          <p:nvPr>
            <p:custDataLst>
              <p:tags r:id="rId179"/>
            </p:custDataLst>
          </p:nvPr>
        </p:nvCxnSpPr>
        <p:spPr>
          <a:xfrm flipH="1" flipV="1">
            <a:off x="6602164" y="2630319"/>
            <a:ext cx="439313" cy="45392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PA_直接连接符 7"/>
          <p:cNvCxnSpPr/>
          <p:nvPr>
            <p:custDataLst>
              <p:tags r:id="rId180"/>
            </p:custDataLst>
          </p:nvPr>
        </p:nvCxnSpPr>
        <p:spPr>
          <a:xfrm>
            <a:off x="7096693" y="2431261"/>
            <a:ext cx="0" cy="63010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PA_椭圆 263"/>
          <p:cNvSpPr/>
          <p:nvPr>
            <p:custDataLst>
              <p:tags r:id="rId181"/>
            </p:custDataLst>
          </p:nvPr>
        </p:nvSpPr>
        <p:spPr>
          <a:xfrm>
            <a:off x="6601314" y="2626216"/>
            <a:ext cx="1024636" cy="102463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5" name="PA_直接连接符 7"/>
          <p:cNvCxnSpPr/>
          <p:nvPr>
            <p:custDataLst>
              <p:tags r:id="rId182"/>
            </p:custDataLst>
          </p:nvPr>
        </p:nvCxnSpPr>
        <p:spPr>
          <a:xfrm flipH="1">
            <a:off x="7177334" y="3096618"/>
            <a:ext cx="443231" cy="474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PA_直接连接符 7"/>
          <p:cNvCxnSpPr/>
          <p:nvPr>
            <p:custDataLst>
              <p:tags r:id="rId183"/>
            </p:custDataLst>
          </p:nvPr>
        </p:nvCxnSpPr>
        <p:spPr>
          <a:xfrm>
            <a:off x="7099243" y="3179448"/>
            <a:ext cx="3" cy="42536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PA_直接连接符 7"/>
          <p:cNvCxnSpPr/>
          <p:nvPr>
            <p:custDataLst>
              <p:tags r:id="rId184"/>
            </p:custDataLst>
          </p:nvPr>
        </p:nvCxnSpPr>
        <p:spPr>
          <a:xfrm flipH="1" flipV="1">
            <a:off x="6611803" y="3100433"/>
            <a:ext cx="409353" cy="92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PA_直接连接符 7"/>
          <p:cNvCxnSpPr/>
          <p:nvPr>
            <p:custDataLst>
              <p:tags r:id="rId185"/>
            </p:custDataLst>
          </p:nvPr>
        </p:nvCxnSpPr>
        <p:spPr>
          <a:xfrm flipH="1">
            <a:off x="7154463" y="2781884"/>
            <a:ext cx="304331" cy="30235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PA_直接连接符 7"/>
          <p:cNvCxnSpPr/>
          <p:nvPr>
            <p:custDataLst>
              <p:tags r:id="rId186"/>
            </p:custDataLst>
          </p:nvPr>
        </p:nvCxnSpPr>
        <p:spPr>
          <a:xfrm flipH="1" flipV="1">
            <a:off x="7155427" y="3155655"/>
            <a:ext cx="303367" cy="317193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PA_直接连接符 7"/>
          <p:cNvCxnSpPr/>
          <p:nvPr>
            <p:custDataLst>
              <p:tags r:id="rId187"/>
            </p:custDataLst>
          </p:nvPr>
        </p:nvCxnSpPr>
        <p:spPr>
          <a:xfrm flipH="1">
            <a:off x="6734741" y="3156576"/>
            <a:ext cx="309287" cy="2917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PA_直接连接符 7"/>
          <p:cNvCxnSpPr/>
          <p:nvPr>
            <p:custDataLst>
              <p:tags r:id="rId188"/>
            </p:custDataLst>
          </p:nvPr>
        </p:nvCxnSpPr>
        <p:spPr>
          <a:xfrm flipH="1" flipV="1">
            <a:off x="6759532" y="2781882"/>
            <a:ext cx="284496" cy="302356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PA_直接连接符 7"/>
          <p:cNvCxnSpPr/>
          <p:nvPr>
            <p:custDataLst>
              <p:tags r:id="rId189"/>
            </p:custDataLst>
          </p:nvPr>
        </p:nvCxnSpPr>
        <p:spPr>
          <a:xfrm flipH="1">
            <a:off x="7099245" y="2634152"/>
            <a:ext cx="16939" cy="427214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0" name="PA_文本框 29"/>
          <p:cNvSpPr txBox="1"/>
          <p:nvPr>
            <p:custDataLst>
              <p:tags r:id="rId190"/>
            </p:custDataLst>
          </p:nvPr>
        </p:nvSpPr>
        <p:spPr>
          <a:xfrm>
            <a:off x="2903398" y="3437491"/>
            <a:ext cx="6796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轻盈流转间高效表达！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77" name="PA_文本框 29"/>
          <p:cNvSpPr txBox="1"/>
          <p:nvPr>
            <p:custDataLst>
              <p:tags r:id="rId191"/>
            </p:custDataLst>
          </p:nvPr>
        </p:nvSpPr>
        <p:spPr>
          <a:xfrm>
            <a:off x="2901945" y="3437482"/>
            <a:ext cx="6783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轻盈流转间高效表达！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651" y="683355"/>
            <a:ext cx="6623108" cy="372549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-1572939" y="-1155700"/>
            <a:ext cx="798129" cy="54613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4" name="图片 273"/>
          <p:cNvPicPr>
            <a:picLocks noChangeAspect="1"/>
          </p:cNvPicPr>
          <p:nvPr/>
        </p:nvPicPr>
        <p:blipFill>
          <a:blip r:embed="rId208"/>
          <a:stretch>
            <a:fillRect/>
          </a:stretch>
        </p:blipFill>
        <p:spPr>
          <a:xfrm>
            <a:off x="15203921" y="-4468485"/>
            <a:ext cx="1238095" cy="9523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961" y="628851"/>
            <a:ext cx="6642555" cy="3814901"/>
          </a:xfrm>
          <a:prstGeom prst="rect">
            <a:avLst/>
          </a:prstGeom>
        </p:spPr>
      </p:pic>
      <p:sp>
        <p:nvSpPr>
          <p:cNvPr id="273" name="文本框 272"/>
          <p:cNvSpPr txBox="1"/>
          <p:nvPr/>
        </p:nvSpPr>
        <p:spPr>
          <a:xfrm>
            <a:off x="5367670" y="3053520"/>
            <a:ext cx="1410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600" b="1">
                <a:solidFill>
                  <a:srgbClr val="595959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dirty="0"/>
              <a:t>尽在</a:t>
            </a:r>
          </a:p>
        </p:txBody>
      </p:sp>
    </p:spTree>
    <p:extLst>
      <p:ext uri="{BB962C8B-B14F-4D97-AF65-F5344CB8AC3E}">
        <p14:creationId xmlns:p14="http://schemas.microsoft.com/office/powerpoint/2010/main" val="157035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-1.85185E-6 L -0.1302 -1.85185E-6 " pathEditMode="relative" rAng="0" ptsTypes="AA">
                                          <p:cBhvr>
                                            <p:cTn id="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44444E-6 L 0.1323 -4.44444E-6 " pathEditMode="relative" rAng="0" ptsTypes="AA">
                                          <p:cBhvr>
                                            <p:cTn id="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6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5" presetClass="entr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6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xit" presetSubtype="2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0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4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4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2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4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528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71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71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71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71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528" repeatCount="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81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81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81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81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54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54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54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54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3" presetClass="entr" presetSubtype="528" repeatCount="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11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11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11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11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528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49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49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49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49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96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96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96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96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12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12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12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12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78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78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78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78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37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37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7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7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39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9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39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9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3" presetClass="entr" presetSubtype="528" repeatCount="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31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31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31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31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9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9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9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9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351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51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51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51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426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426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26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426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40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40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40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40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8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31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31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31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31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4" presetID="2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488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488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488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488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0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431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431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431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431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6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401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401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401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401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78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78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78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378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21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21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21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21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457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457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457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457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0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392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392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92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392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8" dur="451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451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451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451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419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419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419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419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23" presetClass="entr" presetSubtype="52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0" dur="467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467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467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467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23" presetClass="entr" presetSubtype="528" repeatCount="2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6" dur="304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304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304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304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0" presetID="23" presetClass="entr" presetSubtype="528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342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342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342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42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6" presetID="23" presetClass="entr" presetSubtype="528" repeatCount="2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8" dur="315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315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315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315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2" presetID="23" presetClass="entr" presetSubtype="528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321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321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321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321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23" presetClass="entr" presetSubtype="528" repeatCount="2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0" dur="371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371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371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371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4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6" dur="381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381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381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381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23" presetClass="entr" presetSubtype="528" repeatCount="2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2" dur="354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354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354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354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6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311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311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11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311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349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349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349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349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8" presetID="23" presetClass="entr" presetSubtype="52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0" dur="496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1" dur="496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496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496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4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6" dur="312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7" dur="312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312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312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0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2" dur="37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37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37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37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6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37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37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37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37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398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398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398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398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8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0" dur="331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331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331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331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6" dur="39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7" dur="39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39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9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0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2" dur="351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351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351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351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6" presetID="23" presetClass="entr" presetSubtype="52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8" dur="426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426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426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1" dur="426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2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4" dur="408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408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408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7" dur="408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8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0" dur="33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33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2" dur="33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33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23" presetClass="entr" presetSubtype="52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6" dur="4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4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4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4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0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2" dur="431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431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431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431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6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8" dur="401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9" dur="401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0" dur="401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401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2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4" dur="378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5" dur="378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6" dur="378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7" dur="378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8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0" dur="32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32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2" dur="32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3" dur="32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4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6" dur="457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7" dur="457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8" dur="457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457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0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2" dur="392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392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4" dur="392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392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6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8" dur="451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451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0" dur="451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451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2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4" dur="419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5" dur="419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419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419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8" presetID="23" presetClass="entr" presetSubtype="52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0" dur="467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467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2" dur="467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467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4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6" dur="304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304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8" dur="304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9" dur="304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0" presetID="23" presetClass="entr" presetSubtype="528" repeatCount="2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2" dur="342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3" dur="342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4" dur="342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5" dur="342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6" presetID="23" presetClass="entr" presetSubtype="528" repeatCount="2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8" dur="31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31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31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31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2" presetID="23" presetClass="entr" presetSubtype="528" repeatCount="2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4" dur="321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321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321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321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0" dur="3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1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3" dur="3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7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9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0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2" dur="3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5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8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1" dur="3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2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2.5E-6 3.7037E-7 L 0.02578 -0.00046 " pathEditMode="relative" rAng="0" ptsTypes="AA">
                                          <p:cBhvr>
                                            <p:cTn id="45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4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04167E-6 -2.59259E-6 L -1.04167E-6 0.04607 " pathEditMode="relative" rAng="0" ptsTypes="AA">
                                          <p:cBhvr>
                                            <p:cTn id="455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6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6.25E-7 -4.07407E-6 L -0.02578 -4.07407E-6 " pathEditMode="relative" rAng="0" ptsTypes="AA">
                                          <p:cBhvr>
                                            <p:cTn id="457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8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04167E-6 3.33333E-6 L -0.00013 -0.04537 " pathEditMode="relative" rAng="0" ptsTypes="AA">
                                          <p:cBhvr>
                                            <p:cTn id="459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0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08333E-6 -7.40741E-7 L 0.01849 -0.03102 " pathEditMode="relative" rAng="0" ptsTypes="AA">
                                          <p:cBhvr>
                                            <p:cTn id="461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2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33333E-6 -4.81481E-6 L 0.01784 0.03311 " pathEditMode="relative" rAng="0" ptsTypes="AA">
                                          <p:cBhvr>
                                            <p:cTn id="46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4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4.16667E-6 -4.44444E-6 L -0.01757 0.03102 " pathEditMode="relative" rAng="0" ptsTypes="AA">
                                          <p:cBhvr>
                                            <p:cTn id="46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6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4.79167E-6 -3.7037E-7 L -0.01796 -0.0331 " pathEditMode="relative" rAng="0" ptsTypes="AA">
                                          <p:cBhvr>
                                            <p:cTn id="46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8" presetID="22" presetClass="exit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469" dur="3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" presetID="22" presetClass="exit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72" dur="3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22" presetClass="exit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75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" presetID="22" presetClass="exit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78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22" presetClass="exit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81" dur="3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22" presetClass="exit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84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22" presetClass="exit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87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" presetID="22" presetClass="exit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90" dur="3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2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4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5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6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7" dur="2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" presetID="22" presetClass="entr" presetSubtype="8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1" dur="3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2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4" dur="3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5" presetID="2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7" dur="3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8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0" dur="3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1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3" dur="3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4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6" dur="3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9" dur="3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0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2" dur="3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3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6.25E-7 -1.11111E-6 L 0.01823 -1.11111E-6 " pathEditMode="relative" rAng="0" ptsTypes="AA">
                                          <p:cBhvr>
                                            <p:cTn id="52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5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1.45833E-6 4.81481E-6 L -1.45833E-6 0.03217 " pathEditMode="relative" rAng="0" ptsTypes="AA">
                                          <p:cBhvr>
                                            <p:cTn id="526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7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4.16667E-6 -2.59259E-6 L -0.01718 -2.59259E-6 " pathEditMode="relative" rAng="0" ptsTypes="AA">
                                          <p:cBhvr>
                                            <p:cTn id="52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9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1.45833E-6 -1.48148E-6 L 0.0125 -0.02083 " pathEditMode="relative" rAng="0" ptsTypes="AA">
                                          <p:cBhvr>
                                            <p:cTn id="53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1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1.45833E-6 -2.59259E-6 L 0.0125 0.02315 " pathEditMode="relative" rAng="0" ptsTypes="AA">
                                          <p:cBhvr>
                                            <p:cTn id="53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3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3.75E-6 -2.22222E-6 L -0.01289 0.0213 " pathEditMode="relative" rAng="0" ptsTypes="AA">
                                          <p:cBhvr>
                                            <p:cTn id="534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5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2.5E-6 -1.48148E-6 L -2.5E-6 -0.03241 " pathEditMode="relative" rAng="0" ptsTypes="AA">
                                          <p:cBhvr>
                                            <p:cTn id="536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7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58333E-6 -1.48148E-6 L -0.01355 -0.02199 " pathEditMode="relative" rAng="0" ptsTypes="AA">
                                          <p:cBhvr>
                                            <p:cTn id="538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9" presetID="22" presetClass="exit" presetSubtype="8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540" dur="3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" presetID="22" presetClass="exit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43" dur="3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" presetID="22" presetClass="exit" presetSubtype="2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46" dur="3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22" presetClass="exit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49" dur="3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" presetID="22" presetClass="exit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52" dur="3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" presetID="22" presetClass="exit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55" dur="3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" presetID="22" presetClass="exit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58" dur="3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22" presetClass="exit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61" dur="3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5" dur="3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6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8" dur="3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9" presetID="2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1" dur="3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2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4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5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7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8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0" dur="3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1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3" dur="3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4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6" dur="3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7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2.29167E-6 2.96296E-6 L 0.02578 -0.00047 " pathEditMode="relative" rAng="0" ptsTypes="AA">
                                          <p:cBhvr>
                                            <p:cTn id="588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9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95833E-6 0 L 3.95833E-6 0.04606 " pathEditMode="relative" rAng="0" ptsTypes="AA">
                                          <p:cBhvr>
                                            <p:cTn id="590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1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4.58333E-6 -1.48148E-6 L -0.02578 -1.48148E-6 " pathEditMode="relative" rAng="0" ptsTypes="AA">
                                          <p:cBhvr>
                                            <p:cTn id="59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3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95833E-6 -4.07407E-6 L -0.00013 -0.04537 " pathEditMode="relative" rAng="0" ptsTypes="AA">
                                          <p:cBhvr>
                                            <p:cTn id="594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5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2.91667E-6 1.85185E-6 L 0.01849 -0.03102 " pathEditMode="relative" rAng="0" ptsTypes="AA">
                                          <p:cBhvr>
                                            <p:cTn id="596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7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1.875E-6 -2.22222E-6 L 0.01784 0.0331 " pathEditMode="relative" rAng="0" ptsTypes="AA">
                                          <p:cBhvr>
                                            <p:cTn id="598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9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6.25E-7 -1.85185E-6 L -0.01758 0.03102 " pathEditMode="relative" rAng="0" ptsTypes="AA">
                                          <p:cBhvr>
                                            <p:cTn id="600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1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11022E-16 2.22222E-6 L -0.01797 -0.0331 " pathEditMode="relative" rAng="0" ptsTypes="AA">
                                          <p:cBhvr>
                                            <p:cTn id="602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3" presetID="22" presetClass="exit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04" dur="3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6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07" dur="3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9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10" dur="3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2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13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5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16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8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19" dur="3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22" dur="3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25" dur="3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2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9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0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1" presetID="10" presetClass="exit" presetSubtype="0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2" dur="2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4" presetID="22" presetClass="entr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6" dur="3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7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9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0" presetID="22" presetClass="entr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2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3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5" dur="3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6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8" dur="3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9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1" dur="3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2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4" dur="3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5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7" dur="3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8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4.375E-6 1.48148E-6 L 0.01822 1.48148E-6 " pathEditMode="relative" rAng="0" ptsTypes="AA">
                                          <p:cBhvr>
                                            <p:cTn id="65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0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3.54167E-6 -2.59259E-6 L 3.54167E-6 0.03218 " pathEditMode="relative" rAng="0" ptsTypes="AA">
                                          <p:cBhvr>
                                            <p:cTn id="661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2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6.25E-7 1.11022E-16 L -0.01719 1.11022E-16 " pathEditMode="relative" rAng="0" ptsTypes="AA">
                                          <p:cBhvr>
                                            <p:cTn id="663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4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3.75E-6 1.11111E-6 L 0.0125 -0.02083 " pathEditMode="relative" rAng="0" ptsTypes="AA">
                                          <p:cBhvr>
                                            <p:cTn id="66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6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3.75E-6 1.11022E-16 L 0.0125 0.02315 " pathEditMode="relative" rAng="0" ptsTypes="AA">
                                          <p:cBhvr>
                                            <p:cTn id="667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8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1.25E-6 1.85185E-6 L -0.01289 0.02129 " pathEditMode="relative" rAng="0" ptsTypes="AA">
                                          <p:cBhvr>
                                            <p:cTn id="669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0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2.5E-6 1.11111E-6 L 2.5E-6 -0.03241 " pathEditMode="relative" rAng="0" ptsTypes="AA">
                                          <p:cBhvr>
                                            <p:cTn id="67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2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16667E-7 1.11111E-6 L -0.01354 -0.02199 " pathEditMode="relative" rAng="0" ptsTypes="AA">
                                          <p:cBhvr>
                                            <p:cTn id="673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4" presetID="2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75" dur="3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7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78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0" presetID="22" presetClass="exit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81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3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84" dur="3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6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87" dur="3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9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90" dur="3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2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93" dur="3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5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96" dur="3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8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0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1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2" presetID="22" presetClass="entr" presetSubtype="8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4" dur="3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5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7" dur="3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8" presetID="22" presetClass="entr" presetSubtype="2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0" dur="3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1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3" dur="3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4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6" dur="3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7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9" dur="3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0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2" dur="3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3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5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6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11022E-16 2.59259E-6 L 0.02578 -0.00047 " pathEditMode="relative" rAng="0" ptsTypes="AA">
                                          <p:cBhvr>
                                            <p:cTn id="727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8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45833E-6 -3.7037E-7 L 1.45833E-6 0.04607 " pathEditMode="relative" rAng="0" ptsTypes="AA">
                                          <p:cBhvr>
                                            <p:cTn id="729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0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3.125E-6 -1.85185E-6 L -0.02578 -1.85185E-6 " pathEditMode="relative" rAng="0" ptsTypes="AA">
                                          <p:cBhvr>
                                            <p:cTn id="731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2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45833E-6 -4.44444E-6 L -0.00013 -0.04537 " pathEditMode="relative" rAng="0" ptsTypes="AA">
                                          <p:cBhvr>
                                            <p:cTn id="733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4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4.58333E-6 1.48148E-6 L 0.01849 -0.03102 " pathEditMode="relative" rAng="0" ptsTypes="AA">
                                          <p:cBhvr>
                                            <p:cTn id="735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6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4.16667E-6 -2.59259E-6 L 0.01784 0.0331 " pathEditMode="relative" rAng="0" ptsTypes="AA">
                                          <p:cBhvr>
                                            <p:cTn id="737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8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1.66667E-6 -2.22222E-6 L -0.01758 0.03102 " pathEditMode="relative" rAng="0" ptsTypes="AA">
                                          <p:cBhvr>
                                            <p:cTn id="739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0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2.29167E-6 1.85185E-6 L -0.01797 -0.0331 " pathEditMode="relative" rAng="0" ptsTypes="AA">
                                          <p:cBhvr>
                                            <p:cTn id="741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2" presetID="22" presetClass="exit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43" dur="3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5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46" dur="3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8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49" dur="3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1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52" dur="3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55" dur="3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58" dur="3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0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61" dur="3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3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64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6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0" presetID="10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1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3" presetID="22" presetClass="entr" presetSubtype="8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5" dur="3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6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8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9" presetID="22" presetClass="entr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1" dur="3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2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4" dur="3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5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7" dur="3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8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0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1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3" dur="3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4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6" dur="3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7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875E-6 1.11111E-6 L 0.01823 1.11111E-6 " pathEditMode="relative" rAng="0" ptsTypes="AA">
                                          <p:cBhvr>
                                            <p:cTn id="7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9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25E-6 -2.96296E-6 L 1.25E-6 0.03218 " pathEditMode="relative" rAng="0" ptsTypes="AA">
                                          <p:cBhvr>
                                            <p:cTn id="800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1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66667E-6 -3.7037E-7 L -0.01719 -3.7037E-7 " pathEditMode="relative" rAng="0" ptsTypes="AA">
                                          <p:cBhvr>
                                            <p:cTn id="802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3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95833E-6 7.40741E-7 L 0.0125 -0.02083 " pathEditMode="relative" rAng="0" ptsTypes="AA">
                                          <p:cBhvr>
                                            <p:cTn id="8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5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95833E-6 -3.7037E-7 L 0.0125 0.02315 " pathEditMode="relative" rAng="0" ptsTypes="AA">
                                          <p:cBhvr>
                                            <p:cTn id="806" dur="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7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25E-6 0 L -0.01289 0.0213 " pathEditMode="relative" rAng="0" ptsTypes="AA">
                                          <p:cBhvr>
                                            <p:cTn id="80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9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08333E-7 7.40741E-7 L 2.08333E-7 -0.03241 " pathEditMode="relative" rAng="0" ptsTypes="AA">
                                          <p:cBhvr>
                                            <p:cTn id="810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1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91667E-6 7.40741E-7 L -0.01354 -0.02199 " pathEditMode="relative" rAng="0" ptsTypes="AA">
                                          <p:cBhvr>
                                            <p:cTn id="812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3" presetID="22" presetClass="exit" presetSubtype="8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14" dur="3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6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17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9" presetID="22" presetClass="exit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820" dur="3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2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3" dur="3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26" dur="3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8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29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1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32" dur="3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4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35" dur="3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7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9" dur="3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0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2" dur="3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3" presetID="2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5" dur="3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6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8" dur="3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9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1" dur="3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2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4" dur="3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5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7" dur="3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8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0" dur="3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1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4.375E-6 -1.85185E-6 L 0.02579 -0.00046 " pathEditMode="relative" rAng="0" ptsTypes="AA">
                                          <p:cBhvr>
                                            <p:cTn id="862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3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2.91667E-6 3.7037E-6 L -2.91667E-6 0.04606 " pathEditMode="relative" rAng="0" ptsTypes="AA">
                                          <p:cBhvr>
                                            <p:cTn id="864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5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1.45833E-6 3.7037E-6 L -0.02578 3.7037E-6 " pathEditMode="relative" rAng="0" ptsTypes="AA">
                                          <p:cBhvr>
                                            <p:cTn id="86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7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2.91667E-6 -3.7037E-7 L -0.00013 -0.04537 " pathEditMode="relative" rAng="0" ptsTypes="AA">
                                          <p:cBhvr>
                                            <p:cTn id="868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9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2.08333E-7 -4.44444E-6 L 0.01849 -0.03101 " pathEditMode="relative" rAng="0" ptsTypes="AA">
                                          <p:cBhvr>
                                            <p:cTn id="870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1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25E-6 1.48148E-6 L 0.01784 0.0331 " pathEditMode="relative" rAng="0" ptsTypes="AA">
                                          <p:cBhvr>
                                            <p:cTn id="872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3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95833E-6 3.33333E-6 L -0.01758 0.03102 " pathEditMode="relative" rAng="0" ptsTypes="AA">
                                          <p:cBhvr>
                                            <p:cTn id="874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5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125E-6 -4.07407E-6 L -0.01797 -0.0331 " pathEditMode="relative" rAng="0" ptsTypes="AA">
                                          <p:cBhvr>
                                            <p:cTn id="876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7" presetID="22" presetClass="exit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78" dur="3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0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81" dur="3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3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884" dur="3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6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87" dur="3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90" dur="3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2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93" dur="3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5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96" dur="3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8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99" dur="3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1" presetID="2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3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4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5" presetID="10" presetClass="exit" presetSubtype="0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6" dur="25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8" presetID="22" presetClass="entr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0" dur="3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1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3" dur="3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4" presetID="22" presetClass="entr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6" dur="3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7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9" dur="3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0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2" dur="3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3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5" dur="3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6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8" dur="3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9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1" dur="3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2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2.5E-6 -4.81481E-6 L 0.01823 -4.81481E-6 " pathEditMode="relative" rAng="0" ptsTypes="AA">
                                          <p:cBhvr>
                                            <p:cTn id="933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4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3.33333E-6 1.11111E-6 L -3.33333E-6 0.03217 " pathEditMode="relative" rAng="0" ptsTypes="AA">
                                          <p:cBhvr>
                                            <p:cTn id="935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6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3.75E-6 3.7037E-6 L -0.01719 3.7037E-6 " pathEditMode="relative" rAng="0" ptsTypes="AA">
                                          <p:cBhvr>
                                            <p:cTn id="937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8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16667E-7 4.81481E-6 L 0.0125 -0.02084 " pathEditMode="relative" rAng="0" ptsTypes="AA">
                                          <p:cBhvr>
                                            <p:cTn id="939" dur="5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0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16667E-7 3.7037E-6 L 0.0125 0.02314 " pathEditMode="relative" rAng="0" ptsTypes="AA">
                                          <p:cBhvr>
                                            <p:cTn id="941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2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4.375E-6 -4.44444E-6 L -0.01289 0.0213 " pathEditMode="relative" rAng="0" ptsTypes="AA">
                                          <p:cBhvr>
                                            <p:cTn id="943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4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375E-6 4.81481E-6 L -4.375E-6 -0.03241 " pathEditMode="relative" rAng="0" ptsTypes="AA">
                                          <p:cBhvr>
                                            <p:cTn id="945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6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2.70833E-6 4.81481E-6 L -0.01354 -0.022 " pathEditMode="relative" rAng="0" ptsTypes="AA">
                                          <p:cBhvr>
                                            <p:cTn id="947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8" presetID="2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49" dur="3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1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52" dur="3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4" presetID="22" presetClass="exit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955" dur="3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7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58" dur="3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0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61" dur="3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3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64" dur="3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6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67" dur="3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9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70" dur="3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2" presetID="22" presetClass="entr" presetSubtype="8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4" dur="3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5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7" dur="3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8" presetID="22" presetClass="entr" presetSubtype="2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0" dur="3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1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3" dur="3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4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6" dur="3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7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9" dur="3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0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2" dur="3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3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5" dur="3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6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3.75E-6 3.7037E-7 L 0.02579 -0.00046 " pathEditMode="relative" rAng="0" ptsTypes="AA">
                                          <p:cBhvr>
                                            <p:cTn id="997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8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2.29167E-6 -4.07407E-6 L -2.29167E-6 0.04607 " pathEditMode="relative" rAng="0" ptsTypes="AA">
                                          <p:cBhvr>
                                            <p:cTn id="999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0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6.25E-7 -4.07407E-6 L -0.02578 -4.07407E-6 " pathEditMode="relative" rAng="0" ptsTypes="AA">
                                          <p:cBhvr>
                                            <p:cTn id="1001" dur="5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2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2.29167E-6 3.33333E-6 L -0.00013 -0.04537 " pathEditMode="relative" rAng="0" ptsTypes="AA">
                                          <p:cBhvr>
                                            <p:cTn id="100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4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8.33333E-7 -7.40741E-7 L 0.01849 -0.03102 " pathEditMode="relative" rAng="0" ptsTypes="AA">
                                          <p:cBhvr>
                                            <p:cTn id="1005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6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2.08333E-6 3.7037E-6 L 0.01784 0.0331 " pathEditMode="relative" rAng="0" ptsTypes="AA">
                                          <p:cBhvr>
                                            <p:cTn id="1007" dur="5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8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4.58333E-6 -4.44444E-6 L -0.01758 0.03102 " pathEditMode="relative" rAng="0" ptsTypes="AA">
                                          <p:cBhvr>
                                            <p:cTn id="1009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0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3.95833E-6 -1.85185E-6 L -0.01797 -0.0331 " pathEditMode="relative" rAng="0" ptsTypes="AA">
                                          <p:cBhvr>
                                            <p:cTn id="1011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2" presetID="22" presetClass="exit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13" dur="3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5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16" dur="3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8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19" dur="3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1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22" dur="3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4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25" dur="3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7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28" dur="3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0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31" dur="3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3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34" dur="3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6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8" dur="5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9" dur="5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0" presetID="10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1" dur="25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3" presetID="22" presetClass="entr" presetSubtype="8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5" dur="3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6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48" dur="3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9" presetID="22" presetClass="entr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1" dur="3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2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4" dur="3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5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7" dur="3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8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0" dur="3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1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3" dur="3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4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6" dur="3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7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875E-6 -1.11111E-6 L 0.01823 -1.11111E-6 " pathEditMode="relative" rAng="0" ptsTypes="AA">
                                          <p:cBhvr>
                                            <p:cTn id="1068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9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5E-6 3.33333E-6 L -2.5E-6 0.03217 " pathEditMode="relative" rAng="0" ptsTypes="AA">
                                          <p:cBhvr>
                                            <p:cTn id="1070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1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58333E-6 -4.07407E-6 L -0.01719 -4.07407E-6 " pathEditMode="relative" rAng="0" ptsTypes="AA">
                                          <p:cBhvr>
                                            <p:cTn id="1072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3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08333E-7 -1.48148E-6 L 0.0125 -0.02083 " pathEditMode="relative" rAng="0" ptsTypes="AA">
                                          <p:cBhvr>
                                            <p:cTn id="1074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5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08333E-7 -2.59259E-6 L 0.0125 0.02315 " pathEditMode="relative" rAng="0" ptsTypes="AA">
                                          <p:cBhvr>
                                            <p:cTn id="1076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7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5E-6 -2.22222E-6 L -0.0129 0.0213 " pathEditMode="relative" rAng="0" ptsTypes="AA">
                                          <p:cBhvr>
                                            <p:cTn id="1078" dur="5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9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3.54167E-6 -1.48148E-6 L -3.54167E-6 -0.03241 " pathEditMode="relative" rAng="0" ptsTypes="AA">
                                          <p:cBhvr>
                                            <p:cTn id="1080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1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33333E-6 -1.48148E-6 L -0.01354 -0.02199 " pathEditMode="relative" rAng="0" ptsTypes="AA">
                                          <p:cBhvr>
                                            <p:cTn id="1082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3" presetID="22" presetClass="exit" presetSubtype="8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84" dur="3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6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87" dur="3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9" presetID="22" presetClass="exit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90" dur="3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2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93" dur="3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5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96" dur="3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8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99" dur="3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1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02" dur="3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4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05" dur="3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7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9" dur="3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0" presetID="2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12" dur="3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3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5" dur="3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6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8" dur="3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9" presetID="2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21" dur="3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2" presetID="2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24" dur="3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5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7" dur="3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8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0" dur="3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1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2.91667E-6 -2.96296E-6 L 0.02578 -0.00046 " pathEditMode="relative" rAng="0" ptsTypes="AA">
                                          <p:cBhvr>
                                            <p:cTn id="1132" dur="5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3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1.25E-6 2.59259E-6 L -1.25E-6 0.04606 " pathEditMode="relative" rAng="0" ptsTypes="AA">
                                          <p:cBhvr>
                                            <p:cTn id="1134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5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08333E-7 2.59259E-6 L -0.02578 2.59259E-6 " pathEditMode="relative" rAng="0" ptsTypes="AA">
                                          <p:cBhvr>
                                            <p:cTn id="1136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7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1.25E-6 4.44444E-6 L -0.00013 -0.04537 " pathEditMode="relative" rAng="0" ptsTypes="AA">
                                          <p:cBhvr>
                                            <p:cTn id="1138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9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1.875E-6 3.7037E-7 L 0.01849 -0.03102 " pathEditMode="relative" rAng="0" ptsTypes="AA">
                                          <p:cBhvr>
                                            <p:cTn id="1140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1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91667E-6 3.7037E-7 L 0.01784 0.0331 " pathEditMode="relative" rAng="0" ptsTypes="AA">
                                          <p:cBhvr>
                                            <p:cTn id="1142" dur="5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3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58333E-6 2.22222E-6 L -0.01757 0.03102 " pathEditMode="relative" rAng="0" ptsTypes="AA">
                                          <p:cBhvr>
                                            <p:cTn id="1144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5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4.79167E-6 -7.40741E-7 L -0.01797 -0.0331 " pathEditMode="relative" rAng="0" ptsTypes="AA">
                                          <p:cBhvr>
                                            <p:cTn id="1146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7" presetID="22" presetClass="exit" presetSubtype="8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48" dur="3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0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51" dur="3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3" presetID="22" presetClass="exit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54" dur="3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6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57" dur="3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9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60" dur="3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2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63" dur="3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5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66" dur="3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8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69" dur="3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1" presetID="2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3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4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5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76" dur="25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8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0" dur="3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1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83" dur="3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4" presetID="2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86" dur="3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7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89" dur="3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0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92" dur="3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3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95" dur="3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6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98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9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1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2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8.33333E-7 -4.44444E-6 L 0.01823 -4.44444E-6 " pathEditMode="relative" rAng="0" ptsTypes="AA">
                                          <p:cBhvr>
                                            <p:cTn id="1203" dur="5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4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66667E-6 0 L -1.66667E-6 0.03218 " pathEditMode="relative" rAng="0" ptsTypes="AA">
                                          <p:cBhvr>
                                            <p:cTn id="1205" dur="5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6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58333E-6 2.59259E-6 L -0.01718 2.59259E-6 " pathEditMode="relative" rAng="0" ptsTypes="AA">
                                          <p:cBhvr>
                                            <p:cTn id="1207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8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04167E-6 -3.7037E-7 L 0.0125 -0.02083 " pathEditMode="relative" rAng="0" ptsTypes="AA">
                                          <p:cBhvr>
                                            <p:cTn id="120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0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04167E-6 4.07407E-6 L 0.0125 0.02314 " pathEditMode="relative" rAng="0" ptsTypes="AA">
                                          <p:cBhvr>
                                            <p:cTn id="1211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2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3.95833E-6 4.44444E-6 L -0.01289 0.02129 " pathEditMode="relative" rAng="0" ptsTypes="AA">
                                          <p:cBhvr>
                                            <p:cTn id="1213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4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70833E-6 -3.7037E-7 L -2.70833E-6 -0.03241 " pathEditMode="relative" rAng="0" ptsTypes="AA">
                                          <p:cBhvr>
                                            <p:cTn id="1215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6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375E-6 -3.7037E-7 L -0.01355 -0.02199 " pathEditMode="relative" rAng="0" ptsTypes="AA">
                                          <p:cBhvr>
                                            <p:cTn id="1217" dur="5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8" presetID="22" presetClass="exit" presetSubtype="8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19" dur="3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1" presetID="22" presetClass="exit" presetSubtype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22" dur="3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4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225" dur="3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7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28" dur="3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0" presetID="22" presetClass="exit" presetSubtype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31" dur="3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3" presetID="22" presetClass="exit" presetSubtype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34" dur="3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6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37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9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40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2" presetID="22" presetClass="entr" presetSubtype="8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4" dur="3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5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47" dur="3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8" presetID="22" presetClass="entr" presetSubtype="2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50" dur="3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1" presetID="2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3" dur="3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4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6" dur="3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7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9" dur="3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0" presetID="2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2" dur="3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3" presetID="2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5" dur="3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6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2.91667E-6 -3.7037E-7 L 0.02578 -0.00046 " pathEditMode="relative" rAng="0" ptsTypes="AA">
                                          <p:cBhvr>
                                            <p:cTn id="1267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8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1.25E-6 -3.33333E-6 L -1.25E-6 0.04607 " pathEditMode="relative" rAng="0" ptsTypes="AA">
                                          <p:cBhvr>
                                            <p:cTn id="1269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0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2.08333E-7 -4.81481E-6 L -0.02578 -4.81481E-6 " pathEditMode="relative" rAng="0" ptsTypes="AA">
                                          <p:cBhvr>
                                            <p:cTn id="1271" dur="5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2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1.25E-6 -2.96296E-6 L -0.00013 -0.04537 " pathEditMode="relative" rAng="0" ptsTypes="AA">
                                          <p:cBhvr>
                                            <p:cTn id="1273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4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1.875E-6 4.44444E-6 L 0.01849 -0.03102 " pathEditMode="relative" rAng="0" ptsTypes="AA">
                                          <p:cBhvr>
                                            <p:cTn id="1275" dur="5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6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2.91667E-6 4.44444E-6 L 0.01784 0.0331 " pathEditMode="relative" rAng="0" ptsTypes="AA">
                                          <p:cBhvr>
                                            <p:cTn id="1277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8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4.58333E-6 -3.7037E-6 L -0.01757 0.03102 " pathEditMode="relative" rAng="0" ptsTypes="AA">
                                          <p:cBhvr>
                                            <p:cTn id="1279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0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4.79167E-6 3.33333E-6 L -0.01797 -0.03311 " pathEditMode="relative" rAng="0" ptsTypes="AA">
                                          <p:cBhvr>
                                            <p:cTn id="1281" dur="5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2" presetID="22" presetClass="exit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83" dur="3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5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86" dur="3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8" presetID="22" presetClass="exit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289" dur="3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1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92" dur="3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4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95" dur="3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7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98" dur="3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0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1" dur="3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3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4" dur="3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6" presetID="2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8" dur="5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9" dur="5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0" presetID="10" presetClass="exit" presetSubtype="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1" dur="25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3" presetID="22" presetClass="entr" presetSubtype="8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5" dur="3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6" presetID="22" presetClass="entr" presetSubtype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8" dur="3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9" presetID="22" presetClass="entr" presetSubtype="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21" dur="3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2" presetID="22" presetClass="entr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24" dur="3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5" presetID="22" presetClass="entr" presetSubtype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27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8" presetID="22" presetClass="entr" presetSubtype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30" dur="3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1" presetID="22" presetClass="entr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33" dur="3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4" presetID="22" presetClass="entr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36" dur="3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7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8.33333E-7 -1.85185E-6 L 0.01823 -1.85185E-6 " pathEditMode="relative" rAng="0" ptsTypes="AA">
                                          <p:cBhvr>
                                            <p:cTn id="1338" dur="5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9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1.66667E-6 4.07407E-6 L -1.66667E-6 0.03217 " pathEditMode="relative" rAng="0" ptsTypes="AA">
                                          <p:cBhvr>
                                            <p:cTn id="134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1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4.58333E-6 -3.33333E-6 L -0.01718 -3.33333E-6 " pathEditMode="relative" rAng="0" ptsTypes="AA">
                                          <p:cBhvr>
                                            <p:cTn id="1342" dur="5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3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1.25E-6 3.7037E-6 L 0.0125 -0.02084 " pathEditMode="relative" rAng="0" ptsTypes="AA">
                                          <p:cBhvr>
                                            <p:cTn id="1344" dur="5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5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1.25E-6 -3.33333E-6 L 0.0125 0.02315 " pathEditMode="relative" rAng="0" ptsTypes="AA">
                                          <p:cBhvr>
                                            <p:cTn id="1346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7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3.95833E-6 -1.48148E-6 L -0.01289 0.0213 " pathEditMode="relative" rAng="0" ptsTypes="AA">
                                          <p:cBhvr>
                                            <p:cTn id="1348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9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2.70833E-6 3.7037E-6 L -2.70833E-6 -0.03241 " pathEditMode="relative" rAng="0" ptsTypes="AA">
                                          <p:cBhvr>
                                            <p:cTn id="135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1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4.375E-6 3.7037E-6 L -0.01355 -0.02199 " pathEditMode="relative" rAng="0" ptsTypes="AA">
                                          <p:cBhvr>
                                            <p:cTn id="1352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3" presetID="2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54" dur="3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6" presetID="22" presetClass="exit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57" dur="3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9" presetID="22" presetClass="exit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360" dur="3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2" presetID="22" presetClass="exit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63" dur="3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5" presetID="22" presetClass="exit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66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8" presetID="22" presetClass="exit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69" dur="3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1" presetID="22" presetClass="exit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72" dur="3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4" presetID="22" presetClass="exit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75" dur="3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7" presetID="42" presetClass="path" presetSubtype="0" fill="hold" grpId="1" nodeType="withEffect" p14:presetBounceEnd="58667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2.08333E-7 -3.33333E-6 L 2.08333E-7 -0.09953 " pathEditMode="relative" rAng="0" ptsTypes="AA" p14:bounceEnd="58667">
                                          <p:cBhvr>
                                            <p:cTn id="137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9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9" presetID="23" presetClass="entr" presetSubtype="36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1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2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3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4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5" presetID="23" presetClass="entr" presetSubtype="3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7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8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9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0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1" presetID="6" presetClass="emph" presetSubtype="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392" dur="700" fill="hold"/>
                                            <p:tgtEl>
                                              <p:spTgt spid="30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3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4" dur="25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6" presetID="42" presetClass="path" presetSubtype="0" fill="hold" grpId="2" nodeType="withEffect" p14:presetBounceEnd="44000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2.08333E-7 -0.09953 L 2.08333E-7 0.06598 " pathEditMode="relative" rAng="0" ptsTypes="AA" p14:bounceEnd="44000">
                                          <p:cBhvr>
                                            <p:cTn id="139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8" presetID="42" presetClass="path" presetSubtype="0" fill="hold" grpId="3" nodeType="withEffect" p14:presetBounceEnd="44000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4.16667E-6 1.85185E-6 L 4.16667E-6 0.14074 " pathEditMode="relative" rAng="0" ptsTypes="AA" p14:bounceEnd="44000">
                                          <p:cBhvr>
                                            <p:cTn id="1399" dur="5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0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2" presetID="1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4" presetID="1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06" fill="hold">
                          <p:stCondLst>
                            <p:cond delay="indefinite"/>
                          </p:stCondLst>
                          <p:childTnLst>
                            <p:par>
                              <p:cTn id="14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8" presetID="1" presetClass="entr" presetSubtype="0" fill="hold" nodeType="click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1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1" grpId="1" animBg="1"/>
          <p:bldP spid="32" grpId="0" animBg="1"/>
          <p:bldP spid="32" grpId="1" animBg="1"/>
          <p:bldP spid="144" grpId="0" animBg="1"/>
          <p:bldP spid="144" grpId="1" animBg="1"/>
          <p:bldP spid="161" grpId="0" animBg="1"/>
          <p:bldP spid="161" grpId="1" animBg="1"/>
          <p:bldP spid="170" grpId="0"/>
          <p:bldP spid="170" grpId="1"/>
          <p:bldP spid="170" grpId="2"/>
          <p:bldP spid="179" grpId="0" animBg="1"/>
          <p:bldP spid="179" grpId="1" animBg="1"/>
          <p:bldP spid="213" grpId="0" animBg="1"/>
          <p:bldP spid="213" grpId="1" animBg="1"/>
          <p:bldP spid="230" grpId="0" animBg="1"/>
          <p:bldP spid="230" grpId="1" animBg="1"/>
          <p:bldP spid="247" grpId="0" animBg="1"/>
          <p:bldP spid="247" grpId="1" animBg="1"/>
          <p:bldP spid="264" grpId="0" animBg="1"/>
          <p:bldP spid="264" grpId="1" animBg="1"/>
          <p:bldP spid="300" grpId="0"/>
          <p:bldP spid="300" grpId="1"/>
          <p:bldP spid="300" grpId="2"/>
          <p:bldP spid="277" grpId="2"/>
          <p:bldP spid="277" grpId="3"/>
          <p:bldP spid="2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-1.85185E-6 L -0.1302 -1.85185E-6 " pathEditMode="relative" rAng="0" ptsTypes="AA">
                                          <p:cBhvr>
                                            <p:cTn id="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44444E-6 L 0.1323 -4.44444E-6 " pathEditMode="relative" rAng="0" ptsTypes="AA">
                                          <p:cBhvr>
                                            <p:cTn id="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6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5" presetClass="entr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6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xit" presetSubtype="2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0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4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4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2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4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528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71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71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71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71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528" repeatCount="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81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81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81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81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54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54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54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54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3" presetClass="entr" presetSubtype="528" repeatCount="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11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11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11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11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528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49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49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49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49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96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96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96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96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12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12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12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12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78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78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78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78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37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37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7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7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39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9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39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9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3" presetClass="entr" presetSubtype="528" repeatCount="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31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31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31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31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9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9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9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9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351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51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51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51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426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426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26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426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40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40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40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40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8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31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31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31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31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4" presetID="2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488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488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488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488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0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431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431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431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431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6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401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401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401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401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78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78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78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378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23" presetClass="entr" presetSubtype="528" repeatCount="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21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21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21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21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457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457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457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457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0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392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392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92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392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3" presetClass="entr" presetSubtype="528" repeatCount="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8" dur="451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451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451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451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3" presetClass="entr" presetSubtype="528" repeatCount="2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419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419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419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419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23" presetClass="entr" presetSubtype="52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0" dur="467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467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467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467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23" presetClass="entr" presetSubtype="528" repeatCount="2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6" dur="304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304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304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304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0" presetID="23" presetClass="entr" presetSubtype="528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342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342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342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42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6" presetID="23" presetClass="entr" presetSubtype="528" repeatCount="2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8" dur="315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315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315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315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2" presetID="23" presetClass="entr" presetSubtype="528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321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321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321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321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23" presetClass="entr" presetSubtype="528" repeatCount="2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0" dur="371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371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371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371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4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6" dur="381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381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381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381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23" presetClass="entr" presetSubtype="528" repeatCount="2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2" dur="354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354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354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354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6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311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311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11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311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349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349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349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349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8" presetID="23" presetClass="entr" presetSubtype="52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0" dur="496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1" dur="496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496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496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4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6" dur="312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7" dur="312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312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312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0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2" dur="37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37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37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37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6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37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37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37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37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398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398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398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398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8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0" dur="331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331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331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331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6" dur="39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7" dur="39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39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9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0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2" dur="351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351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351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351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6" presetID="23" presetClass="entr" presetSubtype="52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8" dur="426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426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426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1" dur="426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2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4" dur="408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408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408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7" dur="408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8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0" dur="33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33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2" dur="33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33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23" presetClass="entr" presetSubtype="52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6" dur="4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4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4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4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0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2" dur="431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431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431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431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6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8" dur="401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9" dur="401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0" dur="401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401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2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4" dur="378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5" dur="378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6" dur="378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7" dur="378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8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0" dur="32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32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2" dur="32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3" dur="321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4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6" dur="457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7" dur="457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8" dur="457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457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0" presetID="23" presetClass="entr" presetSubtype="528" repeatCount="2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2" dur="392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392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4" dur="392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392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6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8" dur="451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451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0" dur="451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451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2" presetID="23" presetClass="entr" presetSubtype="528" repeatCount="2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4" dur="419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5" dur="419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419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419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8" presetID="23" presetClass="entr" presetSubtype="52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0" dur="467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467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2" dur="467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467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4" presetID="23" presetClass="entr" presetSubtype="528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6" dur="304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304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8" dur="304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9" dur="304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0" presetID="23" presetClass="entr" presetSubtype="528" repeatCount="2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2" dur="342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3" dur="342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4" dur="342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5" dur="342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6" presetID="23" presetClass="entr" presetSubtype="528" repeatCount="2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8" dur="31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31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31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31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2" presetID="23" presetClass="entr" presetSubtype="528" repeatCount="2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4" dur="321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321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321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321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0" dur="3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1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3" dur="3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7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9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0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2" dur="3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5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8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1" dur="3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2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2.5E-6 3.7037E-7 L 0.02578 -0.00046 " pathEditMode="relative" rAng="0" ptsTypes="AA">
                                          <p:cBhvr>
                                            <p:cTn id="45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4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04167E-6 -2.59259E-6 L -1.04167E-6 0.04607 " pathEditMode="relative" rAng="0" ptsTypes="AA">
                                          <p:cBhvr>
                                            <p:cTn id="455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6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6.25E-7 -4.07407E-6 L -0.02578 -4.07407E-6 " pathEditMode="relative" rAng="0" ptsTypes="AA">
                                          <p:cBhvr>
                                            <p:cTn id="457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8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04167E-6 3.33333E-6 L -0.00013 -0.04537 " pathEditMode="relative" rAng="0" ptsTypes="AA">
                                          <p:cBhvr>
                                            <p:cTn id="459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0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08333E-6 -7.40741E-7 L 0.01849 -0.03102 " pathEditMode="relative" rAng="0" ptsTypes="AA">
                                          <p:cBhvr>
                                            <p:cTn id="461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2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33333E-6 -4.81481E-6 L 0.01784 0.03311 " pathEditMode="relative" rAng="0" ptsTypes="AA">
                                          <p:cBhvr>
                                            <p:cTn id="46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4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4.16667E-6 -4.44444E-6 L -0.01757 0.03102 " pathEditMode="relative" rAng="0" ptsTypes="AA">
                                          <p:cBhvr>
                                            <p:cTn id="46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6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4.79167E-6 -3.7037E-7 L -0.01796 -0.0331 " pathEditMode="relative" rAng="0" ptsTypes="AA">
                                          <p:cBhvr>
                                            <p:cTn id="46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8" presetID="22" presetClass="exit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469" dur="3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" presetID="22" presetClass="exit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72" dur="3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22" presetClass="exit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75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" presetID="22" presetClass="exit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78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22" presetClass="exit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81" dur="3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22" presetClass="exit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84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22" presetClass="exit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87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" presetID="22" presetClass="exit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90" dur="3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2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4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5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6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7" dur="2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" presetID="22" presetClass="entr" presetSubtype="8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1" dur="3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2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4" dur="3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5" presetID="2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7" dur="3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8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0" dur="3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1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3" dur="3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4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6" dur="3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9" dur="3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0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2" dur="3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3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6.25E-7 -1.11111E-6 L 0.01823 -1.11111E-6 " pathEditMode="relative" rAng="0" ptsTypes="AA">
                                          <p:cBhvr>
                                            <p:cTn id="52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5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1.45833E-6 4.81481E-6 L -1.45833E-6 0.03217 " pathEditMode="relative" rAng="0" ptsTypes="AA">
                                          <p:cBhvr>
                                            <p:cTn id="526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7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4.16667E-6 -2.59259E-6 L -0.01718 -2.59259E-6 " pathEditMode="relative" rAng="0" ptsTypes="AA">
                                          <p:cBhvr>
                                            <p:cTn id="52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9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1.45833E-6 -1.48148E-6 L 0.0125 -0.02083 " pathEditMode="relative" rAng="0" ptsTypes="AA">
                                          <p:cBhvr>
                                            <p:cTn id="53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1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1.45833E-6 -2.59259E-6 L 0.0125 0.02315 " pathEditMode="relative" rAng="0" ptsTypes="AA">
                                          <p:cBhvr>
                                            <p:cTn id="53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3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3.75E-6 -2.22222E-6 L -0.01289 0.0213 " pathEditMode="relative" rAng="0" ptsTypes="AA">
                                          <p:cBhvr>
                                            <p:cTn id="534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5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2.5E-6 -1.48148E-6 L -2.5E-6 -0.03241 " pathEditMode="relative" rAng="0" ptsTypes="AA">
                                          <p:cBhvr>
                                            <p:cTn id="536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7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58333E-6 -1.48148E-6 L -0.01355 -0.02199 " pathEditMode="relative" rAng="0" ptsTypes="AA">
                                          <p:cBhvr>
                                            <p:cTn id="538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9" presetID="22" presetClass="exit" presetSubtype="8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540" dur="3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" presetID="22" presetClass="exit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43" dur="3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" presetID="22" presetClass="exit" presetSubtype="2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46" dur="3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22" presetClass="exit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49" dur="3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" presetID="22" presetClass="exit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52" dur="3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" presetID="22" presetClass="exit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55" dur="3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" presetID="22" presetClass="exit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58" dur="3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22" presetClass="exit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61" dur="3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5" dur="3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6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8" dur="3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9" presetID="2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1" dur="3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2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4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5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7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8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0" dur="3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1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3" dur="3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4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6" dur="3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7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2.29167E-6 2.96296E-6 L 0.02578 -0.00047 " pathEditMode="relative" rAng="0" ptsTypes="AA">
                                          <p:cBhvr>
                                            <p:cTn id="588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9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95833E-6 0 L 3.95833E-6 0.04606 " pathEditMode="relative" rAng="0" ptsTypes="AA">
                                          <p:cBhvr>
                                            <p:cTn id="590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1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4.58333E-6 -1.48148E-6 L -0.02578 -1.48148E-6 " pathEditMode="relative" rAng="0" ptsTypes="AA">
                                          <p:cBhvr>
                                            <p:cTn id="59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3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95833E-6 -4.07407E-6 L -0.00013 -0.04537 " pathEditMode="relative" rAng="0" ptsTypes="AA">
                                          <p:cBhvr>
                                            <p:cTn id="594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5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2.91667E-6 1.85185E-6 L 0.01849 -0.03102 " pathEditMode="relative" rAng="0" ptsTypes="AA">
                                          <p:cBhvr>
                                            <p:cTn id="596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7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1.875E-6 -2.22222E-6 L 0.01784 0.0331 " pathEditMode="relative" rAng="0" ptsTypes="AA">
                                          <p:cBhvr>
                                            <p:cTn id="598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9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6.25E-7 -1.85185E-6 L -0.01758 0.03102 " pathEditMode="relative" rAng="0" ptsTypes="AA">
                                          <p:cBhvr>
                                            <p:cTn id="600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1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11022E-16 2.22222E-6 L -0.01797 -0.0331 " pathEditMode="relative" rAng="0" ptsTypes="AA">
                                          <p:cBhvr>
                                            <p:cTn id="602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3" presetID="22" presetClass="exit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04" dur="3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6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07" dur="3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9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10" dur="3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2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13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5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16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8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19" dur="3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22" dur="3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25" dur="3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2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9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0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1" presetID="10" presetClass="exit" presetSubtype="0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2" dur="2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4" presetID="22" presetClass="entr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6" dur="3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7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9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0" presetID="22" presetClass="entr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2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3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5" dur="3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6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8" dur="3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9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1" dur="3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2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4" dur="3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5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7" dur="3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8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4.375E-6 1.48148E-6 L 0.01822 1.48148E-6 " pathEditMode="relative" rAng="0" ptsTypes="AA">
                                          <p:cBhvr>
                                            <p:cTn id="65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0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3.54167E-6 -2.59259E-6 L 3.54167E-6 0.03218 " pathEditMode="relative" rAng="0" ptsTypes="AA">
                                          <p:cBhvr>
                                            <p:cTn id="661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2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6.25E-7 1.11022E-16 L -0.01719 1.11022E-16 " pathEditMode="relative" rAng="0" ptsTypes="AA">
                                          <p:cBhvr>
                                            <p:cTn id="663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4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3.75E-6 1.11111E-6 L 0.0125 -0.02083 " pathEditMode="relative" rAng="0" ptsTypes="AA">
                                          <p:cBhvr>
                                            <p:cTn id="66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6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3.75E-6 1.11022E-16 L 0.0125 0.02315 " pathEditMode="relative" rAng="0" ptsTypes="AA">
                                          <p:cBhvr>
                                            <p:cTn id="667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8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1.25E-6 1.85185E-6 L -0.01289 0.02129 " pathEditMode="relative" rAng="0" ptsTypes="AA">
                                          <p:cBhvr>
                                            <p:cTn id="669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0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2.5E-6 1.11111E-6 L 2.5E-6 -0.03241 " pathEditMode="relative" rAng="0" ptsTypes="AA">
                                          <p:cBhvr>
                                            <p:cTn id="67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2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16667E-7 1.11111E-6 L -0.01354 -0.02199 " pathEditMode="relative" rAng="0" ptsTypes="AA">
                                          <p:cBhvr>
                                            <p:cTn id="673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4" presetID="2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75" dur="3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7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78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0" presetID="22" presetClass="exit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81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3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84" dur="3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6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87" dur="3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9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90" dur="3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2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93" dur="3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5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96" dur="3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8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0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1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2" presetID="22" presetClass="entr" presetSubtype="8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4" dur="3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5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7" dur="3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8" presetID="22" presetClass="entr" presetSubtype="2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0" dur="3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1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3" dur="3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4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6" dur="3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7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9" dur="3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0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2" dur="3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3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5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6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11022E-16 2.59259E-6 L 0.02578 -0.00047 " pathEditMode="relative" rAng="0" ptsTypes="AA">
                                          <p:cBhvr>
                                            <p:cTn id="727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8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45833E-6 -3.7037E-7 L 1.45833E-6 0.04607 " pathEditMode="relative" rAng="0" ptsTypes="AA">
                                          <p:cBhvr>
                                            <p:cTn id="729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0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3.125E-6 -1.85185E-6 L -0.02578 -1.85185E-6 " pathEditMode="relative" rAng="0" ptsTypes="AA">
                                          <p:cBhvr>
                                            <p:cTn id="731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2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45833E-6 -4.44444E-6 L -0.00013 -0.04537 " pathEditMode="relative" rAng="0" ptsTypes="AA">
                                          <p:cBhvr>
                                            <p:cTn id="733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4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4.58333E-6 1.48148E-6 L 0.01849 -0.03102 " pathEditMode="relative" rAng="0" ptsTypes="AA">
                                          <p:cBhvr>
                                            <p:cTn id="735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6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4.16667E-6 -2.59259E-6 L 0.01784 0.0331 " pathEditMode="relative" rAng="0" ptsTypes="AA">
                                          <p:cBhvr>
                                            <p:cTn id="737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8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1.66667E-6 -2.22222E-6 L -0.01758 0.03102 " pathEditMode="relative" rAng="0" ptsTypes="AA">
                                          <p:cBhvr>
                                            <p:cTn id="739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0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2.29167E-6 1.85185E-6 L -0.01797 -0.0331 " pathEditMode="relative" rAng="0" ptsTypes="AA">
                                          <p:cBhvr>
                                            <p:cTn id="741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2" presetID="22" presetClass="exit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43" dur="3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5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46" dur="3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8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49" dur="3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1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52" dur="3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55" dur="3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58" dur="3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0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61" dur="3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3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64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6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0" presetID="10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1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3" presetID="22" presetClass="entr" presetSubtype="8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5" dur="3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6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8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9" presetID="22" presetClass="entr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1" dur="3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2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4" dur="3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5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7" dur="3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8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0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1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3" dur="3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4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6" dur="3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7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875E-6 1.11111E-6 L 0.01823 1.11111E-6 " pathEditMode="relative" rAng="0" ptsTypes="AA">
                                          <p:cBhvr>
                                            <p:cTn id="7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9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25E-6 -2.96296E-6 L 1.25E-6 0.03218 " pathEditMode="relative" rAng="0" ptsTypes="AA">
                                          <p:cBhvr>
                                            <p:cTn id="800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1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66667E-6 -3.7037E-7 L -0.01719 -3.7037E-7 " pathEditMode="relative" rAng="0" ptsTypes="AA">
                                          <p:cBhvr>
                                            <p:cTn id="802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3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95833E-6 7.40741E-7 L 0.0125 -0.02083 " pathEditMode="relative" rAng="0" ptsTypes="AA">
                                          <p:cBhvr>
                                            <p:cTn id="8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5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95833E-6 -3.7037E-7 L 0.0125 0.02315 " pathEditMode="relative" rAng="0" ptsTypes="AA">
                                          <p:cBhvr>
                                            <p:cTn id="806" dur="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7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25E-6 0 L -0.01289 0.0213 " pathEditMode="relative" rAng="0" ptsTypes="AA">
                                          <p:cBhvr>
                                            <p:cTn id="80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9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08333E-7 7.40741E-7 L 2.08333E-7 -0.03241 " pathEditMode="relative" rAng="0" ptsTypes="AA">
                                          <p:cBhvr>
                                            <p:cTn id="810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1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91667E-6 7.40741E-7 L -0.01354 -0.02199 " pathEditMode="relative" rAng="0" ptsTypes="AA">
                                          <p:cBhvr>
                                            <p:cTn id="812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3" presetID="22" presetClass="exit" presetSubtype="8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14" dur="3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6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17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9" presetID="22" presetClass="exit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820" dur="3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2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3" dur="3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26" dur="3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8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29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1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32" dur="3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4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35" dur="3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7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9" dur="3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0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2" dur="3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3" presetID="2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5" dur="3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6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8" dur="3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9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1" dur="3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2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4" dur="3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5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7" dur="3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8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0" dur="3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1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4.375E-6 -1.85185E-6 L 0.02579 -0.00046 " pathEditMode="relative" rAng="0" ptsTypes="AA">
                                          <p:cBhvr>
                                            <p:cTn id="862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3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2.91667E-6 3.7037E-6 L -2.91667E-6 0.04606 " pathEditMode="relative" rAng="0" ptsTypes="AA">
                                          <p:cBhvr>
                                            <p:cTn id="864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5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1.45833E-6 3.7037E-6 L -0.02578 3.7037E-6 " pathEditMode="relative" rAng="0" ptsTypes="AA">
                                          <p:cBhvr>
                                            <p:cTn id="86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7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2.91667E-6 -3.7037E-7 L -0.00013 -0.04537 " pathEditMode="relative" rAng="0" ptsTypes="AA">
                                          <p:cBhvr>
                                            <p:cTn id="868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9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2.08333E-7 -4.44444E-6 L 0.01849 -0.03101 " pathEditMode="relative" rAng="0" ptsTypes="AA">
                                          <p:cBhvr>
                                            <p:cTn id="870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1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25E-6 1.48148E-6 L 0.01784 0.0331 " pathEditMode="relative" rAng="0" ptsTypes="AA">
                                          <p:cBhvr>
                                            <p:cTn id="872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3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95833E-6 3.33333E-6 L -0.01758 0.03102 " pathEditMode="relative" rAng="0" ptsTypes="AA">
                                          <p:cBhvr>
                                            <p:cTn id="874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5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125E-6 -4.07407E-6 L -0.01797 -0.0331 " pathEditMode="relative" rAng="0" ptsTypes="AA">
                                          <p:cBhvr>
                                            <p:cTn id="876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7" presetID="22" presetClass="exit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78" dur="3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0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81" dur="3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3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884" dur="3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6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87" dur="3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90" dur="3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2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893" dur="3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5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96" dur="3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8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99" dur="3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1" presetID="2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3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4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5" presetID="10" presetClass="exit" presetSubtype="0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6" dur="25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8" presetID="22" presetClass="entr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0" dur="3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1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3" dur="3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4" presetID="22" presetClass="entr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6" dur="3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7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9" dur="3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0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2" dur="3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3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5" dur="3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6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8" dur="3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9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1" dur="3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2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2.5E-6 -4.81481E-6 L 0.01823 -4.81481E-6 " pathEditMode="relative" rAng="0" ptsTypes="AA">
                                          <p:cBhvr>
                                            <p:cTn id="933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4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3.33333E-6 1.11111E-6 L -3.33333E-6 0.03217 " pathEditMode="relative" rAng="0" ptsTypes="AA">
                                          <p:cBhvr>
                                            <p:cTn id="935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6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3.75E-6 3.7037E-6 L -0.01719 3.7037E-6 " pathEditMode="relative" rAng="0" ptsTypes="AA">
                                          <p:cBhvr>
                                            <p:cTn id="937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8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16667E-7 4.81481E-6 L 0.0125 -0.02084 " pathEditMode="relative" rAng="0" ptsTypes="AA">
                                          <p:cBhvr>
                                            <p:cTn id="939" dur="5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0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16667E-7 3.7037E-6 L 0.0125 0.02314 " pathEditMode="relative" rAng="0" ptsTypes="AA">
                                          <p:cBhvr>
                                            <p:cTn id="941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2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4.375E-6 -4.44444E-6 L -0.01289 0.0213 " pathEditMode="relative" rAng="0" ptsTypes="AA">
                                          <p:cBhvr>
                                            <p:cTn id="943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4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375E-6 4.81481E-6 L -4.375E-6 -0.03241 " pathEditMode="relative" rAng="0" ptsTypes="AA">
                                          <p:cBhvr>
                                            <p:cTn id="945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6" presetID="42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2.70833E-6 4.81481E-6 L -0.01354 -0.022 " pathEditMode="relative" rAng="0" ptsTypes="AA">
                                          <p:cBhvr>
                                            <p:cTn id="947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8" presetID="2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49" dur="3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1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52" dur="3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4" presetID="22" presetClass="exit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955" dur="3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7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58" dur="3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0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61" dur="3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3" presetID="22" presetClass="exit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64" dur="3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6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67" dur="3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9" presetID="22" presetClass="exit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70" dur="3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2" presetID="22" presetClass="entr" presetSubtype="8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4" dur="3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5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7" dur="3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8" presetID="22" presetClass="entr" presetSubtype="2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0" dur="3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1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3" dur="3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4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6" dur="3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7" presetID="2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9" dur="3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0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2" dur="3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3" presetID="2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5" dur="3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6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3.75E-6 3.7037E-7 L 0.02579 -0.00046 " pathEditMode="relative" rAng="0" ptsTypes="AA">
                                          <p:cBhvr>
                                            <p:cTn id="997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8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2.29167E-6 -4.07407E-6 L -2.29167E-6 0.04607 " pathEditMode="relative" rAng="0" ptsTypes="AA">
                                          <p:cBhvr>
                                            <p:cTn id="999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0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6.25E-7 -4.07407E-6 L -0.02578 -4.07407E-6 " pathEditMode="relative" rAng="0" ptsTypes="AA">
                                          <p:cBhvr>
                                            <p:cTn id="1001" dur="5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2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2.29167E-6 3.33333E-6 L -0.00013 -0.04537 " pathEditMode="relative" rAng="0" ptsTypes="AA">
                                          <p:cBhvr>
                                            <p:cTn id="100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4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8.33333E-7 -7.40741E-7 L 0.01849 -0.03102 " pathEditMode="relative" rAng="0" ptsTypes="AA">
                                          <p:cBhvr>
                                            <p:cTn id="1005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6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2.08333E-6 3.7037E-6 L 0.01784 0.0331 " pathEditMode="relative" rAng="0" ptsTypes="AA">
                                          <p:cBhvr>
                                            <p:cTn id="1007" dur="5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8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4.58333E-6 -4.44444E-6 L -0.01758 0.03102 " pathEditMode="relative" rAng="0" ptsTypes="AA">
                                          <p:cBhvr>
                                            <p:cTn id="1009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0" presetID="42" presetClass="path" presetSubtype="0" accel="50000" decel="5000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3.95833E-6 -1.85185E-6 L -0.01797 -0.0331 " pathEditMode="relative" rAng="0" ptsTypes="AA">
                                          <p:cBhvr>
                                            <p:cTn id="1011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2" presetID="22" presetClass="exit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13" dur="3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5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16" dur="3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8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19" dur="3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1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22" dur="3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4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25" dur="3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7" presetID="22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28" dur="3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0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31" dur="3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3" presetID="22" presetClass="exit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34" dur="3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6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8" dur="5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9" dur="5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0" presetID="10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1" dur="25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3" presetID="22" presetClass="entr" presetSubtype="8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5" dur="3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6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48" dur="3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9" presetID="22" presetClass="entr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1" dur="3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2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4" dur="3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5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7" dur="3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8" presetID="2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0" dur="3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1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3" dur="3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4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6" dur="3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7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875E-6 -1.11111E-6 L 0.01823 -1.11111E-6 " pathEditMode="relative" rAng="0" ptsTypes="AA">
                                          <p:cBhvr>
                                            <p:cTn id="1068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9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5E-6 3.33333E-6 L -2.5E-6 0.03217 " pathEditMode="relative" rAng="0" ptsTypes="AA">
                                          <p:cBhvr>
                                            <p:cTn id="1070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1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58333E-6 -4.07407E-6 L -0.01719 -4.07407E-6 " pathEditMode="relative" rAng="0" ptsTypes="AA">
                                          <p:cBhvr>
                                            <p:cTn id="1072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3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08333E-7 -1.48148E-6 L 0.0125 -0.02083 " pathEditMode="relative" rAng="0" ptsTypes="AA">
                                          <p:cBhvr>
                                            <p:cTn id="1074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5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08333E-7 -2.59259E-6 L 0.0125 0.02315 " pathEditMode="relative" rAng="0" ptsTypes="AA">
                                          <p:cBhvr>
                                            <p:cTn id="1076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7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5E-6 -2.22222E-6 L -0.0129 0.0213 " pathEditMode="relative" rAng="0" ptsTypes="AA">
                                          <p:cBhvr>
                                            <p:cTn id="1078" dur="5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9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3.54167E-6 -1.48148E-6 L -3.54167E-6 -0.03241 " pathEditMode="relative" rAng="0" ptsTypes="AA">
                                          <p:cBhvr>
                                            <p:cTn id="1080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1" presetID="42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33333E-6 -1.48148E-6 L -0.01354 -0.02199 " pathEditMode="relative" rAng="0" ptsTypes="AA">
                                          <p:cBhvr>
                                            <p:cTn id="1082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3" presetID="22" presetClass="exit" presetSubtype="8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84" dur="3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6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87" dur="3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9" presetID="22" presetClass="exit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90" dur="3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2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93" dur="3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5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96" dur="3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8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99" dur="3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1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02" dur="3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4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05" dur="3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7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9" dur="3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0" presetID="2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12" dur="3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3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5" dur="3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6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8" dur="3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9" presetID="2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21" dur="3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2" presetID="2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24" dur="3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5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7" dur="3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8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0" dur="3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1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2.91667E-6 -2.96296E-6 L 0.02578 -0.00046 " pathEditMode="relative" rAng="0" ptsTypes="AA">
                                          <p:cBhvr>
                                            <p:cTn id="1132" dur="5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3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1.25E-6 2.59259E-6 L -1.25E-6 0.04606 " pathEditMode="relative" rAng="0" ptsTypes="AA">
                                          <p:cBhvr>
                                            <p:cTn id="1134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5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08333E-7 2.59259E-6 L -0.02578 2.59259E-6 " pathEditMode="relative" rAng="0" ptsTypes="AA">
                                          <p:cBhvr>
                                            <p:cTn id="1136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7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1.25E-6 4.44444E-6 L -0.00013 -0.04537 " pathEditMode="relative" rAng="0" ptsTypes="AA">
                                          <p:cBhvr>
                                            <p:cTn id="1138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9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1.875E-6 3.7037E-7 L 0.01849 -0.03102 " pathEditMode="relative" rAng="0" ptsTypes="AA">
                                          <p:cBhvr>
                                            <p:cTn id="1140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1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91667E-6 3.7037E-7 L 0.01784 0.0331 " pathEditMode="relative" rAng="0" ptsTypes="AA">
                                          <p:cBhvr>
                                            <p:cTn id="1142" dur="5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3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58333E-6 2.22222E-6 L -0.01757 0.03102 " pathEditMode="relative" rAng="0" ptsTypes="AA">
                                          <p:cBhvr>
                                            <p:cTn id="1144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5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4.79167E-6 -7.40741E-7 L -0.01797 -0.0331 " pathEditMode="relative" rAng="0" ptsTypes="AA">
                                          <p:cBhvr>
                                            <p:cTn id="1146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7" presetID="22" presetClass="exit" presetSubtype="8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48" dur="3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0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51" dur="3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3" presetID="22" presetClass="exit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54" dur="3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6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57" dur="3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9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60" dur="3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2" presetID="22" presetClass="exit" presetSubtype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63" dur="3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5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66" dur="3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8" presetID="22" presetClass="exit" presetSubtype="4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69" dur="3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1" presetID="2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3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4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5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76" dur="25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8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0" dur="3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1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83" dur="3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4" presetID="2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86" dur="3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7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89" dur="3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0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92" dur="3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3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95" dur="3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6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98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9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1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2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8.33333E-7 -4.44444E-6 L 0.01823 -4.44444E-6 " pathEditMode="relative" rAng="0" ptsTypes="AA">
                                          <p:cBhvr>
                                            <p:cTn id="1203" dur="5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4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66667E-6 0 L -1.66667E-6 0.03218 " pathEditMode="relative" rAng="0" ptsTypes="AA">
                                          <p:cBhvr>
                                            <p:cTn id="1205" dur="5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6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58333E-6 2.59259E-6 L -0.01718 2.59259E-6 " pathEditMode="relative" rAng="0" ptsTypes="AA">
                                          <p:cBhvr>
                                            <p:cTn id="1207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8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04167E-6 -3.7037E-7 L 0.0125 -0.02083 " pathEditMode="relative" rAng="0" ptsTypes="AA">
                                          <p:cBhvr>
                                            <p:cTn id="120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0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04167E-6 4.07407E-6 L 0.0125 0.02314 " pathEditMode="relative" rAng="0" ptsTypes="AA">
                                          <p:cBhvr>
                                            <p:cTn id="1211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2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3.95833E-6 4.44444E-6 L -0.01289 0.02129 " pathEditMode="relative" rAng="0" ptsTypes="AA">
                                          <p:cBhvr>
                                            <p:cTn id="1213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4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70833E-6 -3.7037E-7 L -2.70833E-6 -0.03241 " pathEditMode="relative" rAng="0" ptsTypes="AA">
                                          <p:cBhvr>
                                            <p:cTn id="1215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6" presetID="42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375E-6 -3.7037E-7 L -0.01355 -0.02199 " pathEditMode="relative" rAng="0" ptsTypes="AA">
                                          <p:cBhvr>
                                            <p:cTn id="1217" dur="5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8" presetID="22" presetClass="exit" presetSubtype="8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19" dur="3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1" presetID="22" presetClass="exit" presetSubtype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22" dur="3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4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225" dur="3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7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28" dur="3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0" presetID="22" presetClass="exit" presetSubtype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31" dur="3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3" presetID="22" presetClass="exit" presetSubtype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34" dur="3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6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37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9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40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2" presetID="22" presetClass="entr" presetSubtype="8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4" dur="3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5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47" dur="3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8" presetID="22" presetClass="entr" presetSubtype="2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50" dur="3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1" presetID="2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3" dur="3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4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6" dur="3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7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9" dur="3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0" presetID="2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2" dur="3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3" presetID="2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5" dur="3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6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2.91667E-6 -3.7037E-7 L 0.02578 -0.00046 " pathEditMode="relative" rAng="0" ptsTypes="AA">
                                          <p:cBhvr>
                                            <p:cTn id="1267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8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1.25E-6 -3.33333E-6 L -1.25E-6 0.04607 " pathEditMode="relative" rAng="0" ptsTypes="AA">
                                          <p:cBhvr>
                                            <p:cTn id="1269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0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2.08333E-7 -4.81481E-6 L -0.02578 -4.81481E-6 " pathEditMode="relative" rAng="0" ptsTypes="AA">
                                          <p:cBhvr>
                                            <p:cTn id="1271" dur="5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2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1.25E-6 -2.96296E-6 L -0.00013 -0.04537 " pathEditMode="relative" rAng="0" ptsTypes="AA">
                                          <p:cBhvr>
                                            <p:cTn id="1273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4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1.875E-6 4.44444E-6 L 0.01849 -0.03102 " pathEditMode="relative" rAng="0" ptsTypes="AA">
                                          <p:cBhvr>
                                            <p:cTn id="1275" dur="5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6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2.91667E-6 4.44444E-6 L 0.01784 0.0331 " pathEditMode="relative" rAng="0" ptsTypes="AA">
                                          <p:cBhvr>
                                            <p:cTn id="1277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8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4.58333E-6 -3.7037E-6 L -0.01757 0.03102 " pathEditMode="relative" rAng="0" ptsTypes="AA">
                                          <p:cBhvr>
                                            <p:cTn id="1279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0" presetID="42" presetClass="path" presetSubtype="0" accel="50000" decel="5000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4.79167E-6 3.33333E-6 L -0.01797 -0.03311 " pathEditMode="relative" rAng="0" ptsTypes="AA">
                                          <p:cBhvr>
                                            <p:cTn id="1281" dur="5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2" presetID="22" presetClass="exit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83" dur="3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5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86" dur="3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8" presetID="22" presetClass="exit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289" dur="3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1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92" dur="3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4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95" dur="3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7" presetID="22" presetClass="exit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98" dur="3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0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1" dur="3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3" presetID="2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4" dur="3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6" presetID="2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8" dur="5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9" dur="5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0" presetID="10" presetClass="exit" presetSubtype="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1" dur="25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3" presetID="22" presetClass="entr" presetSubtype="8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5" dur="3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6" presetID="22" presetClass="entr" presetSubtype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8" dur="3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9" presetID="22" presetClass="entr" presetSubtype="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21" dur="3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2" presetID="22" presetClass="entr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24" dur="3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5" presetID="22" presetClass="entr" presetSubtype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27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8" presetID="22" presetClass="entr" presetSubtype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30" dur="3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1" presetID="22" presetClass="entr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33" dur="3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4" presetID="22" presetClass="entr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36" dur="3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7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8.33333E-7 -1.85185E-6 L 0.01823 -1.85185E-6 " pathEditMode="relative" rAng="0" ptsTypes="AA">
                                          <p:cBhvr>
                                            <p:cTn id="1338" dur="5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9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1.66667E-6 4.07407E-6 L -1.66667E-6 0.03217 " pathEditMode="relative" rAng="0" ptsTypes="AA">
                                          <p:cBhvr>
                                            <p:cTn id="134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1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4.58333E-6 -3.33333E-6 L -0.01718 -3.33333E-6 " pathEditMode="relative" rAng="0" ptsTypes="AA">
                                          <p:cBhvr>
                                            <p:cTn id="1342" dur="5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3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1.25E-6 3.7037E-6 L 0.0125 -0.02084 " pathEditMode="relative" rAng="0" ptsTypes="AA">
                                          <p:cBhvr>
                                            <p:cTn id="1344" dur="5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5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1.25E-6 -3.33333E-6 L 0.0125 0.02315 " pathEditMode="relative" rAng="0" ptsTypes="AA">
                                          <p:cBhvr>
                                            <p:cTn id="1346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5" y="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7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3.95833E-6 -1.48148E-6 L -0.01289 0.0213 " pathEditMode="relative" rAng="0" ptsTypes="AA">
                                          <p:cBhvr>
                                            <p:cTn id="1348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9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2.70833E-6 3.7037E-6 L -2.70833E-6 -0.03241 " pathEditMode="relative" rAng="0" ptsTypes="AA">
                                          <p:cBhvr>
                                            <p:cTn id="135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1" presetID="42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4.375E-6 3.7037E-6 L -0.01355 -0.02199 " pathEditMode="relative" rAng="0" ptsTypes="AA">
                                          <p:cBhvr>
                                            <p:cTn id="1352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3" presetID="2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54" dur="3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6" presetID="22" presetClass="exit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57" dur="3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9" presetID="22" presetClass="exit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360" dur="3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2" presetID="22" presetClass="exit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63" dur="3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5" presetID="22" presetClass="exit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66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8" presetID="22" presetClass="exit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69" dur="3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1" presetID="22" presetClass="exit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72" dur="3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4" presetID="22" presetClass="exit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75" dur="3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7" presetID="42" presetClass="path" presetSubtype="0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2.08333E-7 -3.33333E-6 L 2.08333E-7 -0.09953 " pathEditMode="relative" rAng="0" ptsTypes="AA">
                                          <p:cBhvr>
                                            <p:cTn id="137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9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9" presetID="23" presetClass="entr" presetSubtype="36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1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2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3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4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5" presetID="23" presetClass="entr" presetSubtype="3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7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8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9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0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1" presetID="6" presetClass="emph" presetSubtype="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392" dur="700" fill="hold"/>
                                            <p:tgtEl>
                                              <p:spTgt spid="30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3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4" dur="25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6" presetID="42" presetClass="path" presetSubtype="0" fill="hold" grpId="2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2.08333E-7 -0.09953 L 2.08333E-7 0.06598 " pathEditMode="relative" rAng="0" ptsTypes="AA">
                                          <p:cBhvr>
                                            <p:cTn id="139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8" presetID="42" presetClass="path" presetSubtype="0" fill="hold" grpId="3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4.16667E-6 1.85185E-6 L 4.16667E-6 0.14074 " pathEditMode="relative" rAng="0" ptsTypes="AA">
                                          <p:cBhvr>
                                            <p:cTn id="1399" dur="5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0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2" presetID="1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4" presetID="1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06" fill="hold">
                          <p:stCondLst>
                            <p:cond delay="indefinite"/>
                          </p:stCondLst>
                          <p:childTnLst>
                            <p:par>
                              <p:cTn id="14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8" presetID="1" presetClass="entr" presetSubtype="0" fill="hold" nodeType="click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1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1" grpId="1" animBg="1"/>
          <p:bldP spid="32" grpId="0" animBg="1"/>
          <p:bldP spid="32" grpId="1" animBg="1"/>
          <p:bldP spid="144" grpId="0" animBg="1"/>
          <p:bldP spid="144" grpId="1" animBg="1"/>
          <p:bldP spid="161" grpId="0" animBg="1"/>
          <p:bldP spid="161" grpId="1" animBg="1"/>
          <p:bldP spid="170" grpId="0"/>
          <p:bldP spid="170" grpId="1"/>
          <p:bldP spid="170" grpId="2"/>
          <p:bldP spid="179" grpId="0" animBg="1"/>
          <p:bldP spid="179" grpId="1" animBg="1"/>
          <p:bldP spid="213" grpId="0" animBg="1"/>
          <p:bldP spid="213" grpId="1" animBg="1"/>
          <p:bldP spid="230" grpId="0" animBg="1"/>
          <p:bldP spid="230" grpId="1" animBg="1"/>
          <p:bldP spid="247" grpId="0" animBg="1"/>
          <p:bldP spid="247" grpId="1" animBg="1"/>
          <p:bldP spid="264" grpId="0" animBg="1"/>
          <p:bldP spid="264" grpId="1" animBg="1"/>
          <p:bldP spid="300" grpId="0"/>
          <p:bldP spid="300" grpId="1"/>
          <p:bldP spid="300" grpId="2"/>
          <p:bldP spid="277" grpId="2"/>
          <p:bldP spid="277" grpId="3"/>
          <p:bldP spid="27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COPYNUMSHAPE" val="true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58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</TotalTime>
  <Words>255</Words>
  <Application>Microsoft Office PowerPoint</Application>
  <PresentationFormat>自定义</PresentationFormat>
  <Paragraphs>85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WJ</dc:creator>
  <cp:lastModifiedBy>Windows User</cp:lastModifiedBy>
  <cp:revision>167</cp:revision>
  <dcterms:created xsi:type="dcterms:W3CDTF">2017-01-07T03:54:41Z</dcterms:created>
  <dcterms:modified xsi:type="dcterms:W3CDTF">2017-02-15T05:10:32Z</dcterms:modified>
</cp:coreProperties>
</file>