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8"/>
  </p:notesMasterIdLst>
  <p:handoutMasterIdLst>
    <p:handoutMasterId r:id="rId39"/>
  </p:handoutMasterIdLst>
  <p:sldIdLst>
    <p:sldId id="317" r:id="rId3"/>
    <p:sldId id="293" r:id="rId4"/>
    <p:sldId id="264" r:id="rId5"/>
    <p:sldId id="322" r:id="rId6"/>
    <p:sldId id="259" r:id="rId7"/>
    <p:sldId id="274" r:id="rId8"/>
    <p:sldId id="287" r:id="rId9"/>
    <p:sldId id="299" r:id="rId10"/>
    <p:sldId id="278" r:id="rId11"/>
    <p:sldId id="321" r:id="rId12"/>
    <p:sldId id="288" r:id="rId13"/>
    <p:sldId id="289" r:id="rId14"/>
    <p:sldId id="262" r:id="rId15"/>
    <p:sldId id="290" r:id="rId16"/>
    <p:sldId id="277" r:id="rId17"/>
    <p:sldId id="320" r:id="rId18"/>
    <p:sldId id="300" r:id="rId19"/>
    <p:sldId id="267" r:id="rId20"/>
    <p:sldId id="260" r:id="rId21"/>
    <p:sldId id="266" r:id="rId22"/>
    <p:sldId id="272" r:id="rId23"/>
    <p:sldId id="319" r:id="rId24"/>
    <p:sldId id="268" r:id="rId25"/>
    <p:sldId id="270" r:id="rId26"/>
    <p:sldId id="285" r:id="rId27"/>
    <p:sldId id="265" r:id="rId28"/>
    <p:sldId id="269" r:id="rId29"/>
    <p:sldId id="313" r:id="rId30"/>
    <p:sldId id="292" r:id="rId31"/>
    <p:sldId id="281" r:id="rId32"/>
    <p:sldId id="271" r:id="rId33"/>
    <p:sldId id="261" r:id="rId34"/>
    <p:sldId id="301" r:id="rId35"/>
    <p:sldId id="318" r:id="rId36"/>
    <p:sldId id="323" r:id="rId37"/>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varScale="1">
        <p:scale>
          <a:sx n="169" d="100"/>
          <a:sy n="169" d="100"/>
        </p:scale>
        <p:origin x="-150"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2017/2/14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213844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2017/2/14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1913493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169423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506765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281278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25951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39547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15654937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673170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327312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86051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291226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18339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43607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4249572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2199484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1333984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9987795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3932796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86281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1173805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2152097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25956424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3911912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3693893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2436797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13832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1053118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725378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688857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85033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93368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72034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60347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38219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3897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6069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a:grpSpLocks/>
          </p:cNvGrpSpPr>
          <p:nvPr userDrawn="1"/>
        </p:nvGrpSpPr>
        <p:grpSpPr bwMode="auto">
          <a:xfrm>
            <a:off x="323528" y="292895"/>
            <a:ext cx="390372" cy="205979"/>
            <a:chOff x="0" y="0"/>
            <a:chExt cx="1041399" cy="549275"/>
          </a:xfrm>
        </p:grpSpPr>
        <p:sp>
          <p:nvSpPr>
            <p:cNvPr id="13" name="Freeform 16"/>
            <p:cNvSpPr>
              <a:spLocks/>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7"/>
            <p:cNvSpPr>
              <a:spLocks/>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8"/>
            <p:cNvSpPr>
              <a:spLocks/>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pPr algn="ctr"/>
              <a:t>‹#›</a:t>
            </a:fld>
            <a:r>
              <a:rPr lang="zh-CN" altLang="en-US" sz="1800" b="0" dirty="0" smtClean="0">
                <a:solidFill>
                  <a:schemeClr val="accent1"/>
                </a:solidFill>
                <a:latin typeface="微软雅黑 Light" panose="020B0502040204020203" pitchFamily="34" charset="-122"/>
                <a:ea typeface="微软雅黑 Light" panose="020B0502040204020203" pitchFamily="34" charset="-122"/>
              </a:rPr>
              <a:t> </a:t>
            </a:r>
            <a:endParaRPr lang="zh-CN" altLang="en-US" sz="1800" b="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42642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4462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67279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45379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8373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11488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512128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2017/2/14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2017/2/14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2017/2/14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2017/2/14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2017/2/14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2017/2/14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2017/2/14</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333141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n/"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4.png"/><Relationship Id="rId1" Type="http://schemas.openxmlformats.org/officeDocument/2006/relationships/slideLayout" Target="../slideLayouts/slideLayout15.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3.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355976" y="14629"/>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3" name="矩形 2"/>
          <p:cNvSpPr/>
          <p:nvPr/>
        </p:nvSpPr>
        <p:spPr>
          <a:xfrm>
            <a:off x="-19339" y="8174"/>
            <a:ext cx="9144000" cy="31748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Rectangle 3"/>
          <p:cNvSpPr txBox="1">
            <a:spLocks noChangeArrowheads="1"/>
          </p:cNvSpPr>
          <p:nvPr/>
        </p:nvSpPr>
        <p:spPr>
          <a:xfrm>
            <a:off x="1683215" y="1928630"/>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smtClean="0">
                <a:solidFill>
                  <a:schemeClr val="bg1"/>
                </a:solidFill>
                <a:latin typeface="微软雅黑" panose="020B0503020204020204" pitchFamily="34" charset="-122"/>
                <a:ea typeface="微软雅黑" panose="020B0503020204020204" pitchFamily="34" charset="-122"/>
              </a:rPr>
              <a:t>述职报告工作总结</a:t>
            </a:r>
            <a:r>
              <a:rPr lang="en-US" altLang="zh-CN" sz="3000" b="1" dirty="0" smtClean="0">
                <a:solidFill>
                  <a:schemeClr val="bg1"/>
                </a:solidFill>
                <a:latin typeface="微软雅黑" panose="020B0503020204020204" pitchFamily="34" charset="-122"/>
                <a:ea typeface="微软雅黑" panose="020B0503020204020204" pitchFamily="34" charset="-122"/>
              </a:rPr>
              <a:t>PPT</a:t>
            </a:r>
            <a:r>
              <a:rPr lang="zh-CN" altLang="en-US" sz="3000" b="1" dirty="0" smtClean="0">
                <a:solidFill>
                  <a:schemeClr val="bg1"/>
                </a:solidFill>
                <a:latin typeface="微软雅黑" panose="020B0503020204020204" pitchFamily="34" charset="-122"/>
                <a:ea typeface="微软雅黑" panose="020B0503020204020204" pitchFamily="34" charset="-122"/>
              </a:rPr>
              <a:t>模板</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44"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bg1"/>
                </a:solidFill>
                <a:latin typeface="微软雅黑" panose="020B0503020204020204" pitchFamily="34" charset="-122"/>
                <a:ea typeface="微软雅黑" panose="020B0503020204020204" pitchFamily="34" charset="-122"/>
              </a:rPr>
              <a:t>框架完整的年终总结、工作汇报</a:t>
            </a:r>
            <a:r>
              <a:rPr lang="zh-CN" altLang="en-US" sz="1400" dirty="0" smtClean="0">
                <a:solidFill>
                  <a:schemeClr val="bg1"/>
                </a:solidFill>
                <a:latin typeface="微软雅黑" panose="020B0503020204020204" pitchFamily="34" charset="-122"/>
                <a:ea typeface="微软雅黑" panose="020B0503020204020204" pitchFamily="34" charset="-122"/>
              </a:rPr>
              <a:t>、述职报告</a:t>
            </a:r>
            <a:r>
              <a:rPr lang="en-US" altLang="zh-CN" sz="1400" dirty="0" smtClean="0">
                <a:solidFill>
                  <a:schemeClr val="bg1"/>
                </a:solidFill>
                <a:latin typeface="微软雅黑" panose="020B0503020204020204" pitchFamily="34" charset="-122"/>
                <a:ea typeface="微软雅黑" panose="020B0503020204020204" pitchFamily="34" charset="-122"/>
              </a:rPr>
              <a:t>PPT</a:t>
            </a:r>
            <a:r>
              <a:rPr lang="zh-CN" altLang="en-US" sz="1400" dirty="0" smtClean="0">
                <a:solidFill>
                  <a:schemeClr val="bg1"/>
                </a:solidFill>
                <a:latin typeface="微软雅黑" panose="020B0503020204020204" pitchFamily="34" charset="-122"/>
                <a:ea typeface="微软雅黑" panose="020B0503020204020204" pitchFamily="34" charset="-122"/>
              </a:rPr>
              <a:t>模板</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矩形 47"/>
          <p:cNvSpPr/>
          <p:nvPr/>
        </p:nvSpPr>
        <p:spPr>
          <a:xfrm>
            <a:off x="323528" y="551595"/>
            <a:ext cx="2921294" cy="1423457"/>
          </a:xfrm>
          <a:prstGeom prst="rect">
            <a:avLst/>
          </a:prstGeom>
        </p:spPr>
        <p:txBody>
          <a:bodyPr wrap="none" lIns="68571" tIns="34285" rIns="68571" bIns="34285">
            <a:spAutoFit/>
          </a:bodyPr>
          <a:lstStyle/>
          <a:p>
            <a:pPr algn="r"/>
            <a:r>
              <a:rPr lang="en-US" altLang="zh-CN" sz="8800" b="1" dirty="0" smtClean="0">
                <a:solidFill>
                  <a:schemeClr val="bg1"/>
                </a:solidFill>
                <a:latin typeface="微软雅黑" pitchFamily="34" charset="-122"/>
                <a:ea typeface="微软雅黑" pitchFamily="34" charset="-122"/>
              </a:rPr>
              <a:t>2017</a:t>
            </a:r>
          </a:p>
        </p:txBody>
      </p:sp>
      <p:grpSp>
        <p:nvGrpSpPr>
          <p:cNvPr id="49" name="组合 48"/>
          <p:cNvGrpSpPr/>
          <p:nvPr/>
        </p:nvGrpSpPr>
        <p:grpSpPr>
          <a:xfrm>
            <a:off x="8541729" y="120003"/>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rgbClr val="92D05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2" name="组合 51"/>
          <p:cNvGrpSpPr/>
          <p:nvPr/>
        </p:nvGrpSpPr>
        <p:grpSpPr>
          <a:xfrm>
            <a:off x="7245585" y="120396"/>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5" name="组合 54"/>
          <p:cNvGrpSpPr/>
          <p:nvPr/>
        </p:nvGrpSpPr>
        <p:grpSpPr>
          <a:xfrm>
            <a:off x="7893657" y="120003"/>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8" name="组合 57"/>
          <p:cNvGrpSpPr/>
          <p:nvPr/>
        </p:nvGrpSpPr>
        <p:grpSpPr>
          <a:xfrm>
            <a:off x="5949441" y="120003"/>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1" name="组合 60"/>
          <p:cNvGrpSpPr/>
          <p:nvPr/>
        </p:nvGrpSpPr>
        <p:grpSpPr>
          <a:xfrm>
            <a:off x="6597513" y="120003"/>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4336709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3"/>
                                        </p:tgtEl>
                                        <p:attrNameLst>
                                          <p:attrName>ppt_y</p:attrName>
                                        </p:attrNameLst>
                                      </p:cBhvr>
                                      <p:tavLst>
                                        <p:tav tm="0">
                                          <p:val>
                                            <p:strVal val="#ppt_y"/>
                                          </p:val>
                                        </p:tav>
                                        <p:tav tm="100000">
                                          <p:val>
                                            <p:strVal val="#ppt_y"/>
                                          </p:val>
                                        </p:tav>
                                      </p:tavLst>
                                    </p:anim>
                                    <p:anim calcmode="lin" valueType="num">
                                      <p:cBhvr>
                                        <p:cTn id="1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3"/>
                                        </p:tgtEl>
                                      </p:cBhvr>
                                    </p:animEffect>
                                  </p:childTnLst>
                                </p:cTn>
                              </p:par>
                            </p:childTnLst>
                          </p:cTn>
                        </p:par>
                        <p:par>
                          <p:cTn id="18" fill="hold">
                            <p:stCondLst>
                              <p:cond delay="2100"/>
                            </p:stCondLst>
                            <p:childTnLst>
                              <p:par>
                                <p:cTn id="19" presetID="22" presetClass="entr" presetSubtype="2"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right)">
                                      <p:cBhvr>
                                        <p:cTn id="21" dur="1000"/>
                                        <p:tgtEl>
                                          <p:spTgt spid="46"/>
                                        </p:tgtEl>
                                      </p:cBhvr>
                                    </p:animEffect>
                                  </p:childTnLst>
                                </p:cTn>
                              </p:par>
                            </p:childTnLst>
                          </p:cTn>
                        </p:par>
                        <p:par>
                          <p:cTn id="22" fill="hold">
                            <p:stCondLst>
                              <p:cond delay="3100"/>
                            </p:stCondLst>
                            <p:childTnLst>
                              <p:par>
                                <p:cTn id="23" presetID="53" presetClass="entr" presetSubtype="16" fill="hold" grpId="0" nodeType="afterEffect">
                                  <p:stCondLst>
                                    <p:cond delay="0"/>
                                  </p:stCondLst>
                                  <p:iterate type="lt">
                                    <p:tmPct val="7000"/>
                                  </p:iterate>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par>
                          <p:cTn id="28" fill="hold">
                            <p:stCondLst>
                              <p:cond delay="4405"/>
                            </p:stCondLst>
                            <p:childTnLst>
                              <p:par>
                                <p:cTn id="29" presetID="53" presetClass="entr" presetSubtype="16"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Effect transition="in" filter="fade">
                                      <p:cBhvr>
                                        <p:cTn id="33" dur="500"/>
                                        <p:tgtEl>
                                          <p:spTgt spid="58"/>
                                        </p:tgtEl>
                                      </p:cBhvr>
                                    </p:animEffect>
                                  </p:childTnLst>
                                </p:cTn>
                              </p:par>
                              <p:par>
                                <p:cTn id="34" presetID="53" presetClass="entr" presetSubtype="16" fill="hold" nodeType="withEffect">
                                  <p:stCondLst>
                                    <p:cond delay="200"/>
                                  </p:stCondLst>
                                  <p:childTnLst>
                                    <p:set>
                                      <p:cBhvr>
                                        <p:cTn id="35" dur="1" fill="hold">
                                          <p:stCondLst>
                                            <p:cond delay="0"/>
                                          </p:stCondLst>
                                        </p:cTn>
                                        <p:tgtEl>
                                          <p:spTgt spid="61"/>
                                        </p:tgtEl>
                                        <p:attrNameLst>
                                          <p:attrName>style.visibility</p:attrName>
                                        </p:attrNameLst>
                                      </p:cBhvr>
                                      <p:to>
                                        <p:strVal val="visible"/>
                                      </p:to>
                                    </p:set>
                                    <p:anim calcmode="lin" valueType="num">
                                      <p:cBhvr>
                                        <p:cTn id="36" dur="500" fill="hold"/>
                                        <p:tgtEl>
                                          <p:spTgt spid="61"/>
                                        </p:tgtEl>
                                        <p:attrNameLst>
                                          <p:attrName>ppt_w</p:attrName>
                                        </p:attrNameLst>
                                      </p:cBhvr>
                                      <p:tavLst>
                                        <p:tav tm="0">
                                          <p:val>
                                            <p:fltVal val="0"/>
                                          </p:val>
                                        </p:tav>
                                        <p:tav tm="100000">
                                          <p:val>
                                            <p:strVal val="#ppt_w"/>
                                          </p:val>
                                        </p:tav>
                                      </p:tavLst>
                                    </p:anim>
                                    <p:anim calcmode="lin" valueType="num">
                                      <p:cBhvr>
                                        <p:cTn id="37" dur="500" fill="hold"/>
                                        <p:tgtEl>
                                          <p:spTgt spid="61"/>
                                        </p:tgtEl>
                                        <p:attrNameLst>
                                          <p:attrName>ppt_h</p:attrName>
                                        </p:attrNameLst>
                                      </p:cBhvr>
                                      <p:tavLst>
                                        <p:tav tm="0">
                                          <p:val>
                                            <p:fltVal val="0"/>
                                          </p:val>
                                        </p:tav>
                                        <p:tav tm="100000">
                                          <p:val>
                                            <p:strVal val="#ppt_h"/>
                                          </p:val>
                                        </p:tav>
                                      </p:tavLst>
                                    </p:anim>
                                    <p:animEffect transition="in" filter="fade">
                                      <p:cBhvr>
                                        <p:cTn id="38" dur="500"/>
                                        <p:tgtEl>
                                          <p:spTgt spid="61"/>
                                        </p:tgtEl>
                                      </p:cBhvr>
                                    </p:animEffect>
                                  </p:childTnLst>
                                </p:cTn>
                              </p:par>
                              <p:par>
                                <p:cTn id="39" presetID="53" presetClass="entr" presetSubtype="16" fill="hold" nodeType="withEffect">
                                  <p:stCondLst>
                                    <p:cond delay="40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53" presetClass="entr" presetSubtype="16" fill="hold" nodeType="withEffect">
                                  <p:stCondLst>
                                    <p:cond delay="60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Effect transition="in" filter="fade">
                                      <p:cBhvr>
                                        <p:cTn id="48" dur="500"/>
                                        <p:tgtEl>
                                          <p:spTgt spid="55"/>
                                        </p:tgtEl>
                                      </p:cBhvr>
                                    </p:animEffect>
                                  </p:childTnLst>
                                </p:cTn>
                              </p:par>
                              <p:par>
                                <p:cTn id="49" presetID="53" presetClass="entr" presetSubtype="16" fill="hold" nodeType="withEffect">
                                  <p:stCondLst>
                                    <p:cond delay="8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4" grpId="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02</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877985" cy="646331"/>
          </a:xfrm>
          <a:prstGeom prst="rect">
            <a:avLst/>
          </a:prstGeom>
          <a:noFill/>
        </p:spPr>
        <p:txBody>
          <a:bodyPr wrap="non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52556617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smtClean="0">
                <a:latin typeface="微软雅黑" panose="020B0503020204020204" pitchFamily="34" charset="-122"/>
                <a:ea typeface="微软雅黑" panose="020B0503020204020204" pitchFamily="34" charset="-122"/>
              </a:rPr>
              <a:t>点击添加标题</a:t>
            </a:r>
            <a:endParaRPr lang="zh-CN" altLang="en-US" sz="1400" dirty="0">
              <a:latin typeface="微软雅黑" pitchFamily="34" charset="-122"/>
              <a:ea typeface="微软雅黑" pitchFamily="34" charset="-122"/>
            </a:endParaRP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000" b="1" dirty="0" smtClean="0">
                <a:latin typeface="微软雅黑" panose="020B0503020204020204" pitchFamily="34" charset="-122"/>
                <a:ea typeface="微软雅黑" panose="020B0503020204020204" pitchFamily="34" charset="-122"/>
              </a:rPr>
              <a:t>添加内容</a:t>
            </a:r>
            <a:endParaRPr lang="zh-CN" altLang="en-US" sz="2000" b="1" dirty="0">
              <a:latin typeface="微软雅黑" panose="020B0503020204020204" pitchFamily="34" charset="-122"/>
              <a:ea typeface="微软雅黑" panose="020B0503020204020204" pitchFamily="34" charset="-122"/>
            </a:endParaRP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37"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40"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96108219"/>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66"/>
          <p:cNvGrpSpPr>
            <a:grpSpLocks/>
          </p:cNvGrpSpPr>
          <p:nvPr/>
        </p:nvGrpSpPr>
        <p:grpSpPr bwMode="auto">
          <a:xfrm>
            <a:off x="395641" y="986284"/>
            <a:ext cx="4453517" cy="3745706"/>
            <a:chOff x="720" y="839"/>
            <a:chExt cx="3740" cy="3146"/>
          </a:xfrm>
          <a:solidFill>
            <a:schemeClr val="accent1"/>
          </a:solidFill>
        </p:grpSpPr>
        <p:sp>
          <p:nvSpPr>
            <p:cNvPr id="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1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1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1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1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1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1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1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2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2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2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2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2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2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2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2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2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2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3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3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3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3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3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3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3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3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3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3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4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4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4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4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4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4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4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4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4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4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5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5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5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5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5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5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5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5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5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5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6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6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6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6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6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6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6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6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6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70"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1"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2"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3"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cxnSp>
        <p:nvCxnSpPr>
          <p:cNvPr id="74" name="直接连接符 73"/>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3" name="矩形 82"/>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6" name="矩形标注 85"/>
          <p:cNvSpPr/>
          <p:nvPr/>
        </p:nvSpPr>
        <p:spPr>
          <a:xfrm>
            <a:off x="6607141" y="1836028"/>
            <a:ext cx="1957258" cy="2630982"/>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87" name="TextBox 86"/>
          <p:cNvSpPr txBox="1"/>
          <p:nvPr/>
        </p:nvSpPr>
        <p:spPr>
          <a:xfrm>
            <a:off x="6781196" y="2014550"/>
            <a:ext cx="1656184" cy="2269840"/>
          </a:xfrm>
          <a:prstGeom prst="rect">
            <a:avLst/>
          </a:prstGeom>
          <a:noFill/>
        </p:spPr>
        <p:txBody>
          <a:bodyPr wrap="square" lIns="68567" tIns="34284" rIns="68567" bIns="34284"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endParaRPr>
          </a:p>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089183033"/>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8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a:spLocks/>
          </p:cNvSpPr>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55362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87010"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观点一：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8" name="TextBox 7"/>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smtClean="0">
                <a:solidFill>
                  <a:schemeClr val="bg1"/>
                </a:solidFill>
              </a:rPr>
              <a:t>添加标题</a:t>
            </a:r>
            <a:r>
              <a:rPr lang="zh-CN" altLang="en-US" sz="1600" dirty="0">
                <a:solidFill>
                  <a:schemeClr val="bg1"/>
                </a:solidFill>
              </a:rPr>
              <a:t>内容</a:t>
            </a:r>
          </a:p>
        </p:txBody>
      </p:sp>
      <p:sp>
        <p:nvSpPr>
          <p:cNvPr id="9" name="TextBox 8"/>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0" name="TextBox 9"/>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9418"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结论一：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5" name="TextBox 14"/>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16" name="TextBox 15"/>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7" name="TextBox 16"/>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6878051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5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5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5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a:xfrm>
            <a:off x="576268" y="992379"/>
            <a:ext cx="8062181" cy="64326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a:spLocks/>
          </p:cNvSpPr>
          <p:nvPr/>
        </p:nvSpPr>
        <p:spPr>
          <a:xfrm>
            <a:off x="763925"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6" name="Text Placeholder 4"/>
          <p:cNvSpPr txBox="1">
            <a:spLocks/>
          </p:cNvSpPr>
          <p:nvPr/>
        </p:nvSpPr>
        <p:spPr>
          <a:xfrm>
            <a:off x="789961"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a:t>
            </a:r>
            <a:r>
              <a:rPr lang="zh-CN" altLang="en-US" sz="1100" b="1" dirty="0" smtClean="0">
                <a:solidFill>
                  <a:schemeClr val="bg1"/>
                </a:solidFill>
                <a:latin typeface="微软雅黑" panose="020B0503020204020204" pitchFamily="34" charset="-122"/>
                <a:ea typeface="微软雅黑" panose="020B0503020204020204" pitchFamily="34" charset="-122"/>
                <a:cs typeface="Lato Regular"/>
              </a:rPr>
              <a:t>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a:spLocks/>
          </p:cNvSpPr>
          <p:nvPr/>
        </p:nvSpPr>
        <p:spPr>
          <a:xfrm>
            <a:off x="691130"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smtClean="0">
                <a:solidFill>
                  <a:schemeClr val="bg1"/>
                </a:solidFill>
                <a:latin typeface="微软雅黑" pitchFamily="34" charset="-122"/>
                <a:ea typeface="微软雅黑" pitchFamily="34" charset="-122"/>
              </a:rPr>
              <a:t>点击</a:t>
            </a:r>
            <a:r>
              <a:rPr lang="zh-CN" altLang="en-US" sz="1000" dirty="0">
                <a:solidFill>
                  <a:schemeClr val="bg1"/>
                </a:solidFill>
                <a:latin typeface="微软雅黑" pitchFamily="34" charset="-122"/>
                <a:ea typeface="微软雅黑" pitchFamily="34" charset="-122"/>
              </a:rPr>
              <a:t>输入本栏的具体文字，简明扼要的说明分项</a:t>
            </a:r>
            <a:r>
              <a:rPr lang="zh-CN" altLang="en-US" sz="1000" dirty="0" smtClean="0">
                <a:solidFill>
                  <a:schemeClr val="bg1"/>
                </a:solidFill>
                <a:latin typeface="微软雅黑" pitchFamily="34" charset="-122"/>
                <a:ea typeface="微软雅黑" pitchFamily="34" charset="-122"/>
              </a:rPr>
              <a:t>内容，</a:t>
            </a:r>
            <a:r>
              <a:rPr lang="zh-CN" altLang="en-US" sz="1000" dirty="0">
                <a:solidFill>
                  <a:schemeClr val="bg1"/>
                </a:solidFill>
                <a:latin typeface="微软雅黑" pitchFamily="34" charset="-122"/>
                <a:ea typeface="微软雅黑" pitchFamily="34" charset="-122"/>
              </a:rPr>
              <a:t>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a:spLocks/>
          </p:cNvSpPr>
          <p:nvPr/>
        </p:nvSpPr>
        <p:spPr>
          <a:xfrm>
            <a:off x="2106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1" name="Text Placeholder 4"/>
          <p:cNvSpPr txBox="1">
            <a:spLocks/>
          </p:cNvSpPr>
          <p:nvPr/>
        </p:nvSpPr>
        <p:spPr>
          <a:xfrm>
            <a:off x="2132892"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a:spLocks/>
          </p:cNvSpPr>
          <p:nvPr/>
        </p:nvSpPr>
        <p:spPr>
          <a:xfrm>
            <a:off x="2034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a:spLocks/>
          </p:cNvSpPr>
          <p:nvPr/>
        </p:nvSpPr>
        <p:spPr>
          <a:xfrm>
            <a:off x="3443362"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6" name="Text Placeholder 4"/>
          <p:cNvSpPr txBox="1">
            <a:spLocks/>
          </p:cNvSpPr>
          <p:nvPr/>
        </p:nvSpPr>
        <p:spPr>
          <a:xfrm>
            <a:off x="3469398"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a:spLocks/>
          </p:cNvSpPr>
          <p:nvPr/>
        </p:nvSpPr>
        <p:spPr>
          <a:xfrm>
            <a:off x="3370566"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a:spLocks/>
          </p:cNvSpPr>
          <p:nvPr/>
        </p:nvSpPr>
        <p:spPr>
          <a:xfrm>
            <a:off x="4792719"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1" name="Text Placeholder 4"/>
          <p:cNvSpPr txBox="1">
            <a:spLocks/>
          </p:cNvSpPr>
          <p:nvPr/>
        </p:nvSpPr>
        <p:spPr>
          <a:xfrm>
            <a:off x="4818754"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a:spLocks/>
          </p:cNvSpPr>
          <p:nvPr/>
        </p:nvSpPr>
        <p:spPr>
          <a:xfrm>
            <a:off x="4719923"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a:spLocks/>
          </p:cNvSpPr>
          <p:nvPr/>
        </p:nvSpPr>
        <p:spPr>
          <a:xfrm>
            <a:off x="6142076"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26" name="Text Placeholder 4"/>
          <p:cNvSpPr txBox="1">
            <a:spLocks/>
          </p:cNvSpPr>
          <p:nvPr/>
        </p:nvSpPr>
        <p:spPr>
          <a:xfrm>
            <a:off x="6168110"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a:spLocks/>
          </p:cNvSpPr>
          <p:nvPr/>
        </p:nvSpPr>
        <p:spPr>
          <a:xfrm>
            <a:off x="6069279"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a:spLocks/>
          </p:cNvSpPr>
          <p:nvPr/>
        </p:nvSpPr>
        <p:spPr>
          <a:xfrm>
            <a:off x="7497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31" name="Text Placeholder 4"/>
          <p:cNvSpPr txBox="1">
            <a:spLocks/>
          </p:cNvSpPr>
          <p:nvPr/>
        </p:nvSpPr>
        <p:spPr>
          <a:xfrm>
            <a:off x="7523893"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a:spLocks/>
          </p:cNvSpPr>
          <p:nvPr/>
        </p:nvSpPr>
        <p:spPr>
          <a:xfrm>
            <a:off x="7425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16310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03</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877985" cy="646331"/>
          </a:xfrm>
          <a:prstGeom prst="rect">
            <a:avLst/>
          </a:prstGeom>
          <a:noFill/>
        </p:spPr>
        <p:txBody>
          <a:bodyPr wrap="non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53909547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17"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18" name="组合 17"/>
          <p:cNvGrpSpPr/>
          <p:nvPr/>
        </p:nvGrpSpPr>
        <p:grpSpPr>
          <a:xfrm>
            <a:off x="3453144" y="2663168"/>
            <a:ext cx="2237712" cy="2948289"/>
            <a:chOff x="3815003" y="3087488"/>
            <a:chExt cx="2237712" cy="2948289"/>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815003" y="3087488"/>
              <a:ext cx="2237712" cy="2948289"/>
              <a:chOff x="3692888" y="2889538"/>
              <a:chExt cx="2473262" cy="3258636"/>
            </a:xfrm>
          </p:grpSpPr>
          <p:sp>
            <p:nvSpPr>
              <p:cNvPr id="2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Rectangle 11"/>
          <p:cNvSpPr>
            <a:spLocks noChangeArrowheads="1"/>
          </p:cNvSpPr>
          <p:nvPr/>
        </p:nvSpPr>
        <p:spPr bwMode="gray">
          <a:xfrm>
            <a:off x="3836056" y="3376032"/>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7"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8"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2" name="组合 1"/>
          <p:cNvGrpSpPr/>
          <p:nvPr/>
        </p:nvGrpSpPr>
        <p:grpSpPr>
          <a:xfrm>
            <a:off x="755576" y="1059582"/>
            <a:ext cx="2913592" cy="500137"/>
            <a:chOff x="539552" y="1182027"/>
            <a:chExt cx="2913592" cy="500137"/>
          </a:xfrm>
        </p:grpSpPr>
        <p:sp>
          <p:nvSpPr>
            <p:cNvPr id="41"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369817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8" y="3272419"/>
            <a:ext cx="5806032" cy="101313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16"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7"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497786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1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29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37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0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45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4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5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9"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0"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1432111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867224" y="915566"/>
            <a:ext cx="2256285" cy="504056"/>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b="1" dirty="0" smtClean="0">
                <a:solidFill>
                  <a:schemeClr val="accent1"/>
                </a:solidFill>
                <a:latin typeface="微软雅黑" panose="020B0503020204020204" pitchFamily="34" charset="-122"/>
                <a:ea typeface="微软雅黑" panose="020B0503020204020204" pitchFamily="34" charset="-122"/>
              </a:rPr>
              <a:t>前言</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99592" y="1923678"/>
            <a:ext cx="5832648" cy="1915911"/>
          </a:xfrm>
          <a:prstGeom prst="rect">
            <a:avLst/>
          </a:prstGeom>
          <a:noFill/>
        </p:spPr>
        <p:txBody>
          <a:bodyPr wrap="square" lIns="68584" tIns="34291" rIns="68584" bIns="34291" rtlCol="0">
            <a:spAutoFit/>
          </a:bodyPr>
          <a:lstStyle/>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岁月</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流转，时光飞逝，转眼间</a:t>
            </a:r>
            <a:r>
              <a:rPr lang="en-US" altLang="zh-CN" sz="1600" b="1" dirty="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年的工作又接近尾声。</a:t>
            </a: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回首</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过去一年的工作，经过全体领导及员工的共同努力，公司经营业绩保持良好，行业地位、社会形象日渐提升，各项工作全面发展。</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新</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起点、新希望。站在</a:t>
            </a:r>
            <a:r>
              <a:rPr lang="en-US" altLang="zh-CN" sz="1600" b="1" dirty="0">
                <a:solidFill>
                  <a:schemeClr val="tx1">
                    <a:lumMod val="85000"/>
                    <a:lumOff val="15000"/>
                  </a:schemeClr>
                </a:solidFill>
                <a:latin typeface="微软雅黑" pitchFamily="34" charset="-122"/>
                <a:ea typeface="微软雅黑" pitchFamily="34" charset="-122"/>
                <a:sym typeface="微软雅黑" pitchFamily="34" charset="-122"/>
              </a:rPr>
              <a:t>2016</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sp>
        <p:nvSpPr>
          <p:cNvPr id="11" name="Parallelogram 21"/>
          <p:cNvSpPr/>
          <p:nvPr/>
        </p:nvSpPr>
        <p:spPr>
          <a:xfrm>
            <a:off x="7136070" y="-2866"/>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978872" y="1544039"/>
            <a:ext cx="547260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152189" y="1077866"/>
            <a:ext cx="341135" cy="341756"/>
            <a:chOff x="6084168" y="1274820"/>
            <a:chExt cx="432048" cy="432834"/>
          </a:xfrm>
        </p:grpSpPr>
        <p:sp>
          <p:nvSpPr>
            <p:cNvPr id="27"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8"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9" name="组合 28"/>
          <p:cNvGrpSpPr/>
          <p:nvPr/>
        </p:nvGrpSpPr>
        <p:grpSpPr>
          <a:xfrm>
            <a:off x="5166969" y="1078093"/>
            <a:ext cx="341135" cy="341135"/>
            <a:chOff x="4788024" y="1275213"/>
            <a:chExt cx="432048" cy="432048"/>
          </a:xfrm>
        </p:grpSpPr>
        <p:sp>
          <p:nvSpPr>
            <p:cNvPr id="30"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1"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2" name="组合 31"/>
          <p:cNvGrpSpPr/>
          <p:nvPr/>
        </p:nvGrpSpPr>
        <p:grpSpPr>
          <a:xfrm>
            <a:off x="5670405" y="1077866"/>
            <a:ext cx="341755" cy="341756"/>
            <a:chOff x="5436096" y="1274820"/>
            <a:chExt cx="432833" cy="432834"/>
          </a:xfrm>
        </p:grpSpPr>
        <p:sp>
          <p:nvSpPr>
            <p:cNvPr id="33"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4"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5" name="组合 34"/>
          <p:cNvGrpSpPr/>
          <p:nvPr/>
        </p:nvGrpSpPr>
        <p:grpSpPr>
          <a:xfrm>
            <a:off x="4158237" y="1077866"/>
            <a:ext cx="341755" cy="341756"/>
            <a:chOff x="3491880" y="1274820"/>
            <a:chExt cx="432833" cy="432834"/>
          </a:xfrm>
        </p:grpSpPr>
        <p:sp>
          <p:nvSpPr>
            <p:cNvPr id="36"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7"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8" name="组合 37"/>
          <p:cNvGrpSpPr/>
          <p:nvPr/>
        </p:nvGrpSpPr>
        <p:grpSpPr>
          <a:xfrm>
            <a:off x="4662293" y="1077866"/>
            <a:ext cx="341755" cy="341756"/>
            <a:chOff x="4139952" y="1274820"/>
            <a:chExt cx="432833" cy="432834"/>
          </a:xfrm>
        </p:grpSpPr>
        <p:sp>
          <p:nvSpPr>
            <p:cNvPr id="39"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0"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12342641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nodeType="withEffect">
                                  <p:stCondLst>
                                    <p:cond delay="2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nodeType="withEffect">
                                  <p:stCondLst>
                                    <p:cond delay="4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par>
                                <p:cTn id="37" presetID="53" presetClass="entr" presetSubtype="16" fill="hold" nodeType="withEffect">
                                  <p:stCondLst>
                                    <p:cond delay="6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par>
                                <p:cTn id="42" presetID="53" presetClass="entr" presetSubtype="16" fill="hold" nodeType="withEffect">
                                  <p:stCondLst>
                                    <p:cond delay="80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80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5"/>
                                        </p:tgtEl>
                                        <p:attrNameLst>
                                          <p:attrName>style.visibility</p:attrName>
                                        </p:attrNameLst>
                                      </p:cBhvr>
                                      <p:to>
                                        <p:strVal val="visible"/>
                                      </p:to>
                                    </p:set>
                                    <p:animEffect transition="in" filter="wipe(left)">
                                      <p:cBhvr>
                                        <p:cTn id="50" dur="100"/>
                                        <p:tgtEl>
                                          <p:spTgt spid="5"/>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5"/>
                                        </p:tgtEl>
                                      </p:cBhvr>
                                      <p:to x="80000" y="100000"/>
                                    </p:animScale>
                                    <p:anim by="(#ppt_w*0.10)" calcmode="lin" valueType="num">
                                      <p:cBhvr>
                                        <p:cTn id="53" dur="50" autoRev="1" fill="hold">
                                          <p:stCondLst>
                                            <p:cond delay="0"/>
                                          </p:stCondLst>
                                        </p:cTn>
                                        <p:tgtEl>
                                          <p:spTgt spid="5"/>
                                        </p:tgtEl>
                                        <p:attrNameLst>
                                          <p:attrName>ppt_x</p:attrName>
                                        </p:attrNameLst>
                                      </p:cBhvr>
                                    </p:anim>
                                    <p:anim by="(-#ppt_w*0.10)" calcmode="lin" valueType="num">
                                      <p:cBhvr>
                                        <p:cTn id="54" dur="50" autoRev="1" fill="hold">
                                          <p:stCondLst>
                                            <p:cond delay="0"/>
                                          </p:stCondLst>
                                        </p:cTn>
                                        <p:tgtEl>
                                          <p:spTgt spid="5"/>
                                        </p:tgtEl>
                                        <p:attrNameLst>
                                          <p:attrName>ppt_y</p:attrName>
                                        </p:attrNameLst>
                                      </p:cBhvr>
                                    </p:anim>
                                    <p:animRot by="-480000">
                                      <p:cBhvr>
                                        <p:cTn id="55"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a:spLocks/>
          </p:cNvSpPr>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 name="Text Placeholder 4"/>
          <p:cNvSpPr txBox="1">
            <a:spLocks/>
          </p:cNvSpPr>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a:spLocks/>
          </p:cNvSpPr>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9" name="Text Placeholder 4"/>
          <p:cNvSpPr txBox="1">
            <a:spLocks/>
          </p:cNvSpPr>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0" name="Text Placeholder 3"/>
          <p:cNvSpPr txBox="1">
            <a:spLocks/>
          </p:cNvSpPr>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1" name="Text Placeholder 4"/>
          <p:cNvSpPr txBox="1">
            <a:spLocks/>
          </p:cNvSpPr>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2" name="Text Placeholder 3"/>
          <p:cNvSpPr txBox="1">
            <a:spLocks/>
          </p:cNvSpPr>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3" name="Text Placeholder 4"/>
          <p:cNvSpPr txBox="1">
            <a:spLocks/>
          </p:cNvSpPr>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4" name="Text Placeholder 4"/>
          <p:cNvSpPr txBox="1">
            <a:spLocks/>
          </p:cNvSpPr>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p>
        </p:txBody>
      </p:sp>
      <p:sp>
        <p:nvSpPr>
          <p:cNvPr id="25" name="Text Placeholder 4"/>
          <p:cNvSpPr txBox="1">
            <a:spLocks/>
          </p:cNvSpPr>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p>
        </p:txBody>
      </p:sp>
      <p:sp>
        <p:nvSpPr>
          <p:cNvPr id="26" name="Text Placeholder 4"/>
          <p:cNvSpPr txBox="1">
            <a:spLocks/>
          </p:cNvSpPr>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27" name="Text Placeholder 4"/>
          <p:cNvSpPr txBox="1">
            <a:spLocks/>
          </p:cNvSpPr>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a:spLocks/>
          </p:cNvSpPr>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7595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8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608" y="3003798"/>
            <a:ext cx="1177714"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Shape 376"/>
          <p:cNvSpPr/>
          <p:nvPr/>
        </p:nvSpPr>
        <p:spPr>
          <a:xfrm>
            <a:off x="2509354"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379"/>
          <p:cNvSpPr/>
          <p:nvPr/>
        </p:nvSpPr>
        <p:spPr>
          <a:xfrm>
            <a:off x="3949514"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Shape 382"/>
          <p:cNvSpPr/>
          <p:nvPr/>
        </p:nvSpPr>
        <p:spPr>
          <a:xfrm>
            <a:off x="5436096" y="3003798"/>
            <a:ext cx="1177714"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5" name="Shape 385"/>
          <p:cNvSpPr/>
          <p:nvPr/>
        </p:nvSpPr>
        <p:spPr>
          <a:xfrm>
            <a:off x="6901842" y="3003798"/>
            <a:ext cx="1177713" cy="109235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551502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iterate>
                                    <p:tmAbs val="0"/>
                                  </p:iterate>
                                  <p:childTnLst>
                                    <p:set>
                                      <p:cBhvr>
                                        <p:cTn id="14"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iterate>
                                    <p:tmAbs val="0"/>
                                  </p:iterate>
                                  <p:childTnLst>
                                    <p:set>
                                      <p:cBhvr>
                                        <p:cTn id="18"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iterate>
                                    <p:tmAbs val="0"/>
                                  </p:iterate>
                                  <p:childTnLst>
                                    <p:set>
                                      <p:cBhvr>
                                        <p:cTn id="22"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iterate>
                                    <p:tmAbs val="0"/>
                                  </p:iterate>
                                  <p:childTnLst>
                                    <p:set>
                                      <p:cBhvr>
                                        <p:cTn id="26"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iterate>
                                    <p:tmAbs val="0"/>
                                  </p:iterate>
                                  <p:childTnLst>
                                    <p:set>
                                      <p:cBhvr>
                                        <p:cTn id="30"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iterate>
                                    <p:tmAbs val="0"/>
                                  </p:iterate>
                                  <p:childTnLst>
                                    <p:set>
                                      <p:cBhvr>
                                        <p:cTn id="35"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iterate>
                                    <p:tmAbs val="0"/>
                                  </p:iterate>
                                  <p:childTnLst>
                                    <p:set>
                                      <p:cBhvr>
                                        <p:cTn id="39"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iterate>
                                    <p:tmAbs val="0"/>
                                  </p:iterate>
                                  <p:childTnLst>
                                    <p:set>
                                      <p:cBhvr>
                                        <p:cTn id="43"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iterate>
                                    <p:tmAbs val="0"/>
                                  </p:iterate>
                                  <p:childTnLst>
                                    <p:set>
                                      <p:cBhvr>
                                        <p:cTn id="47"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iterate>
                                    <p:tmAbs val="0"/>
                                  </p:iterate>
                                  <p:childTnLst>
                                    <p:set>
                                      <p:cBhvr>
                                        <p:cTn id="51"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46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1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56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61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66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04</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877985" cy="646331"/>
          </a:xfrm>
          <a:prstGeom prst="rect">
            <a:avLst/>
          </a:prstGeom>
          <a:noFill/>
        </p:spPr>
        <p:txBody>
          <a:bodyPr wrap="non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132012056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1649"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5" y="3304099"/>
            <a:ext cx="1741450" cy="3641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4"/>
          <p:cNvSpPr/>
          <p:nvPr/>
        </p:nvSpPr>
        <p:spPr>
          <a:xfrm>
            <a:off x="1741649"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0"/>
            <a:ext cx="1734500" cy="382439"/>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765" y="15378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3" y="3304101"/>
            <a:ext cx="1734500" cy="3641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8"/>
          <p:cNvSpPr/>
          <p:nvPr/>
        </p:nvSpPr>
        <p:spPr>
          <a:xfrm>
            <a:off x="5987765" y="3011260"/>
            <a:ext cx="1401999" cy="30121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a:spLocks/>
          </p:cNvSpPr>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00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3"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4"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5"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6"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7" name="矩形 7"/>
          <p:cNvSpPr>
            <a:spLocks noChangeArrowheads="1"/>
          </p:cNvSpPr>
          <p:nvPr/>
        </p:nvSpPr>
        <p:spPr bwMode="auto">
          <a:xfrm>
            <a:off x="4303713"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01</a:t>
            </a:r>
            <a:endParaRPr lang="zh-CN" altLang="en-US" sz="2800">
              <a:solidFill>
                <a:schemeClr val="bg1"/>
              </a:solidFill>
              <a:latin typeface="Swiss911 UCm BT" pitchFamily="2" charset="0"/>
              <a:sym typeface="Swiss911 UCm BT" pitchFamily="2" charset="0"/>
            </a:endParaRPr>
          </a:p>
        </p:txBody>
      </p:sp>
      <p:sp>
        <p:nvSpPr>
          <p:cNvPr id="38" name="矩形 8"/>
          <p:cNvSpPr>
            <a:spLocks noChangeArrowheads="1"/>
          </p:cNvSpPr>
          <p:nvPr/>
        </p:nvSpPr>
        <p:spPr bwMode="auto">
          <a:xfrm>
            <a:off x="5264150" y="2514749"/>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02</a:t>
            </a:r>
            <a:endParaRPr lang="zh-CN" altLang="en-US" sz="2800">
              <a:solidFill>
                <a:schemeClr val="bg1"/>
              </a:solidFill>
              <a:latin typeface="Swiss911 UCm BT" pitchFamily="2" charset="0"/>
              <a:sym typeface="Swiss911 UCm BT" pitchFamily="2" charset="0"/>
            </a:endParaRPr>
          </a:p>
        </p:txBody>
      </p:sp>
      <p:sp>
        <p:nvSpPr>
          <p:cNvPr id="39"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03</a:t>
            </a:r>
            <a:endParaRPr lang="zh-CN" altLang="en-US" sz="2800">
              <a:solidFill>
                <a:schemeClr val="bg1"/>
              </a:solidFill>
              <a:latin typeface="Swiss911 UCm BT" pitchFamily="2" charset="0"/>
              <a:sym typeface="Swiss911 UCm BT" pitchFamily="2" charset="0"/>
            </a:endParaRPr>
          </a:p>
        </p:txBody>
      </p:sp>
      <p:sp>
        <p:nvSpPr>
          <p:cNvPr id="40" name="矩形 10"/>
          <p:cNvSpPr>
            <a:spLocks noChangeArrowheads="1"/>
          </p:cNvSpPr>
          <p:nvPr/>
        </p:nvSpPr>
        <p:spPr bwMode="auto">
          <a:xfrm>
            <a:off x="3646488" y="3668862"/>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04</a:t>
            </a:r>
            <a:endParaRPr lang="zh-CN" altLang="en-US" sz="2800">
              <a:solidFill>
                <a:schemeClr val="bg1"/>
              </a:solidFill>
              <a:latin typeface="Swiss911 UCm BT" pitchFamily="2" charset="0"/>
              <a:sym typeface="Swiss911 UCm BT" pitchFamily="2" charset="0"/>
            </a:endParaRPr>
          </a:p>
        </p:txBody>
      </p:sp>
      <p:sp>
        <p:nvSpPr>
          <p:cNvPr id="41" name="矩形 11"/>
          <p:cNvSpPr>
            <a:spLocks noChangeArrowheads="1"/>
          </p:cNvSpPr>
          <p:nvPr/>
        </p:nvSpPr>
        <p:spPr bwMode="auto">
          <a:xfrm>
            <a:off x="3348038" y="252427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05</a:t>
            </a:r>
            <a:endParaRPr lang="zh-CN" altLang="en-US" sz="2800">
              <a:solidFill>
                <a:schemeClr val="bg1"/>
              </a:solidFill>
              <a:latin typeface="Swiss911 UCm BT" pitchFamily="2" charset="0"/>
              <a:sym typeface="Swiss911 UCm BT" pitchFamily="2" charset="0"/>
            </a:endParaRPr>
          </a:p>
        </p:txBody>
      </p:sp>
      <p:sp>
        <p:nvSpPr>
          <p:cNvPr id="42"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3"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4"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5"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6"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7"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8"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9"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0"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1"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936797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3" presetClass="entr" presetSubtype="52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 calcmode="lin" valueType="num">
                                      <p:cBhvr>
                                        <p:cTn id="29" dur="500" fill="hold"/>
                                        <p:tgtEl>
                                          <p:spTgt spid="34"/>
                                        </p:tgtEl>
                                        <p:attrNameLst>
                                          <p:attrName>ppt_x</p:attrName>
                                        </p:attrNameLst>
                                      </p:cBhvr>
                                      <p:tavLst>
                                        <p:tav tm="0">
                                          <p:val>
                                            <p:fltVal val="0.5"/>
                                          </p:val>
                                        </p:tav>
                                        <p:tav tm="100000">
                                          <p:val>
                                            <p:strVal val="#ppt_x"/>
                                          </p:val>
                                        </p:tav>
                                      </p:tavLst>
                                    </p:anim>
                                    <p:anim calcmode="lin" valueType="num">
                                      <p:cBhvr>
                                        <p:cTn id="30" dur="500" fill="hold"/>
                                        <p:tgtEl>
                                          <p:spTgt spid="3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ppt_x</p:attrName>
                                        </p:attrNameLst>
                                      </p:cBhvr>
                                      <p:tavLst>
                                        <p:tav tm="0">
                                          <p:val>
                                            <p:fltVal val="0.5"/>
                                          </p:val>
                                        </p:tav>
                                        <p:tav tm="100000">
                                          <p:val>
                                            <p:strVal val="#ppt_x"/>
                                          </p:val>
                                        </p:tav>
                                      </p:tavLst>
                                    </p:anim>
                                    <p:anim calcmode="lin" valueType="num">
                                      <p:cBhvr>
                                        <p:cTn id="36" dur="500" fill="hold"/>
                                        <p:tgtEl>
                                          <p:spTgt spid="3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ppt_x</p:attrName>
                                        </p:attrNameLst>
                                      </p:cBhvr>
                                      <p:tavLst>
                                        <p:tav tm="0">
                                          <p:val>
                                            <p:fltVal val="0.5"/>
                                          </p:val>
                                        </p:tav>
                                        <p:tav tm="100000">
                                          <p:val>
                                            <p:strVal val="#ppt_x"/>
                                          </p:val>
                                        </p:tav>
                                      </p:tavLst>
                                    </p:anim>
                                    <p:anim calcmode="lin" valueType="num">
                                      <p:cBhvr>
                                        <p:cTn id="54" dur="500" fill="hold"/>
                                        <p:tgtEl>
                                          <p:spTgt spid="3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135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p:cTn id="76" dur="500" fill="hold"/>
                                        <p:tgtEl>
                                          <p:spTgt spid="52"/>
                                        </p:tgtEl>
                                        <p:attrNameLst>
                                          <p:attrName>ppt_w</p:attrName>
                                        </p:attrNameLst>
                                      </p:cBhvr>
                                      <p:tavLst>
                                        <p:tav tm="0">
                                          <p:val>
                                            <p:fltVal val="0"/>
                                          </p:val>
                                        </p:tav>
                                        <p:tav tm="100000">
                                          <p:val>
                                            <p:strVal val="#ppt_w"/>
                                          </p:val>
                                        </p:tav>
                                      </p:tavLst>
                                    </p:anim>
                                    <p:anim calcmode="lin" valueType="num">
                                      <p:cBhvr>
                                        <p:cTn id="77" dur="500" fill="hold"/>
                                        <p:tgtEl>
                                          <p:spTgt spid="52"/>
                                        </p:tgtEl>
                                        <p:attrNameLst>
                                          <p:attrName>ppt_h</p:attrName>
                                        </p:attrNameLst>
                                      </p:cBhvr>
                                      <p:tavLst>
                                        <p:tav tm="0">
                                          <p:val>
                                            <p:fltVal val="0"/>
                                          </p:val>
                                        </p:tav>
                                        <p:tav tm="100000">
                                          <p:val>
                                            <p:strVal val="#ppt_h"/>
                                          </p:val>
                                        </p:tav>
                                      </p:tavLst>
                                    </p:anim>
                                    <p:animEffect>
                                      <p:cBhvr>
                                        <p:cTn id="78" dur="500"/>
                                        <p:tgtEl>
                                          <p:spTgt spid="52"/>
                                        </p:tgtEl>
                                      </p:cBhvr>
                                    </p:animEffect>
                                  </p:childTnLst>
                                </p:cTn>
                              </p:par>
                            </p:childTnLst>
                          </p:cTn>
                        </p:par>
                        <p:par>
                          <p:cTn id="79" fill="hold">
                            <p:stCondLst>
                              <p:cond delay="185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p:cBhvr>
                                        <p:cTn id="82" dur="500"/>
                                        <p:tgtEl>
                                          <p:spTgt spid="47"/>
                                        </p:tgtEl>
                                      </p:cBhvr>
                                    </p:animEffect>
                                  </p:childTnLst>
                                </p:cTn>
                              </p:par>
                            </p:childTnLst>
                          </p:cTn>
                        </p:par>
                        <p:par>
                          <p:cTn id="83" fill="hold">
                            <p:stCondLst>
                              <p:cond delay="2350"/>
                            </p:stCondLst>
                            <p:childTnLst>
                              <p:par>
                                <p:cTn id="84" presetID="42"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3350"/>
                            </p:stCondLst>
                            <p:childTnLst>
                              <p:par>
                                <p:cTn id="90" presetID="22" presetClass="entr" presetSubtype="8"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p:cBhvr>
                                        <p:cTn id="92" dur="500"/>
                                        <p:tgtEl>
                                          <p:spTgt spid="48"/>
                                        </p:tgtEl>
                                      </p:cBhvr>
                                    </p:animEffect>
                                  </p:childTnLst>
                                </p:cTn>
                              </p:par>
                            </p:childTnLst>
                          </p:cTn>
                        </p:par>
                        <p:par>
                          <p:cTn id="93" fill="hold">
                            <p:stCondLst>
                              <p:cond delay="3850"/>
                            </p:stCondLst>
                            <p:childTnLst>
                              <p:par>
                                <p:cTn id="94" presetID="42"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childTnLst>
                          </p:cTn>
                        </p:par>
                        <p:par>
                          <p:cTn id="99" fill="hold">
                            <p:stCondLst>
                              <p:cond delay="4850"/>
                            </p:stCondLst>
                            <p:childTnLst>
                              <p:par>
                                <p:cTn id="100" presetID="22" presetClass="entr" presetSubtype="8"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Effect>
                                      <p:cBhvr>
                                        <p:cTn id="102" dur="500"/>
                                        <p:tgtEl>
                                          <p:spTgt spid="49"/>
                                        </p:tgtEl>
                                      </p:cBhvr>
                                    </p:animEffect>
                                  </p:childTnLst>
                                </p:cTn>
                              </p:par>
                            </p:childTnLst>
                          </p:cTn>
                        </p:par>
                        <p:par>
                          <p:cTn id="103" fill="hold">
                            <p:stCondLst>
                              <p:cond delay="5350"/>
                            </p:stCondLst>
                            <p:childTnLst>
                              <p:par>
                                <p:cTn id="104" presetID="42" presetClass="entr" presetSubtype="0"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6350"/>
                            </p:stCondLst>
                            <p:childTnLst>
                              <p:par>
                                <p:cTn id="110" presetID="22" presetClass="entr" presetSubtype="8"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p:cBhvr>
                                        <p:cTn id="112" dur="500"/>
                                        <p:tgtEl>
                                          <p:spTgt spid="50"/>
                                        </p:tgtEl>
                                      </p:cBhvr>
                                    </p:animEffect>
                                  </p:childTnLst>
                                </p:cTn>
                              </p:par>
                            </p:childTnLst>
                          </p:cTn>
                        </p:par>
                        <p:par>
                          <p:cTn id="113" fill="hold">
                            <p:stCondLst>
                              <p:cond delay="6850"/>
                            </p:stCondLst>
                            <p:childTnLst>
                              <p:par>
                                <p:cTn id="114" presetID="42" presetClass="entr" presetSubtype="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childTnLst>
                          </p:cTn>
                        </p:par>
                        <p:par>
                          <p:cTn id="119" fill="hold">
                            <p:stCondLst>
                              <p:cond delay="7850"/>
                            </p:stCondLst>
                            <p:childTnLst>
                              <p:par>
                                <p:cTn id="120" presetID="22" presetClass="entr" presetSubtype="8"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Effect>
                                      <p:cBhvr>
                                        <p:cTn id="122" dur="500"/>
                                        <p:tgtEl>
                                          <p:spTgt spid="51"/>
                                        </p:tgtEl>
                                      </p:cBhvr>
                                    </p:animEffect>
                                  </p:childTnLst>
                                </p:cTn>
                              </p:par>
                            </p:childTnLst>
                          </p:cTn>
                        </p:par>
                        <p:par>
                          <p:cTn id="123" fill="hold">
                            <p:stCondLst>
                              <p:cond delay="8350"/>
                            </p:stCondLst>
                            <p:childTnLst>
                              <p:par>
                                <p:cTn id="124" presetID="42" presetClass="entr" presetSubtype="0" fill="hold" grpId="0"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itchFamily="34" charset="-122"/>
                <a:ea typeface="微软雅黑" pitchFamily="34" charset="-122"/>
              </a:rPr>
              <a:t>字号请根据你的内容多少，及演示需要调整大小</a:t>
            </a:r>
            <a:r>
              <a:rPr lang="zh-CN" altLang="en-US" sz="1000" b="1" dirty="0" smtClean="0">
                <a:solidFill>
                  <a:schemeClr val="bg1"/>
                </a:solidFill>
                <a:latin typeface="微软雅黑" pitchFamily="34" charset="-122"/>
                <a:ea typeface="微软雅黑" pitchFamily="34" charset="-122"/>
              </a:rPr>
              <a:t>。</a:t>
            </a:r>
            <a:endParaRPr lang="en-US" altLang="zh-CN" sz="1000" b="1" dirty="0">
              <a:solidFill>
                <a:schemeClr val="bg1"/>
              </a:solidFill>
              <a:latin typeface="微软雅黑" pitchFamily="34" charset="-122"/>
              <a:ea typeface="微软雅黑" pitchFamily="34" charset="-122"/>
            </a:endParaRPr>
          </a:p>
        </p:txBody>
      </p:sp>
      <p:sp>
        <p:nvSpPr>
          <p:cNvPr id="30"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smtClean="0"/>
              <a:t>添加标题</a:t>
            </a:r>
            <a:endParaRPr lang="zh-CN" altLang="en-US" sz="2400" b="1" spc="300" dirty="0"/>
          </a:p>
        </p:txBody>
      </p:sp>
      <p:sp>
        <p:nvSpPr>
          <p:cNvPr id="31" name="矩形 30"/>
          <p:cNvSpPr/>
          <p:nvPr/>
        </p:nvSpPr>
        <p:spPr>
          <a:xfrm>
            <a:off x="899592" y="3049904"/>
            <a:ext cx="5544616" cy="1450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solidFill>
                  <a:schemeClr val="tx1">
                    <a:lumMod val="75000"/>
                    <a:lumOff val="25000"/>
                  </a:schemeClr>
                </a:solidFill>
              </a:rPr>
              <a:t>添加标题</a:t>
            </a:r>
          </a:p>
        </p:txBody>
      </p:sp>
      <p:sp>
        <p:nvSpPr>
          <p:cNvPr id="34"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000" b="1" dirty="0">
                <a:solidFill>
                  <a:schemeClr val="tx1">
                    <a:lumMod val="75000"/>
                    <a:lumOff val="25000"/>
                  </a:schemeClr>
                </a:solidFill>
                <a:latin typeface="微软雅黑" pitchFamily="34" charset="-122"/>
                <a:ea typeface="微软雅黑" pitchFamily="34" charset="-122"/>
              </a:rPr>
              <a:t>字号请根据你的内容多少，及演示需要调整大小</a:t>
            </a:r>
            <a:r>
              <a:rPr lang="zh-CN" altLang="en-US" sz="1000" b="1" dirty="0" smtClean="0">
                <a:solidFill>
                  <a:schemeClr val="tx1">
                    <a:lumMod val="75000"/>
                    <a:lumOff val="25000"/>
                  </a:schemeClr>
                </a:solidFill>
                <a:latin typeface="微软雅黑" pitchFamily="34" charset="-122"/>
                <a:ea typeface="微软雅黑" pitchFamily="34" charset="-122"/>
              </a:rPr>
              <a:t>。</a:t>
            </a:r>
            <a:endParaRPr lang="en-US" altLang="zh-CN" sz="1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77802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85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p:bldP spid="30" grpId="0"/>
      <p:bldP spid="31" grpId="0" animBg="1"/>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a:spLocks/>
          </p:cNvSpPr>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6"/>
          <p:cNvSpPr txBox="1">
            <a:spLocks/>
          </p:cNvSpPr>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3" name="Text Placeholder 5"/>
          <p:cNvSpPr txBox="1">
            <a:spLocks/>
          </p:cNvSpPr>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5"/>
          <p:cNvSpPr txBox="1">
            <a:spLocks/>
          </p:cNvSpPr>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6"/>
          <p:cNvSpPr txBox="1">
            <a:spLocks/>
          </p:cNvSpPr>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6" name="Text Placeholder 6"/>
          <p:cNvSpPr txBox="1">
            <a:spLocks/>
          </p:cNvSpPr>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7" name="Text Placeholder 6"/>
          <p:cNvSpPr txBox="1">
            <a:spLocks/>
          </p:cNvSpPr>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9" name="Text Placeholder 5"/>
          <p:cNvSpPr txBox="1">
            <a:spLocks/>
          </p:cNvSpPr>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089350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a:spLocks/>
          </p:cNvSpPr>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Text Placeholder 4"/>
          <p:cNvSpPr txBox="1">
            <a:spLocks/>
          </p:cNvSpPr>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Text Placeholder 4"/>
          <p:cNvSpPr txBox="1">
            <a:spLocks/>
          </p:cNvSpPr>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Text Placeholder 4"/>
          <p:cNvSpPr txBox="1">
            <a:spLocks/>
          </p:cNvSpPr>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ext Placeholder 4"/>
          <p:cNvSpPr txBox="1">
            <a:spLocks/>
          </p:cNvSpPr>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Text Placeholder 4"/>
          <p:cNvSpPr txBox="1">
            <a:spLocks/>
          </p:cNvSpPr>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5" name="Text Placeholder 4"/>
          <p:cNvSpPr txBox="1">
            <a:spLocks/>
          </p:cNvSpPr>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6" name="Text Placeholder 4"/>
          <p:cNvSpPr txBox="1">
            <a:spLocks/>
          </p:cNvSpPr>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7" name="Text Placeholder 4"/>
          <p:cNvSpPr txBox="1">
            <a:spLocks/>
          </p:cNvSpPr>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4"/>
          <p:cNvSpPr txBox="1">
            <a:spLocks/>
          </p:cNvSpPr>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4"/>
          <p:cNvSpPr txBox="1">
            <a:spLocks/>
          </p:cNvSpPr>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Placeholder 4"/>
          <p:cNvSpPr txBox="1">
            <a:spLocks/>
          </p:cNvSpPr>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smtClean="0">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4"/>
          <p:cNvSpPr txBox="1">
            <a:spLocks/>
          </p:cNvSpPr>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Placeholder 4"/>
          <p:cNvSpPr txBox="1">
            <a:spLocks/>
          </p:cNvSpPr>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4"/>
          <p:cNvSpPr txBox="1">
            <a:spLocks/>
          </p:cNvSpPr>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4"/>
          <p:cNvSpPr txBox="1">
            <a:spLocks/>
          </p:cNvSpPr>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smtClean="0">
                <a:solidFill>
                  <a:schemeClr val="tx1">
                    <a:lumMod val="75000"/>
                    <a:lumOff val="25000"/>
                  </a:schemeClr>
                </a:solidFill>
                <a:latin typeface="微软雅黑" panose="020B0503020204020204" pitchFamily="34" charset="-122"/>
                <a:ea typeface="微软雅黑" panose="020B0503020204020204" pitchFamily="34" charset="-122"/>
              </a:rPr>
              <a:t>8</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375344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10" presetClass="entr" presetSubtype="0" fill="hold" grpId="0" nodeType="after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fade">
                                      <p:cBhvr>
                                        <p:cTn id="30" dur="500"/>
                                        <p:tgtEl>
                                          <p:spTgt spid="29">
                                            <p:txEl>
                                              <p:pRg st="1" end="1"/>
                                            </p:txEl>
                                          </p:spTgt>
                                        </p:tgtEl>
                                      </p:cBhvr>
                                    </p:animEffect>
                                  </p:childTnLst>
                                </p:cTn>
                              </p:par>
                            </p:childTnLst>
                          </p:cTn>
                        </p:par>
                        <p:par>
                          <p:cTn id="31" fill="hold">
                            <p:stCondLst>
                              <p:cond delay="2850"/>
                            </p:stCondLst>
                            <p:childTnLst>
                              <p:par>
                                <p:cTn id="32" presetID="9"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childTnLst>
                                </p:cTn>
                              </p:par>
                            </p:childTnLst>
                          </p:cTn>
                        </p:par>
                        <p:par>
                          <p:cTn id="38" fill="hold">
                            <p:stCondLst>
                              <p:cond delay="3350"/>
                            </p:stCondLst>
                            <p:childTnLst>
                              <p:par>
                                <p:cTn id="39" presetID="10" presetClass="entr" presetSubtype="0" fill="hold" grpId="0" nodeType="after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animEffect transition="in" filter="fade">
                                      <p:cBhvr>
                                        <p:cTn id="41" dur="500"/>
                                        <p:tgtEl>
                                          <p:spTgt spid="30">
                                            <p:txEl>
                                              <p:pRg st="0" end="0"/>
                                            </p:txEl>
                                          </p:spTgt>
                                        </p:tgtEl>
                                      </p:cBhvr>
                                    </p:animEffect>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animEffect transition="in" filter="fade">
                                      <p:cBhvr>
                                        <p:cTn id="45" dur="500"/>
                                        <p:tgtEl>
                                          <p:spTgt spid="30">
                                            <p:txEl>
                                              <p:pRg st="1" end="1"/>
                                            </p:txEl>
                                          </p:spTgt>
                                        </p:tgtEl>
                                      </p:cBhvr>
                                    </p:animEffect>
                                  </p:childTnLst>
                                </p:cTn>
                              </p:par>
                            </p:childTnLst>
                          </p:cTn>
                        </p:par>
                        <p:par>
                          <p:cTn id="46" fill="hold">
                            <p:stCondLst>
                              <p:cond delay="4350"/>
                            </p:stCondLst>
                            <p:childTnLst>
                              <p:par>
                                <p:cTn id="47" presetID="9"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xEl>
                                              <p:pRg st="0" end="0"/>
                                            </p:txEl>
                                          </p:spTgt>
                                        </p:tgtEl>
                                        <p:attrNameLst>
                                          <p:attrName>style.visibility</p:attrName>
                                        </p:attrNameLst>
                                      </p:cBhvr>
                                      <p:to>
                                        <p:strVal val="visible"/>
                                      </p:to>
                                    </p:set>
                                    <p:animEffect transition="in" filter="fade">
                                      <p:cBhvr>
                                        <p:cTn id="52" dur="500"/>
                                        <p:tgtEl>
                                          <p:spTgt spid="39">
                                            <p:txEl>
                                              <p:pRg st="0" end="0"/>
                                            </p:txEl>
                                          </p:spTgt>
                                        </p:tgtEl>
                                      </p:cBhvr>
                                    </p:animEffect>
                                  </p:childTnLst>
                                </p:cTn>
                              </p:par>
                            </p:childTnLst>
                          </p:cTn>
                        </p:par>
                        <p:par>
                          <p:cTn id="53" fill="hold">
                            <p:stCondLst>
                              <p:cond delay="4850"/>
                            </p:stCondLst>
                            <p:childTnLst>
                              <p:par>
                                <p:cTn id="54" presetID="10" presetClass="entr" presetSubtype="0" fill="hold" grpId="0" nodeType="after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31">
                                            <p:txEl>
                                              <p:pRg st="1" end="1"/>
                                            </p:txEl>
                                          </p:spTgt>
                                        </p:tgtEl>
                                        <p:attrNameLst>
                                          <p:attrName>style.visibility</p:attrName>
                                        </p:attrNameLst>
                                      </p:cBhvr>
                                      <p:to>
                                        <p:strVal val="visible"/>
                                      </p:to>
                                    </p:set>
                                    <p:animEffect transition="in" filter="fade">
                                      <p:cBhvr>
                                        <p:cTn id="60" dur="500"/>
                                        <p:tgtEl>
                                          <p:spTgt spid="31">
                                            <p:txEl>
                                              <p:pRg st="1" end="1"/>
                                            </p:txEl>
                                          </p:spTgt>
                                        </p:tgtEl>
                                      </p:cBhvr>
                                    </p:animEffect>
                                  </p:childTnLst>
                                </p:cTn>
                              </p:par>
                            </p:childTnLst>
                          </p:cTn>
                        </p:par>
                        <p:par>
                          <p:cTn id="61" fill="hold">
                            <p:stCondLst>
                              <p:cond delay="5850"/>
                            </p:stCondLst>
                            <p:childTnLst>
                              <p:par>
                                <p:cTn id="62" presetID="9"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fade">
                                      <p:cBhvr>
                                        <p:cTn id="67" dur="500"/>
                                        <p:tgtEl>
                                          <p:spTgt spid="40">
                                            <p:txEl>
                                              <p:pRg st="0" end="0"/>
                                            </p:txEl>
                                          </p:spTgt>
                                        </p:tgtEl>
                                      </p:cBhvr>
                                    </p:animEffect>
                                  </p:childTnLst>
                                </p:cTn>
                              </p:par>
                            </p:childTnLst>
                          </p:cTn>
                        </p:par>
                        <p:par>
                          <p:cTn id="68" fill="hold">
                            <p:stCondLst>
                              <p:cond delay="6350"/>
                            </p:stCondLst>
                            <p:childTnLst>
                              <p:par>
                                <p:cTn id="69" presetID="10" presetClass="entr" presetSubtype="0" fill="hold" grpId="0" nodeType="afterEffect">
                                  <p:stCondLst>
                                    <p:cond delay="0"/>
                                  </p:stCondLst>
                                  <p:childTnLst>
                                    <p:set>
                                      <p:cBhvr>
                                        <p:cTn id="70" dur="1" fill="hold">
                                          <p:stCondLst>
                                            <p:cond delay="0"/>
                                          </p:stCondLst>
                                        </p:cTn>
                                        <p:tgtEl>
                                          <p:spTgt spid="32">
                                            <p:txEl>
                                              <p:pRg st="0" end="0"/>
                                            </p:txEl>
                                          </p:spTgt>
                                        </p:tgtEl>
                                        <p:attrNameLst>
                                          <p:attrName>style.visibility</p:attrName>
                                        </p:attrNameLst>
                                      </p:cBhvr>
                                      <p:to>
                                        <p:strVal val="visible"/>
                                      </p:to>
                                    </p:set>
                                    <p:animEffect transition="in" filter="fade">
                                      <p:cBhvr>
                                        <p:cTn id="71" dur="500"/>
                                        <p:tgtEl>
                                          <p:spTgt spid="32">
                                            <p:txEl>
                                              <p:pRg st="0" end="0"/>
                                            </p:txEl>
                                          </p:spTgt>
                                        </p:tgtEl>
                                      </p:cBhvr>
                                    </p:animEffect>
                                  </p:childTnLst>
                                </p:cTn>
                              </p:par>
                            </p:childTnLst>
                          </p:cTn>
                        </p:par>
                        <p:par>
                          <p:cTn id="72" fill="hold">
                            <p:stCondLst>
                              <p:cond delay="6850"/>
                            </p:stCondLst>
                            <p:childTnLst>
                              <p:par>
                                <p:cTn id="73" presetID="10" presetClass="entr" presetSubtype="0" fill="hold" grpId="0" nodeType="afterEffect">
                                  <p:stCondLst>
                                    <p:cond delay="0"/>
                                  </p:stCondLst>
                                  <p:childTnLst>
                                    <p:set>
                                      <p:cBhvr>
                                        <p:cTn id="74" dur="1" fill="hold">
                                          <p:stCondLst>
                                            <p:cond delay="0"/>
                                          </p:stCondLst>
                                        </p:cTn>
                                        <p:tgtEl>
                                          <p:spTgt spid="32">
                                            <p:txEl>
                                              <p:pRg st="1" end="1"/>
                                            </p:txEl>
                                          </p:spTgt>
                                        </p:tgtEl>
                                        <p:attrNameLst>
                                          <p:attrName>style.visibility</p:attrName>
                                        </p:attrNameLst>
                                      </p:cBhvr>
                                      <p:to>
                                        <p:strVal val="visible"/>
                                      </p:to>
                                    </p:set>
                                    <p:animEffect transition="in" filter="fade">
                                      <p:cBhvr>
                                        <p:cTn id="75" dur="500"/>
                                        <p:tgtEl>
                                          <p:spTgt spid="32">
                                            <p:txEl>
                                              <p:pRg st="1" end="1"/>
                                            </p:txEl>
                                          </p:spTgt>
                                        </p:tgtEl>
                                      </p:cBhvr>
                                    </p:animEffect>
                                  </p:childTnLst>
                                </p:cTn>
                              </p:par>
                            </p:childTnLst>
                          </p:cTn>
                        </p:par>
                        <p:par>
                          <p:cTn id="76" fill="hold">
                            <p:stCondLst>
                              <p:cond delay="7350"/>
                            </p:stCondLst>
                            <p:childTnLst>
                              <p:par>
                                <p:cTn id="77" presetID="9"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ssolv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animEffect transition="in" filter="fade">
                                      <p:cBhvr>
                                        <p:cTn id="82" dur="500"/>
                                        <p:tgtEl>
                                          <p:spTgt spid="41">
                                            <p:txEl>
                                              <p:pRg st="0" end="0"/>
                                            </p:txEl>
                                          </p:spTgt>
                                        </p:tgtEl>
                                      </p:cBhvr>
                                    </p:animEffect>
                                  </p:childTnLst>
                                </p:cTn>
                              </p:par>
                            </p:childTnLst>
                          </p:cTn>
                        </p:par>
                        <p:par>
                          <p:cTn id="83" fill="hold">
                            <p:stCondLst>
                              <p:cond delay="7850"/>
                            </p:stCondLst>
                            <p:childTnLst>
                              <p:par>
                                <p:cTn id="84" presetID="10" presetClass="entr" presetSubtype="0" fill="hold" grpId="0" nodeType="afterEffect">
                                  <p:stCondLst>
                                    <p:cond delay="0"/>
                                  </p:stCondLst>
                                  <p:childTnLst>
                                    <p:set>
                                      <p:cBhvr>
                                        <p:cTn id="85" dur="1" fill="hold">
                                          <p:stCondLst>
                                            <p:cond delay="0"/>
                                          </p:stCondLst>
                                        </p:cTn>
                                        <p:tgtEl>
                                          <p:spTgt spid="36">
                                            <p:txEl>
                                              <p:pRg st="0" end="0"/>
                                            </p:txEl>
                                          </p:spTgt>
                                        </p:tgtEl>
                                        <p:attrNameLst>
                                          <p:attrName>style.visibility</p:attrName>
                                        </p:attrNameLst>
                                      </p:cBhvr>
                                      <p:to>
                                        <p:strVal val="visible"/>
                                      </p:to>
                                    </p:set>
                                    <p:animEffect transition="in" filter="fade">
                                      <p:cBhvr>
                                        <p:cTn id="86" dur="500"/>
                                        <p:tgtEl>
                                          <p:spTgt spid="36">
                                            <p:txEl>
                                              <p:pRg st="0" end="0"/>
                                            </p:txEl>
                                          </p:spTgt>
                                        </p:tgtEl>
                                      </p:cBhvr>
                                    </p:animEffect>
                                  </p:childTnLst>
                                </p:cTn>
                              </p:par>
                            </p:childTnLst>
                          </p:cTn>
                        </p:par>
                        <p:par>
                          <p:cTn id="87" fill="hold">
                            <p:stCondLst>
                              <p:cond delay="8350"/>
                            </p:stCondLst>
                            <p:childTnLst>
                              <p:par>
                                <p:cTn id="88" presetID="10" presetClass="entr" presetSubtype="0" fill="hold" grpId="0" nodeType="afterEffect">
                                  <p:stCondLst>
                                    <p:cond delay="0"/>
                                  </p:stCondLst>
                                  <p:childTnLst>
                                    <p:set>
                                      <p:cBhvr>
                                        <p:cTn id="89" dur="1" fill="hold">
                                          <p:stCondLst>
                                            <p:cond delay="0"/>
                                          </p:stCondLst>
                                        </p:cTn>
                                        <p:tgtEl>
                                          <p:spTgt spid="36">
                                            <p:txEl>
                                              <p:pRg st="1" end="1"/>
                                            </p:txEl>
                                          </p:spTgt>
                                        </p:tgtEl>
                                        <p:attrNameLst>
                                          <p:attrName>style.visibility</p:attrName>
                                        </p:attrNameLst>
                                      </p:cBhvr>
                                      <p:to>
                                        <p:strVal val="visible"/>
                                      </p:to>
                                    </p:set>
                                    <p:animEffect transition="in" filter="fade">
                                      <p:cBhvr>
                                        <p:cTn id="90" dur="500"/>
                                        <p:tgtEl>
                                          <p:spTgt spid="36">
                                            <p:txEl>
                                              <p:pRg st="1" end="1"/>
                                            </p:txEl>
                                          </p:spTgt>
                                        </p:tgtEl>
                                      </p:cBhvr>
                                    </p:animEffect>
                                  </p:childTnLst>
                                </p:cTn>
                              </p:par>
                            </p:childTnLst>
                          </p:cTn>
                        </p:par>
                        <p:par>
                          <p:cTn id="91" fill="hold">
                            <p:stCondLst>
                              <p:cond delay="8850"/>
                            </p:stCondLst>
                            <p:childTnLst>
                              <p:par>
                                <p:cTn id="92" presetID="9" presetClass="entr" presetSubtype="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dissolve">
                                      <p:cBhvr>
                                        <p:cTn id="94" dur="500"/>
                                        <p:tgtEl>
                                          <p:spTgt spid="1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2">
                                            <p:txEl>
                                              <p:pRg st="0" end="0"/>
                                            </p:txEl>
                                          </p:spTgt>
                                        </p:tgtEl>
                                        <p:attrNameLst>
                                          <p:attrName>style.visibility</p:attrName>
                                        </p:attrNameLst>
                                      </p:cBhvr>
                                      <p:to>
                                        <p:strVal val="visible"/>
                                      </p:to>
                                    </p:set>
                                    <p:animEffect transition="in" filter="fade">
                                      <p:cBhvr>
                                        <p:cTn id="97" dur="500"/>
                                        <p:tgtEl>
                                          <p:spTgt spid="42">
                                            <p:txEl>
                                              <p:pRg st="0" end="0"/>
                                            </p:txEl>
                                          </p:spTgt>
                                        </p:tgtEl>
                                      </p:cBhvr>
                                    </p:animEffect>
                                  </p:childTnLst>
                                </p:cTn>
                              </p:par>
                            </p:childTnLst>
                          </p:cTn>
                        </p:par>
                        <p:par>
                          <p:cTn id="98" fill="hold">
                            <p:stCondLst>
                              <p:cond delay="9350"/>
                            </p:stCondLst>
                            <p:childTnLst>
                              <p:par>
                                <p:cTn id="99" presetID="10" presetClass="entr" presetSubtype="0" fill="hold" grpId="0" nodeType="after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500"/>
                                        <p:tgtEl>
                                          <p:spTgt spid="35">
                                            <p:txEl>
                                              <p:pRg st="0" end="0"/>
                                            </p:txEl>
                                          </p:spTgt>
                                        </p:tgtEl>
                                      </p:cBhvr>
                                    </p:animEffect>
                                  </p:childTnLst>
                                </p:cTn>
                              </p:par>
                            </p:childTnLst>
                          </p:cTn>
                        </p:par>
                        <p:par>
                          <p:cTn id="102" fill="hold">
                            <p:stCondLst>
                              <p:cond delay="9850"/>
                            </p:stCondLst>
                            <p:childTnLst>
                              <p:par>
                                <p:cTn id="103" presetID="10" presetClass="entr" presetSubtype="0" fill="hold" grpId="0" nodeType="afterEffect">
                                  <p:stCondLst>
                                    <p:cond delay="0"/>
                                  </p:stCondLst>
                                  <p:childTnLst>
                                    <p:set>
                                      <p:cBhvr>
                                        <p:cTn id="104" dur="1" fill="hold">
                                          <p:stCondLst>
                                            <p:cond delay="0"/>
                                          </p:stCondLst>
                                        </p:cTn>
                                        <p:tgtEl>
                                          <p:spTgt spid="35">
                                            <p:txEl>
                                              <p:pRg st="1" end="1"/>
                                            </p:txEl>
                                          </p:spTgt>
                                        </p:tgtEl>
                                        <p:attrNameLst>
                                          <p:attrName>style.visibility</p:attrName>
                                        </p:attrNameLst>
                                      </p:cBhvr>
                                      <p:to>
                                        <p:strVal val="visible"/>
                                      </p:to>
                                    </p:set>
                                    <p:animEffect transition="in" filter="fade">
                                      <p:cBhvr>
                                        <p:cTn id="105" dur="500"/>
                                        <p:tgtEl>
                                          <p:spTgt spid="35">
                                            <p:txEl>
                                              <p:pRg st="1" end="1"/>
                                            </p:txEl>
                                          </p:spTgt>
                                        </p:tgtEl>
                                      </p:cBhvr>
                                    </p:animEffect>
                                  </p:childTnLst>
                                </p:cTn>
                              </p:par>
                            </p:childTnLst>
                          </p:cTn>
                        </p:par>
                        <p:par>
                          <p:cTn id="106" fill="hold">
                            <p:stCondLst>
                              <p:cond delay="10350"/>
                            </p:stCondLst>
                            <p:childTnLst>
                              <p:par>
                                <p:cTn id="107" presetID="9" presetClass="entr" presetSubtype="0"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dissolve">
                                      <p:cBhvr>
                                        <p:cTn id="109" dur="500"/>
                                        <p:tgtEl>
                                          <p:spTgt spid="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3">
                                            <p:txEl>
                                              <p:pRg st="0" end="0"/>
                                            </p:txEl>
                                          </p:spTgt>
                                        </p:tgtEl>
                                        <p:attrNameLst>
                                          <p:attrName>style.visibility</p:attrName>
                                        </p:attrNameLst>
                                      </p:cBhvr>
                                      <p:to>
                                        <p:strVal val="visible"/>
                                      </p:to>
                                    </p:set>
                                    <p:animEffect transition="in" filter="fade">
                                      <p:cBhvr>
                                        <p:cTn id="112" dur="500"/>
                                        <p:tgtEl>
                                          <p:spTgt spid="43">
                                            <p:txEl>
                                              <p:pRg st="0" end="0"/>
                                            </p:txEl>
                                          </p:spTgt>
                                        </p:tgtEl>
                                      </p:cBhvr>
                                    </p:animEffect>
                                  </p:childTnLst>
                                </p:cTn>
                              </p:par>
                            </p:childTnLst>
                          </p:cTn>
                        </p:par>
                        <p:par>
                          <p:cTn id="113" fill="hold">
                            <p:stCondLst>
                              <p:cond delay="10850"/>
                            </p:stCondLst>
                            <p:childTnLst>
                              <p:par>
                                <p:cTn id="114" presetID="10" presetClass="entr" presetSubtype="0" fill="hold" grpId="0" nodeType="afterEffect">
                                  <p:stCondLst>
                                    <p:cond delay="0"/>
                                  </p:stCondLst>
                                  <p:childTnLst>
                                    <p:set>
                                      <p:cBhvr>
                                        <p:cTn id="115" dur="1" fill="hold">
                                          <p:stCondLst>
                                            <p:cond delay="0"/>
                                          </p:stCondLst>
                                        </p:cTn>
                                        <p:tgtEl>
                                          <p:spTgt spid="34">
                                            <p:txEl>
                                              <p:pRg st="0" end="0"/>
                                            </p:txEl>
                                          </p:spTgt>
                                        </p:tgtEl>
                                        <p:attrNameLst>
                                          <p:attrName>style.visibility</p:attrName>
                                        </p:attrNameLst>
                                      </p:cBhvr>
                                      <p:to>
                                        <p:strVal val="visible"/>
                                      </p:to>
                                    </p:set>
                                    <p:animEffect transition="in" filter="fade">
                                      <p:cBhvr>
                                        <p:cTn id="116" dur="500"/>
                                        <p:tgtEl>
                                          <p:spTgt spid="34">
                                            <p:txEl>
                                              <p:pRg st="0" end="0"/>
                                            </p:txEl>
                                          </p:spTgt>
                                        </p:tgtEl>
                                      </p:cBhvr>
                                    </p:animEffect>
                                  </p:childTnLst>
                                </p:cTn>
                              </p:par>
                            </p:childTnLst>
                          </p:cTn>
                        </p:par>
                        <p:par>
                          <p:cTn id="117" fill="hold">
                            <p:stCondLst>
                              <p:cond delay="11350"/>
                            </p:stCondLst>
                            <p:childTnLst>
                              <p:par>
                                <p:cTn id="118" presetID="10" presetClass="entr" presetSubtype="0" fill="hold" grpId="0" nodeType="afterEffect">
                                  <p:stCondLst>
                                    <p:cond delay="0"/>
                                  </p:stCondLst>
                                  <p:childTnLst>
                                    <p:set>
                                      <p:cBhvr>
                                        <p:cTn id="119" dur="1" fill="hold">
                                          <p:stCondLst>
                                            <p:cond delay="0"/>
                                          </p:stCondLst>
                                        </p:cTn>
                                        <p:tgtEl>
                                          <p:spTgt spid="34">
                                            <p:txEl>
                                              <p:pRg st="1" end="1"/>
                                            </p:txEl>
                                          </p:spTgt>
                                        </p:tgtEl>
                                        <p:attrNameLst>
                                          <p:attrName>style.visibility</p:attrName>
                                        </p:attrNameLst>
                                      </p:cBhvr>
                                      <p:to>
                                        <p:strVal val="visible"/>
                                      </p:to>
                                    </p:set>
                                    <p:animEffect transition="in" filter="fade">
                                      <p:cBhvr>
                                        <p:cTn id="120" dur="500"/>
                                        <p:tgtEl>
                                          <p:spTgt spid="34">
                                            <p:txEl>
                                              <p:pRg st="1" end="1"/>
                                            </p:txEl>
                                          </p:spTgt>
                                        </p:tgtEl>
                                      </p:cBhvr>
                                    </p:animEffect>
                                  </p:childTnLst>
                                </p:cTn>
                              </p:par>
                            </p:childTnLst>
                          </p:cTn>
                        </p:par>
                        <p:par>
                          <p:cTn id="121" fill="hold">
                            <p:stCondLst>
                              <p:cond delay="11850"/>
                            </p:stCondLst>
                            <p:childTnLst>
                              <p:par>
                                <p:cTn id="122" presetID="9" presetClass="entr" presetSubtype="0" fill="hold" nodeType="after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dissolve">
                                      <p:cBhvr>
                                        <p:cTn id="124" dur="500"/>
                                        <p:tgtEl>
                                          <p:spTgt spid="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xEl>
                                              <p:pRg st="0" end="0"/>
                                            </p:txEl>
                                          </p:spTgt>
                                        </p:tgtEl>
                                        <p:attrNameLst>
                                          <p:attrName>style.visibility</p:attrName>
                                        </p:attrNameLst>
                                      </p:cBhvr>
                                      <p:to>
                                        <p:strVal val="visible"/>
                                      </p:to>
                                    </p:set>
                                    <p:animEffect transition="in" filter="fade">
                                      <p:cBhvr>
                                        <p:cTn id="127" dur="500"/>
                                        <p:tgtEl>
                                          <p:spTgt spid="44">
                                            <p:txEl>
                                              <p:pRg st="0" end="0"/>
                                            </p:txEl>
                                          </p:spTgt>
                                        </p:tgtEl>
                                      </p:cBhvr>
                                    </p:animEffect>
                                  </p:childTnLst>
                                </p:cTn>
                              </p:par>
                            </p:childTnLst>
                          </p:cTn>
                        </p:par>
                        <p:par>
                          <p:cTn id="128" fill="hold">
                            <p:stCondLst>
                              <p:cond delay="12350"/>
                            </p:stCondLst>
                            <p:childTnLst>
                              <p:par>
                                <p:cTn id="129" presetID="10" presetClass="entr" presetSubtype="0"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fade">
                                      <p:cBhvr>
                                        <p:cTn id="131" dur="500"/>
                                        <p:tgtEl>
                                          <p:spTgt spid="33">
                                            <p:txEl>
                                              <p:pRg st="0" end="0"/>
                                            </p:txEl>
                                          </p:spTgt>
                                        </p:tgtEl>
                                      </p:cBhvr>
                                    </p:animEffect>
                                  </p:childTnLst>
                                </p:cTn>
                              </p:par>
                            </p:childTnLst>
                          </p:cTn>
                        </p:par>
                        <p:par>
                          <p:cTn id="132" fill="hold">
                            <p:stCondLst>
                              <p:cond delay="12850"/>
                            </p:stCondLst>
                            <p:childTnLst>
                              <p:par>
                                <p:cTn id="133" presetID="10" presetClass="entr" presetSubtype="0" fill="hold" grpId="0" nodeType="afterEffect">
                                  <p:stCondLst>
                                    <p:cond delay="0"/>
                                  </p:stCondLst>
                                  <p:childTnLst>
                                    <p:set>
                                      <p:cBhvr>
                                        <p:cTn id="134" dur="1" fill="hold">
                                          <p:stCondLst>
                                            <p:cond delay="0"/>
                                          </p:stCondLst>
                                        </p:cTn>
                                        <p:tgtEl>
                                          <p:spTgt spid="33">
                                            <p:txEl>
                                              <p:pRg st="1" end="1"/>
                                            </p:txEl>
                                          </p:spTgt>
                                        </p:tgtEl>
                                        <p:attrNameLst>
                                          <p:attrName>style.visibility</p:attrName>
                                        </p:attrNameLst>
                                      </p:cBhvr>
                                      <p:to>
                                        <p:strVal val="visible"/>
                                      </p:to>
                                    </p:set>
                                    <p:animEffect transition="in" filter="fade">
                                      <p:cBhvr>
                                        <p:cTn id="135"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05</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877985" cy="646331"/>
          </a:xfrm>
          <a:prstGeom prst="rect">
            <a:avLst/>
          </a:prstGeom>
          <a:noFill/>
        </p:spPr>
        <p:txBody>
          <a:bodyPr wrap="non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明年工作计划目标</a:t>
            </a: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947556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2"/>
          <p:cNvGrpSpPr>
            <a:grpSpLocks/>
          </p:cNvGrpSpPr>
          <p:nvPr/>
        </p:nvGrpSpPr>
        <p:grpSpPr bwMode="auto">
          <a:xfrm>
            <a:off x="-108519" y="2506191"/>
            <a:ext cx="2967608"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488"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 name="组合 36"/>
          <p:cNvGrpSpPr>
            <a:grpSpLocks/>
          </p:cNvGrpSpPr>
          <p:nvPr/>
        </p:nvGrpSpPr>
        <p:grpSpPr bwMode="auto">
          <a:xfrm flipV="1">
            <a:off x="2743200" y="2580803"/>
            <a:ext cx="1935163"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4850"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 name="组合 40"/>
          <p:cNvGrpSpPr>
            <a:grpSpLocks/>
          </p:cNvGrpSpPr>
          <p:nvPr/>
        </p:nvGrpSpPr>
        <p:grpSpPr bwMode="auto">
          <a:xfrm>
            <a:off x="4565650" y="2506191"/>
            <a:ext cx="1936750"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800"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3075"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20"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22" name="组合 53"/>
          <p:cNvGrpSpPr>
            <a:grpSpLocks/>
          </p:cNvGrpSpPr>
          <p:nvPr/>
        </p:nvGrpSpPr>
        <p:grpSpPr bwMode="auto">
          <a:xfrm flipV="1">
            <a:off x="6384924" y="2580802"/>
            <a:ext cx="2867595" cy="506414"/>
            <a:chOff x="-1" y="0"/>
            <a:chExt cx="2865253" cy="506625"/>
          </a:xfrm>
          <a:solidFill>
            <a:schemeClr val="accent2"/>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8"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33"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405378103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fltVal val="0"/>
                                          </p:val>
                                        </p:tav>
                                        <p:tav tm="100000">
                                          <p:val>
                                            <p:strVal val="#ppt_w"/>
                                          </p:val>
                                        </p:tav>
                                      </p:tavLst>
                                    </p:anim>
                                    <p:anim calcmode="lin" valueType="num">
                                      <p:cBhvr>
                                        <p:cTn id="16" dur="300" fill="hold"/>
                                        <p:tgtEl>
                                          <p:spTgt spid="19"/>
                                        </p:tgtEl>
                                        <p:attrNameLst>
                                          <p:attrName>ppt_h</p:attrName>
                                        </p:attrNameLst>
                                      </p:cBhvr>
                                      <p:tavLst>
                                        <p:tav tm="0">
                                          <p:val>
                                            <p:fltVal val="0"/>
                                          </p:val>
                                        </p:tav>
                                        <p:tav tm="100000">
                                          <p:val>
                                            <p:strVal val="#ppt_h"/>
                                          </p:val>
                                        </p:tav>
                                      </p:tavLst>
                                    </p:anim>
                                    <p:animEffect>
                                      <p:cBhvr>
                                        <p:cTn id="17" dur="3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1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p:cBhvr>
                                        <p:cTn id="26" dur="600"/>
                                        <p:tgtEl>
                                          <p:spTgt spid="18"/>
                                        </p:tgtEl>
                                      </p:cBhvr>
                                    </p:animEffect>
                                    <p:anim calcmode="lin" valueType="num">
                                      <p:cBhvr>
                                        <p:cTn id="27" dur="600" fill="hold"/>
                                        <p:tgtEl>
                                          <p:spTgt spid="18"/>
                                        </p:tgtEl>
                                        <p:attrNameLst>
                                          <p:attrName>ppt_x</p:attrName>
                                        </p:attrNameLst>
                                      </p:cBhvr>
                                      <p:tavLst>
                                        <p:tav tm="0">
                                          <p:val>
                                            <p:strVal val="#ppt_x"/>
                                          </p:val>
                                        </p:tav>
                                        <p:tav tm="100000">
                                          <p:val>
                                            <p:strVal val="#ppt_x"/>
                                          </p:val>
                                        </p:tav>
                                      </p:tavLst>
                                    </p:anim>
                                    <p:anim calcmode="lin" valueType="num">
                                      <p:cBhvr>
                                        <p:cTn id="28" dur="6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600"/>
                                        <p:tgtEl>
                                          <p:spTgt spid="7"/>
                                        </p:tgtEl>
                                      </p:cBhvr>
                                    </p:animEffect>
                                    <p:anim calcmode="lin" valueType="num">
                                      <p:cBhvr>
                                        <p:cTn id="37" dur="600" fill="hold"/>
                                        <p:tgtEl>
                                          <p:spTgt spid="7"/>
                                        </p:tgtEl>
                                        <p:attrNameLst>
                                          <p:attrName>ppt_x</p:attrName>
                                        </p:attrNameLst>
                                      </p:cBhvr>
                                      <p:tavLst>
                                        <p:tav tm="0">
                                          <p:val>
                                            <p:strVal val="#ppt_x"/>
                                          </p:val>
                                        </p:tav>
                                        <p:tav tm="100000">
                                          <p:val>
                                            <p:strVal val="#ppt_x"/>
                                          </p:val>
                                        </p:tav>
                                      </p:tavLst>
                                    </p:anim>
                                    <p:anim calcmode="lin" valueType="num">
                                      <p:cBhvr>
                                        <p:cTn id="38" dur="6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p:cBhvr>
                                        <p:cTn id="41" dur="600"/>
                                        <p:tgtEl>
                                          <p:spTgt spid="32"/>
                                        </p:tgtEl>
                                      </p:cBhvr>
                                    </p:animEffect>
                                    <p:anim calcmode="lin" valueType="num">
                                      <p:cBhvr>
                                        <p:cTn id="42" dur="600" fill="hold"/>
                                        <p:tgtEl>
                                          <p:spTgt spid="32"/>
                                        </p:tgtEl>
                                        <p:attrNameLst>
                                          <p:attrName>ppt_x</p:attrName>
                                        </p:attrNameLst>
                                      </p:cBhvr>
                                      <p:tavLst>
                                        <p:tav tm="0">
                                          <p:val>
                                            <p:strVal val="#ppt_x"/>
                                          </p:val>
                                        </p:tav>
                                        <p:tav tm="100000">
                                          <p:val>
                                            <p:strVal val="#ppt_x"/>
                                          </p:val>
                                        </p:tav>
                                      </p:tavLst>
                                    </p:anim>
                                    <p:anim calcmode="lin" valueType="num">
                                      <p:cBhvr>
                                        <p:cTn id="43" dur="6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p:val>
                                            <p:fltVal val="0"/>
                                          </p:val>
                                        </p:tav>
                                        <p:tav tm="100000">
                                          <p:val>
                                            <p:strVal val="#ppt_w"/>
                                          </p:val>
                                        </p:tav>
                                      </p:tavLst>
                                    </p:anim>
                                    <p:anim calcmode="lin" valueType="num">
                                      <p:cBhvr>
                                        <p:cTn id="48" dur="300" fill="hold"/>
                                        <p:tgtEl>
                                          <p:spTgt spid="20"/>
                                        </p:tgtEl>
                                        <p:attrNameLst>
                                          <p:attrName>ppt_h</p:attrName>
                                        </p:attrNameLst>
                                      </p:cBhvr>
                                      <p:tavLst>
                                        <p:tav tm="0">
                                          <p:val>
                                            <p:fltVal val="0"/>
                                          </p:val>
                                        </p:tav>
                                        <p:tav tm="100000">
                                          <p:val>
                                            <p:strVal val="#ppt_h"/>
                                          </p:val>
                                        </p:tav>
                                      </p:tavLst>
                                    </p:anim>
                                    <p:animEffect>
                                      <p:cBhvr>
                                        <p:cTn id="49" dur="3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Effect>
                                      <p:cBhvr>
                                        <p:cTn id="54" dur="300"/>
                                        <p:tgtEl>
                                          <p:spTgt spid="8"/>
                                        </p:tgtEl>
                                      </p:cBhvr>
                                    </p:animEffect>
                                  </p:childTnLst>
                                </p:cTn>
                              </p:par>
                            </p:childTnLst>
                          </p:cTn>
                        </p:par>
                        <p:par>
                          <p:cTn id="55" fill="hold">
                            <p:stCondLst>
                              <p:cond delay="2050"/>
                            </p:stCondLst>
                            <p:childTnLst>
                              <p:par>
                                <p:cTn id="56" presetID="47"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600"/>
                                        <p:tgtEl>
                                          <p:spTgt spid="27"/>
                                        </p:tgtEl>
                                      </p:cBhvr>
                                    </p:animEffect>
                                    <p:anim calcmode="lin" valueType="num">
                                      <p:cBhvr>
                                        <p:cTn id="59" dur="600" fill="hold"/>
                                        <p:tgtEl>
                                          <p:spTgt spid="27"/>
                                        </p:tgtEl>
                                        <p:attrNameLst>
                                          <p:attrName>ppt_x</p:attrName>
                                        </p:attrNameLst>
                                      </p:cBhvr>
                                      <p:tavLst>
                                        <p:tav tm="0">
                                          <p:val>
                                            <p:strVal val="#ppt_x"/>
                                          </p:val>
                                        </p:tav>
                                        <p:tav tm="100000">
                                          <p:val>
                                            <p:strVal val="#ppt_x"/>
                                          </p:val>
                                        </p:tav>
                                      </p:tavLst>
                                    </p:anim>
                                    <p:anim calcmode="lin" valueType="num">
                                      <p:cBhvr>
                                        <p:cTn id="60" dur="6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600"/>
                                        <p:tgtEl>
                                          <p:spTgt spid="26"/>
                                        </p:tgtEl>
                                      </p:cBhvr>
                                    </p:animEffect>
                                    <p:anim calcmode="lin" valueType="num">
                                      <p:cBhvr>
                                        <p:cTn id="64" dur="600" fill="hold"/>
                                        <p:tgtEl>
                                          <p:spTgt spid="26"/>
                                        </p:tgtEl>
                                        <p:attrNameLst>
                                          <p:attrName>ppt_x</p:attrName>
                                        </p:attrNameLst>
                                      </p:cBhvr>
                                      <p:tavLst>
                                        <p:tav tm="0">
                                          <p:val>
                                            <p:strVal val="#ppt_x"/>
                                          </p:val>
                                        </p:tav>
                                        <p:tav tm="100000">
                                          <p:val>
                                            <p:strVal val="#ppt_x"/>
                                          </p:val>
                                        </p:tav>
                                      </p:tavLst>
                                    </p:anim>
                                    <p:anim calcmode="lin" valueType="num">
                                      <p:cBhvr>
                                        <p:cTn id="65" dur="6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p:cBhvr>
                                        <p:cTn id="68" dur="600"/>
                                        <p:tgtEl>
                                          <p:spTgt spid="11"/>
                                        </p:tgtEl>
                                      </p:cBhvr>
                                    </p:animEffect>
                                    <p:anim calcmode="lin" valueType="num">
                                      <p:cBhvr>
                                        <p:cTn id="69" dur="600" fill="hold"/>
                                        <p:tgtEl>
                                          <p:spTgt spid="11"/>
                                        </p:tgtEl>
                                        <p:attrNameLst>
                                          <p:attrName>ppt_x</p:attrName>
                                        </p:attrNameLst>
                                      </p:cBhvr>
                                      <p:tavLst>
                                        <p:tav tm="0">
                                          <p:val>
                                            <p:strVal val="#ppt_x"/>
                                          </p:val>
                                        </p:tav>
                                        <p:tav tm="100000">
                                          <p:val>
                                            <p:strVal val="#ppt_x"/>
                                          </p:val>
                                        </p:tav>
                                      </p:tavLst>
                                    </p:anim>
                                    <p:anim calcmode="lin" valueType="num">
                                      <p:cBhvr>
                                        <p:cTn id="70" dur="6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p:cBhvr>
                                        <p:cTn id="73" dur="600"/>
                                        <p:tgtEl>
                                          <p:spTgt spid="34"/>
                                        </p:tgtEl>
                                      </p:cBhvr>
                                    </p:animEffect>
                                    <p:anim calcmode="lin" valueType="num">
                                      <p:cBhvr>
                                        <p:cTn id="74" dur="600" fill="hold"/>
                                        <p:tgtEl>
                                          <p:spTgt spid="34"/>
                                        </p:tgtEl>
                                        <p:attrNameLst>
                                          <p:attrName>ppt_x</p:attrName>
                                        </p:attrNameLst>
                                      </p:cBhvr>
                                      <p:tavLst>
                                        <p:tav tm="0">
                                          <p:val>
                                            <p:strVal val="#ppt_x"/>
                                          </p:val>
                                        </p:tav>
                                        <p:tav tm="100000">
                                          <p:val>
                                            <p:strVal val="#ppt_x"/>
                                          </p:val>
                                        </p:tav>
                                      </p:tavLst>
                                    </p:anim>
                                    <p:anim calcmode="lin" valueType="num">
                                      <p:cBhvr>
                                        <p:cTn id="75" dur="6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26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300" fill="hold"/>
                                        <p:tgtEl>
                                          <p:spTgt spid="21"/>
                                        </p:tgtEl>
                                        <p:attrNameLst>
                                          <p:attrName>ppt_w</p:attrName>
                                        </p:attrNameLst>
                                      </p:cBhvr>
                                      <p:tavLst>
                                        <p:tav tm="0">
                                          <p:val>
                                            <p:fltVal val="0"/>
                                          </p:val>
                                        </p:tav>
                                        <p:tav tm="100000">
                                          <p:val>
                                            <p:strVal val="#ppt_w"/>
                                          </p:val>
                                        </p:tav>
                                      </p:tavLst>
                                    </p:anim>
                                    <p:anim calcmode="lin" valueType="num">
                                      <p:cBhvr>
                                        <p:cTn id="80" dur="300" fill="hold"/>
                                        <p:tgtEl>
                                          <p:spTgt spid="21"/>
                                        </p:tgtEl>
                                        <p:attrNameLst>
                                          <p:attrName>ppt_h</p:attrName>
                                        </p:attrNameLst>
                                      </p:cBhvr>
                                      <p:tavLst>
                                        <p:tav tm="0">
                                          <p:val>
                                            <p:fltVal val="0"/>
                                          </p:val>
                                        </p:tav>
                                        <p:tav tm="100000">
                                          <p:val>
                                            <p:strVal val="#ppt_h"/>
                                          </p:val>
                                        </p:tav>
                                      </p:tavLst>
                                    </p:anim>
                                    <p:animEffect>
                                      <p:cBhvr>
                                        <p:cTn id="81" dur="3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300" fill="hold"/>
                                        <p:tgtEl>
                                          <p:spTgt spid="12"/>
                                        </p:tgtEl>
                                        <p:attrNameLst>
                                          <p:attrName>ppt_w</p:attrName>
                                        </p:attrNameLst>
                                      </p:cBhvr>
                                      <p:tavLst>
                                        <p:tav tm="0">
                                          <p:val>
                                            <p:fltVal val="0"/>
                                          </p:val>
                                        </p:tav>
                                        <p:tav tm="100000">
                                          <p:val>
                                            <p:strVal val="#ppt_w"/>
                                          </p:val>
                                        </p:tav>
                                      </p:tavLst>
                                    </p:anim>
                                    <p:anim calcmode="lin" valueType="num">
                                      <p:cBhvr>
                                        <p:cTn id="85" dur="300" fill="hold"/>
                                        <p:tgtEl>
                                          <p:spTgt spid="12"/>
                                        </p:tgtEl>
                                        <p:attrNameLst>
                                          <p:attrName>ppt_h</p:attrName>
                                        </p:attrNameLst>
                                      </p:cBhvr>
                                      <p:tavLst>
                                        <p:tav tm="0">
                                          <p:val>
                                            <p:fltVal val="0"/>
                                          </p:val>
                                        </p:tav>
                                        <p:tav tm="100000">
                                          <p:val>
                                            <p:strVal val="#ppt_h"/>
                                          </p:val>
                                        </p:tav>
                                      </p:tavLst>
                                    </p:anim>
                                    <p:animEffect>
                                      <p:cBhvr>
                                        <p:cTn id="86" dur="300"/>
                                        <p:tgtEl>
                                          <p:spTgt spid="12"/>
                                        </p:tgtEl>
                                      </p:cBhvr>
                                    </p:animEffect>
                                  </p:childTnLst>
                                </p:cTn>
                              </p:par>
                            </p:childTnLst>
                          </p:cTn>
                        </p:par>
                        <p:par>
                          <p:cTn id="87" fill="hold">
                            <p:stCondLst>
                              <p:cond delay="29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p:cBhvr>
                                        <p:cTn id="90" dur="600"/>
                                        <p:tgtEl>
                                          <p:spTgt spid="29"/>
                                        </p:tgtEl>
                                      </p:cBhvr>
                                    </p:animEffect>
                                    <p:anim calcmode="lin" valueType="num">
                                      <p:cBhvr>
                                        <p:cTn id="91" dur="600" fill="hold"/>
                                        <p:tgtEl>
                                          <p:spTgt spid="29"/>
                                        </p:tgtEl>
                                        <p:attrNameLst>
                                          <p:attrName>ppt_x</p:attrName>
                                        </p:attrNameLst>
                                      </p:cBhvr>
                                      <p:tavLst>
                                        <p:tav tm="0">
                                          <p:val>
                                            <p:strVal val="#ppt_x"/>
                                          </p:val>
                                        </p:tav>
                                        <p:tav tm="100000">
                                          <p:val>
                                            <p:strVal val="#ppt_x"/>
                                          </p:val>
                                        </p:tav>
                                      </p:tavLst>
                                    </p:anim>
                                    <p:anim calcmode="lin" valueType="num">
                                      <p:cBhvr>
                                        <p:cTn id="92" dur="600" fill="hold"/>
                                        <p:tgtEl>
                                          <p:spTgt spid="2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600"/>
                                        <p:tgtEl>
                                          <p:spTgt spid="28"/>
                                        </p:tgtEl>
                                      </p:cBhvr>
                                    </p:animEffect>
                                    <p:anim calcmode="lin" valueType="num">
                                      <p:cBhvr>
                                        <p:cTn id="96" dur="600" fill="hold"/>
                                        <p:tgtEl>
                                          <p:spTgt spid="28"/>
                                        </p:tgtEl>
                                        <p:attrNameLst>
                                          <p:attrName>ppt_x</p:attrName>
                                        </p:attrNameLst>
                                      </p:cBhvr>
                                      <p:tavLst>
                                        <p:tav tm="0">
                                          <p:val>
                                            <p:strVal val="#ppt_x"/>
                                          </p:val>
                                        </p:tav>
                                        <p:tav tm="100000">
                                          <p:val>
                                            <p:strVal val="#ppt_x"/>
                                          </p:val>
                                        </p:tav>
                                      </p:tavLst>
                                    </p:anim>
                                    <p:anim calcmode="lin" valueType="num">
                                      <p:cBhvr>
                                        <p:cTn id="97" dur="600" fill="hold"/>
                                        <p:tgtEl>
                                          <p:spTgt spid="2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p:cBhvr>
                                        <p:cTn id="100" dur="600"/>
                                        <p:tgtEl>
                                          <p:spTgt spid="15"/>
                                        </p:tgtEl>
                                      </p:cBhvr>
                                    </p:animEffect>
                                    <p:anim calcmode="lin" valueType="num">
                                      <p:cBhvr>
                                        <p:cTn id="101" dur="600" fill="hold"/>
                                        <p:tgtEl>
                                          <p:spTgt spid="15"/>
                                        </p:tgtEl>
                                        <p:attrNameLst>
                                          <p:attrName>ppt_x</p:attrName>
                                        </p:attrNameLst>
                                      </p:cBhvr>
                                      <p:tavLst>
                                        <p:tav tm="0">
                                          <p:val>
                                            <p:strVal val="#ppt_x"/>
                                          </p:val>
                                        </p:tav>
                                        <p:tav tm="100000">
                                          <p:val>
                                            <p:strVal val="#ppt_x"/>
                                          </p:val>
                                        </p:tav>
                                      </p:tavLst>
                                    </p:anim>
                                    <p:anim calcmode="lin" valueType="num">
                                      <p:cBhvr>
                                        <p:cTn id="102" dur="6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p:cBhvr>
                                        <p:cTn id="105" dur="600"/>
                                        <p:tgtEl>
                                          <p:spTgt spid="33"/>
                                        </p:tgtEl>
                                      </p:cBhvr>
                                    </p:animEffect>
                                    <p:anim calcmode="lin" valueType="num">
                                      <p:cBhvr>
                                        <p:cTn id="106" dur="600" fill="hold"/>
                                        <p:tgtEl>
                                          <p:spTgt spid="33"/>
                                        </p:tgtEl>
                                        <p:attrNameLst>
                                          <p:attrName>ppt_x</p:attrName>
                                        </p:attrNameLst>
                                      </p:cBhvr>
                                      <p:tavLst>
                                        <p:tav tm="0">
                                          <p:val>
                                            <p:strVal val="#ppt_x"/>
                                          </p:val>
                                        </p:tav>
                                        <p:tav tm="100000">
                                          <p:val>
                                            <p:strVal val="#ppt_x"/>
                                          </p:val>
                                        </p:tav>
                                      </p:tavLst>
                                    </p:anim>
                                    <p:anim calcmode="lin" valueType="num">
                                      <p:cBhvr>
                                        <p:cTn id="107" dur="600" fill="hold"/>
                                        <p:tgtEl>
                                          <p:spTgt spid="33"/>
                                        </p:tgtEl>
                                        <p:attrNameLst>
                                          <p:attrName>ppt_y</p:attrName>
                                        </p:attrNameLst>
                                      </p:cBhvr>
                                      <p:tavLst>
                                        <p:tav tm="0">
                                          <p:val>
                                            <p:strVal val="#ppt_y-.1"/>
                                          </p:val>
                                        </p:tav>
                                        <p:tav tm="100000">
                                          <p:val>
                                            <p:strVal val="#ppt_y"/>
                                          </p:val>
                                        </p:tav>
                                      </p:tavLst>
                                    </p:anim>
                                  </p:childTnLst>
                                </p:cTn>
                              </p:par>
                            </p:childTnLst>
                          </p:cTn>
                        </p:par>
                        <p:par>
                          <p:cTn id="108" fill="hold">
                            <p:stCondLst>
                              <p:cond delay="355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300" fill="hold"/>
                                        <p:tgtEl>
                                          <p:spTgt spid="25"/>
                                        </p:tgtEl>
                                        <p:attrNameLst>
                                          <p:attrName>ppt_w</p:attrName>
                                        </p:attrNameLst>
                                      </p:cBhvr>
                                      <p:tavLst>
                                        <p:tav tm="0">
                                          <p:val>
                                            <p:fltVal val="0"/>
                                          </p:val>
                                        </p:tav>
                                        <p:tav tm="100000">
                                          <p:val>
                                            <p:strVal val="#ppt_w"/>
                                          </p:val>
                                        </p:tav>
                                      </p:tavLst>
                                    </p:anim>
                                    <p:anim calcmode="lin" valueType="num">
                                      <p:cBhvr>
                                        <p:cTn id="112" dur="300" fill="hold"/>
                                        <p:tgtEl>
                                          <p:spTgt spid="25"/>
                                        </p:tgtEl>
                                        <p:attrNameLst>
                                          <p:attrName>ppt_h</p:attrName>
                                        </p:attrNameLst>
                                      </p:cBhvr>
                                      <p:tavLst>
                                        <p:tav tm="0">
                                          <p:val>
                                            <p:fltVal val="0"/>
                                          </p:val>
                                        </p:tav>
                                        <p:tav tm="100000">
                                          <p:val>
                                            <p:strVal val="#ppt_h"/>
                                          </p:val>
                                        </p:tav>
                                      </p:tavLst>
                                    </p:anim>
                                    <p:animEffect>
                                      <p:cBhvr>
                                        <p:cTn id="113" dur="300"/>
                                        <p:tgtEl>
                                          <p:spTgt spid="25"/>
                                        </p:tgtEl>
                                      </p:cBhvr>
                                    </p:animEffect>
                                  </p:childTnLst>
                                </p:cTn>
                              </p:par>
                              <p:par>
                                <p:cTn id="114" presetID="10"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300" fill="hold"/>
                                        <p:tgtEl>
                                          <p:spTgt spid="22"/>
                                        </p:tgtEl>
                                        <p:attrNameLst>
                                          <p:attrName>ppt_w</p:attrName>
                                        </p:attrNameLst>
                                      </p:cBhvr>
                                      <p:tavLst>
                                        <p:tav tm="0">
                                          <p:val>
                                            <p:fltVal val="0"/>
                                          </p:val>
                                        </p:tav>
                                        <p:tav tm="100000">
                                          <p:val>
                                            <p:strVal val="#ppt_w"/>
                                          </p:val>
                                        </p:tav>
                                      </p:tavLst>
                                    </p:anim>
                                    <p:anim calcmode="lin" valueType="num">
                                      <p:cBhvr>
                                        <p:cTn id="117" dur="300" fill="hold"/>
                                        <p:tgtEl>
                                          <p:spTgt spid="22"/>
                                        </p:tgtEl>
                                        <p:attrNameLst>
                                          <p:attrName>ppt_h</p:attrName>
                                        </p:attrNameLst>
                                      </p:cBhvr>
                                      <p:tavLst>
                                        <p:tav tm="0">
                                          <p:val>
                                            <p:fltVal val="0"/>
                                          </p:val>
                                        </p:tav>
                                        <p:tav tm="100000">
                                          <p:val>
                                            <p:strVal val="#ppt_h"/>
                                          </p:val>
                                        </p:tav>
                                      </p:tavLst>
                                    </p:anim>
                                    <p:animEffect>
                                      <p:cBhvr>
                                        <p:cTn id="118" dur="300"/>
                                        <p:tgtEl>
                                          <p:spTgt spid="22"/>
                                        </p:tgtEl>
                                      </p:cBhvr>
                                    </p:animEffect>
                                  </p:childTnLst>
                                </p:cTn>
                              </p:par>
                            </p:childTnLst>
                          </p:cTn>
                        </p:par>
                        <p:par>
                          <p:cTn id="119" fill="hold">
                            <p:stCondLst>
                              <p:cond delay="3850"/>
                            </p:stCondLst>
                            <p:childTnLst>
                              <p:par>
                                <p:cTn id="120" presetID="47"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p:cBhvr>
                                        <p:cTn id="122" dur="600"/>
                                        <p:tgtEl>
                                          <p:spTgt spid="31"/>
                                        </p:tgtEl>
                                      </p:cBhvr>
                                    </p:animEffect>
                                    <p:anim calcmode="lin" valueType="num">
                                      <p:cBhvr>
                                        <p:cTn id="123" dur="600" fill="hold"/>
                                        <p:tgtEl>
                                          <p:spTgt spid="31"/>
                                        </p:tgtEl>
                                        <p:attrNameLst>
                                          <p:attrName>ppt_x</p:attrName>
                                        </p:attrNameLst>
                                      </p:cBhvr>
                                      <p:tavLst>
                                        <p:tav tm="0">
                                          <p:val>
                                            <p:strVal val="#ppt_x"/>
                                          </p:val>
                                        </p:tav>
                                        <p:tav tm="100000">
                                          <p:val>
                                            <p:strVal val="#ppt_x"/>
                                          </p:val>
                                        </p:tav>
                                      </p:tavLst>
                                    </p:anim>
                                    <p:anim calcmode="lin" valueType="num">
                                      <p:cBhvr>
                                        <p:cTn id="124" dur="6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p:cBhvr>
                                        <p:cTn id="127" dur="600"/>
                                        <p:tgtEl>
                                          <p:spTgt spid="30"/>
                                        </p:tgtEl>
                                      </p:cBhvr>
                                    </p:animEffect>
                                    <p:anim calcmode="lin" valueType="num">
                                      <p:cBhvr>
                                        <p:cTn id="128" dur="600" fill="hold"/>
                                        <p:tgtEl>
                                          <p:spTgt spid="30"/>
                                        </p:tgtEl>
                                        <p:attrNameLst>
                                          <p:attrName>ppt_x</p:attrName>
                                        </p:attrNameLst>
                                      </p:cBhvr>
                                      <p:tavLst>
                                        <p:tav tm="0">
                                          <p:val>
                                            <p:strVal val="#ppt_x"/>
                                          </p:val>
                                        </p:tav>
                                        <p:tav tm="100000">
                                          <p:val>
                                            <p:strVal val="#ppt_x"/>
                                          </p:val>
                                        </p:tav>
                                      </p:tavLst>
                                    </p:anim>
                                    <p:anim calcmode="lin" valueType="num">
                                      <p:cBhvr>
                                        <p:cTn id="129" dur="6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p:cBhvr>
                                        <p:cTn id="132" dur="600"/>
                                        <p:tgtEl>
                                          <p:spTgt spid="16"/>
                                        </p:tgtEl>
                                      </p:cBhvr>
                                    </p:animEffect>
                                    <p:anim calcmode="lin" valueType="num">
                                      <p:cBhvr>
                                        <p:cTn id="133" dur="600" fill="hold"/>
                                        <p:tgtEl>
                                          <p:spTgt spid="16"/>
                                        </p:tgtEl>
                                        <p:attrNameLst>
                                          <p:attrName>ppt_x</p:attrName>
                                        </p:attrNameLst>
                                      </p:cBhvr>
                                      <p:tavLst>
                                        <p:tav tm="0">
                                          <p:val>
                                            <p:strVal val="#ppt_x"/>
                                          </p:val>
                                        </p:tav>
                                        <p:tav tm="100000">
                                          <p:val>
                                            <p:strVal val="#ppt_x"/>
                                          </p:val>
                                        </p:tav>
                                      </p:tavLst>
                                    </p:anim>
                                    <p:anim calcmode="lin" valueType="num">
                                      <p:cBhvr>
                                        <p:cTn id="134" dur="600" fill="hold"/>
                                        <p:tgtEl>
                                          <p:spTgt spid="1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p:cBhvr>
                                        <p:cTn id="137" dur="600"/>
                                        <p:tgtEl>
                                          <p:spTgt spid="35"/>
                                        </p:tgtEl>
                                      </p:cBhvr>
                                    </p:animEffect>
                                    <p:anim calcmode="lin" valueType="num">
                                      <p:cBhvr>
                                        <p:cTn id="138" dur="600" fill="hold"/>
                                        <p:tgtEl>
                                          <p:spTgt spid="35"/>
                                        </p:tgtEl>
                                        <p:attrNameLst>
                                          <p:attrName>ppt_x</p:attrName>
                                        </p:attrNameLst>
                                      </p:cBhvr>
                                      <p:tavLst>
                                        <p:tav tm="0">
                                          <p:val>
                                            <p:strVal val="#ppt_x"/>
                                          </p:val>
                                        </p:tav>
                                        <p:tav tm="100000">
                                          <p:val>
                                            <p:strVal val="#ppt_x"/>
                                          </p:val>
                                        </p:tav>
                                      </p:tavLst>
                                    </p:anim>
                                    <p:anim calcmode="lin" valueType="num">
                                      <p:cBhvr>
                                        <p:cTn id="139"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a:spLocks/>
          </p:cNvSpPr>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b="1" dirty="0" smtClean="0">
                <a:solidFill>
                  <a:schemeClr val="accent1"/>
                </a:solidFill>
                <a:latin typeface="微软雅黑" panose="020B0503020204020204" pitchFamily="34" charset="-122"/>
                <a:ea typeface="微软雅黑" panose="020B0503020204020204" pitchFamily="34" charset="-122"/>
              </a:rPr>
              <a:t>目录</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13933656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23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8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par>
                          <p:cTn id="56" fill="hold">
                            <p:stCondLst>
                              <p:cond delay="3300"/>
                            </p:stCondLst>
                            <p:childTnLst>
                              <p:par>
                                <p:cTn id="57" presetID="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1+#ppt_w/2"/>
                                          </p:val>
                                        </p:tav>
                                        <p:tav tm="100000">
                                          <p:val>
                                            <p:strVal val="#ppt_x"/>
                                          </p:val>
                                        </p:tav>
                                      </p:tavLst>
                                    </p:anim>
                                    <p:anim calcmode="lin" valueType="num">
                                      <p:cBhvr additive="base">
                                        <p:cTn id="64" dur="500" fill="hold"/>
                                        <p:tgtEl>
                                          <p:spTgt spid="66"/>
                                        </p:tgtEl>
                                        <p:attrNameLst>
                                          <p:attrName>ppt_y</p:attrName>
                                        </p:attrNameLst>
                                      </p:cBhvr>
                                      <p:tavLst>
                                        <p:tav tm="0">
                                          <p:val>
                                            <p:strVal val="#ppt_y"/>
                                          </p:val>
                                        </p:tav>
                                        <p:tav tm="100000">
                                          <p:val>
                                            <p:strVal val="#ppt_y"/>
                                          </p:val>
                                        </p:tav>
                                      </p:tavLst>
                                    </p:anim>
                                  </p:childTnLst>
                                </p:cTn>
                              </p:par>
                            </p:childTnLst>
                          </p:cTn>
                        </p:par>
                        <p:par>
                          <p:cTn id="65" fill="hold">
                            <p:stCondLst>
                              <p:cond delay="3800"/>
                            </p:stCondLst>
                            <p:childTnLst>
                              <p:par>
                                <p:cTn id="66" presetID="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0-#ppt_w/2"/>
                                          </p:val>
                                        </p:tav>
                                        <p:tav tm="100000">
                                          <p:val>
                                            <p:strVal val="#ppt_x"/>
                                          </p:val>
                                        </p:tav>
                                      </p:tavLst>
                                    </p:anim>
                                    <p:anim calcmode="lin" valueType="num">
                                      <p:cBhvr additive="base">
                                        <p:cTn id="69" dur="500" fill="hold"/>
                                        <p:tgtEl>
                                          <p:spTgt spid="5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fill="hold"/>
                                        <p:tgtEl>
                                          <p:spTgt spid="69"/>
                                        </p:tgtEl>
                                        <p:attrNameLst>
                                          <p:attrName>ppt_x</p:attrName>
                                        </p:attrNameLst>
                                      </p:cBhvr>
                                      <p:tavLst>
                                        <p:tav tm="0">
                                          <p:val>
                                            <p:strVal val="1+#ppt_w/2"/>
                                          </p:val>
                                        </p:tav>
                                        <p:tav tm="100000">
                                          <p:val>
                                            <p:strVal val="#ppt_x"/>
                                          </p:val>
                                        </p:tav>
                                      </p:tavLst>
                                    </p:anim>
                                    <p:anim calcmode="lin" valueType="num">
                                      <p:cBhvr additive="base">
                                        <p:cTn id="73" dur="500" fill="hold"/>
                                        <p:tgtEl>
                                          <p:spTgt spid="69"/>
                                        </p:tgtEl>
                                        <p:attrNameLst>
                                          <p:attrName>ppt_y</p:attrName>
                                        </p:attrNameLst>
                                      </p:cBhvr>
                                      <p:tavLst>
                                        <p:tav tm="0">
                                          <p:val>
                                            <p:strVal val="#ppt_y"/>
                                          </p:val>
                                        </p:tav>
                                        <p:tav tm="100000">
                                          <p:val>
                                            <p:strVal val="#ppt_y"/>
                                          </p:val>
                                        </p:tav>
                                      </p:tavLst>
                                    </p:anim>
                                  </p:childTnLst>
                                </p:cTn>
                              </p:par>
                            </p:childTnLst>
                          </p:cTn>
                        </p:par>
                        <p:par>
                          <p:cTn id="74" fill="hold">
                            <p:stCondLst>
                              <p:cond delay="4300"/>
                            </p:stCondLst>
                            <p:childTnLst>
                              <p:par>
                                <p:cTn id="75" presetID="2" presetClass="entr" presetSubtype="8"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0-#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additive="base">
                                        <p:cTn id="81" dur="500" fill="hold"/>
                                        <p:tgtEl>
                                          <p:spTgt spid="72"/>
                                        </p:tgtEl>
                                        <p:attrNameLst>
                                          <p:attrName>ppt_x</p:attrName>
                                        </p:attrNameLst>
                                      </p:cBhvr>
                                      <p:tavLst>
                                        <p:tav tm="0">
                                          <p:val>
                                            <p:strVal val="1+#ppt_w/2"/>
                                          </p:val>
                                        </p:tav>
                                        <p:tav tm="100000">
                                          <p:val>
                                            <p:strVal val="#ppt_x"/>
                                          </p:val>
                                        </p:tav>
                                      </p:tavLst>
                                    </p:anim>
                                    <p:anim calcmode="lin" valueType="num">
                                      <p:cBhvr additive="base">
                                        <p:cTn id="82"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136360" y="1299207"/>
            <a:ext cx="3142800" cy="3142800"/>
            <a:chOff x="5136360" y="1299207"/>
            <a:chExt cx="3142800" cy="3142800"/>
          </a:xfrm>
        </p:grpSpPr>
        <p:sp>
          <p:nvSpPr>
            <p:cNvPr id="5"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609398"/>
            </a:xfrm>
            <a:prstGeom prst="rect">
              <a:avLst/>
            </a:prstGeom>
            <a:noFill/>
          </p:spPr>
          <p:txBody>
            <a:bodyPr wrap="square" lIns="0" tIns="0" rIns="0" bIns="0" rtlCol="0">
              <a:spAutoFit/>
            </a:bodyPr>
            <a:lstStyle/>
            <a:p>
              <a:pPr algn="ctr">
                <a:lnSpc>
                  <a:spcPct val="120000"/>
                </a:lnSpc>
              </a:pP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6084819" y="2039519"/>
              <a:ext cx="1269578" cy="738664"/>
            </a:xfrm>
            <a:prstGeom prst="rect">
              <a:avLst/>
            </a:prstGeom>
            <a:noFill/>
          </p:spPr>
          <p:txBody>
            <a:bodyPr wrap="none" lIns="0" tIns="0" rIns="0" bIns="0" rtlCol="0">
              <a:spAutoFit/>
            </a:bodyPr>
            <a:lstStyle/>
            <a:p>
              <a:pPr algn="ctr"/>
              <a:r>
                <a:rPr lang="en-US" sz="48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86%</a:t>
              </a:r>
            </a:p>
          </p:txBody>
        </p:sp>
        <p:sp>
          <p:nvSpPr>
            <p:cNvPr id="8" name="TextBox 7"/>
            <p:cNvSpPr txBox="1"/>
            <p:nvPr/>
          </p:nvSpPr>
          <p:spPr>
            <a:xfrm>
              <a:off x="5987182" y="2810631"/>
              <a:ext cx="1384995" cy="276999"/>
            </a:xfrm>
            <a:prstGeom prst="rect">
              <a:avLst/>
            </a:prstGeom>
            <a:noFill/>
          </p:spPr>
          <p:txBody>
            <a:bodyPr wrap="none" lIns="0" tIns="0" rIns="0" bIns="0"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0" name="TextBox 9"/>
            <p:cNvSpPr txBox="1"/>
            <p:nvPr/>
          </p:nvSpPr>
          <p:spPr>
            <a:xfrm>
              <a:off x="1539213" y="1617358"/>
              <a:ext cx="1269578" cy="738664"/>
            </a:xfrm>
            <a:prstGeom prst="rect">
              <a:avLst/>
            </a:prstGeom>
            <a:noFill/>
          </p:spPr>
          <p:txBody>
            <a:bodyPr wrap="none" lIns="0" tIns="0" rIns="0" bIns="0" rtlCol="0">
              <a:spAutoFit/>
            </a:bodyPr>
            <a:lstStyle/>
            <a:p>
              <a:pPr algn="ctr"/>
              <a:r>
                <a:rPr lang="en-US" sz="48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11" name="TextBox 10"/>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923938" y="2625442"/>
            <a:ext cx="2034540" cy="2034540"/>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53%</a:t>
              </a:r>
            </a:p>
          </p:txBody>
        </p:sp>
        <p:sp>
          <p:nvSpPr>
            <p:cNvPr id="14" name="TextBox 13"/>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743074" y="1151562"/>
            <a:ext cx="1663582" cy="1663582"/>
            <a:chOff x="3743074" y="1151562"/>
            <a:chExt cx="1663582" cy="1663582"/>
          </a:xfrm>
        </p:grpSpPr>
        <p:sp>
          <p:nvSpPr>
            <p:cNvPr id="4"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6" name="TextBox 15"/>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7" name="TextBox 16"/>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34957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3" name="Shape 3885"/>
          <p:cNvSpPr/>
          <p:nvPr/>
        </p:nvSpPr>
        <p:spPr>
          <a:xfrm>
            <a:off x="1784796" y="1706122"/>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 name="Shape 3886"/>
          <p:cNvSpPr/>
          <p:nvPr/>
        </p:nvSpPr>
        <p:spPr>
          <a:xfrm>
            <a:off x="1066251" y="236243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 name="Shape 3888"/>
          <p:cNvSpPr/>
          <p:nvPr/>
        </p:nvSpPr>
        <p:spPr>
          <a:xfrm>
            <a:off x="1784796" y="2936961"/>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 name="Shape 3889"/>
          <p:cNvSpPr/>
          <p:nvPr/>
        </p:nvSpPr>
        <p:spPr>
          <a:xfrm>
            <a:off x="1066251" y="3560829"/>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7" name="Shape 3891"/>
          <p:cNvSpPr/>
          <p:nvPr/>
        </p:nvSpPr>
        <p:spPr>
          <a:xfrm>
            <a:off x="1784796" y="4135361"/>
            <a:ext cx="5583935"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dirty="0" smtClean="0">
                <a:solidFill>
                  <a:srgbClr val="FCFCFC"/>
                </a:solidFill>
                <a:latin typeface="微软雅黑" panose="020B0503020204020204" pitchFamily="34" charset="-122"/>
                <a:ea typeface="微软雅黑" panose="020B0503020204020204" pitchFamily="34" charset="-122"/>
              </a:rPr>
              <a:t>Q1       </a:t>
            </a:r>
            <a:r>
              <a:rPr lang="zh-CN" altLang="en-US" sz="1400" dirty="0" smtClean="0">
                <a:solidFill>
                  <a:srgbClr val="FCFCFC"/>
                </a:solidFill>
                <a:latin typeface="微软雅黑" panose="020B0503020204020204" pitchFamily="34" charset="-122"/>
                <a:ea typeface="微软雅黑" panose="020B0503020204020204" pitchFamily="34" charset="-122"/>
              </a:rPr>
              <a:t>点击输入您的问题标题文本内容</a:t>
            </a:r>
            <a:r>
              <a:rPr lang="en-US" sz="1400" dirty="0" smtClean="0">
                <a:solidFill>
                  <a:srgbClr val="FCFCFC"/>
                </a:solidFill>
                <a:latin typeface="微软雅黑" panose="020B0503020204020204" pitchFamily="34" charset="-122"/>
                <a:ea typeface="微软雅黑" panose="020B0503020204020204" pitchFamily="34" charset="-122"/>
              </a:rPr>
              <a:t> ?</a:t>
            </a:r>
            <a:endParaRPr lang="en-US" sz="1400" dirty="0">
              <a:solidFill>
                <a:srgbClr val="FCFCFC"/>
              </a:solidFill>
              <a:latin typeface="微软雅黑" panose="020B0503020204020204" pitchFamily="34" charset="-122"/>
              <a:ea typeface="微软雅黑" panose="020B0503020204020204" pitchFamily="34" charset="-122"/>
            </a:endParaRPr>
          </a:p>
        </p:txBody>
      </p:sp>
      <p:sp>
        <p:nvSpPr>
          <p:cNvPr id="9" name="Text Placeholder 5"/>
          <p:cNvSpPr txBox="1">
            <a:spLocks/>
          </p:cNvSpPr>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Q3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Q2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505149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Text Placeholder 4"/>
          <p:cNvSpPr txBox="1">
            <a:spLocks/>
          </p:cNvSpPr>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8" name="Text Placeholder 4"/>
          <p:cNvSpPr txBox="1">
            <a:spLocks/>
          </p:cNvSpPr>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0" name="Text Placeholder 4"/>
          <p:cNvSpPr txBox="1">
            <a:spLocks/>
          </p:cNvSpPr>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Text Placeholder 4"/>
          <p:cNvSpPr txBox="1">
            <a:spLocks/>
          </p:cNvSpPr>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4" name="Text Placeholder 4"/>
          <p:cNvSpPr txBox="1">
            <a:spLocks/>
          </p:cNvSpPr>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6" name="Text Placeholder 4"/>
          <p:cNvSpPr txBox="1">
            <a:spLocks/>
          </p:cNvSpPr>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ext Placeholder 4"/>
          <p:cNvSpPr txBox="1">
            <a:spLocks/>
          </p:cNvSpPr>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0" name="Text Placeholder 4"/>
          <p:cNvSpPr txBox="1">
            <a:spLocks/>
          </p:cNvSpPr>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01752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75935" y="1573308"/>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smtClean="0">
                <a:solidFill>
                  <a:schemeClr val="tx1">
                    <a:lumMod val="75000"/>
                    <a:lumOff val="25000"/>
                  </a:schemeClr>
                </a:solidFill>
                <a:latin typeface="微软雅黑" pitchFamily="34" charset="-122"/>
                <a:ea typeface="微软雅黑" pitchFamily="34" charset="-122"/>
              </a:rPr>
              <a:t>点击添加标题内容</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1003058" y="4260627"/>
            <a:ext cx="2645798"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20" name="TextBox 19"/>
          <p:cNvSpPr txBox="1"/>
          <p:nvPr/>
        </p:nvSpPr>
        <p:spPr>
          <a:xfrm>
            <a:off x="5567923" y="3746403"/>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Tree>
    <p:extLst>
      <p:ext uri="{BB962C8B-B14F-4D97-AF65-F5344CB8AC3E}">
        <p14:creationId xmlns:p14="http://schemas.microsoft.com/office/powerpoint/2010/main" val="34831296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7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339" y="8174"/>
            <a:ext cx="9144000" cy="31748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Rectangle 3"/>
          <p:cNvSpPr txBox="1">
            <a:spLocks noChangeArrowheads="1"/>
          </p:cNvSpPr>
          <p:nvPr/>
        </p:nvSpPr>
        <p:spPr>
          <a:xfrm>
            <a:off x="1255568" y="195581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smtClean="0">
                <a:solidFill>
                  <a:schemeClr val="bg1"/>
                </a:solidFill>
                <a:latin typeface="微软雅黑" panose="020B0503020204020204" pitchFamily="34" charset="-122"/>
                <a:ea typeface="微软雅黑" panose="020B0503020204020204" pitchFamily="34" charset="-122"/>
              </a:rPr>
              <a:t>汇报完毕  感谢观看</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矩形 47"/>
          <p:cNvSpPr/>
          <p:nvPr/>
        </p:nvSpPr>
        <p:spPr>
          <a:xfrm>
            <a:off x="3120131" y="579030"/>
            <a:ext cx="2921294" cy="1423457"/>
          </a:xfrm>
          <a:prstGeom prst="rect">
            <a:avLst/>
          </a:prstGeom>
        </p:spPr>
        <p:txBody>
          <a:bodyPr wrap="none" lIns="68571" tIns="34285" rIns="68571" bIns="34285">
            <a:spAutoFit/>
          </a:bodyPr>
          <a:lstStyle/>
          <a:p>
            <a:pPr algn="r"/>
            <a:r>
              <a:rPr lang="en-US" altLang="zh-CN" sz="8800" b="1" dirty="0" smtClean="0">
                <a:solidFill>
                  <a:schemeClr val="bg1"/>
                </a:solidFill>
                <a:latin typeface="微软雅黑" pitchFamily="34" charset="-122"/>
                <a:ea typeface="微软雅黑" pitchFamily="34" charset="-122"/>
              </a:rPr>
              <a:t>2016</a:t>
            </a:r>
          </a:p>
        </p:txBody>
      </p:sp>
      <p:grpSp>
        <p:nvGrpSpPr>
          <p:cNvPr id="49" name="组合 48"/>
          <p:cNvGrpSpPr/>
          <p:nvPr/>
        </p:nvGrpSpPr>
        <p:grpSpPr>
          <a:xfrm>
            <a:off x="8633370" y="4620835"/>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rgbClr val="92D05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2" name="组合 51"/>
          <p:cNvGrpSpPr/>
          <p:nvPr/>
        </p:nvGrpSpPr>
        <p:grpSpPr>
          <a:xfrm>
            <a:off x="7337226" y="4621228"/>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5" name="组合 54"/>
          <p:cNvGrpSpPr/>
          <p:nvPr/>
        </p:nvGrpSpPr>
        <p:grpSpPr>
          <a:xfrm>
            <a:off x="7985298" y="4620835"/>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8" name="组合 57"/>
          <p:cNvGrpSpPr/>
          <p:nvPr/>
        </p:nvGrpSpPr>
        <p:grpSpPr>
          <a:xfrm>
            <a:off x="6041082" y="4620835"/>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1" name="组合 60"/>
          <p:cNvGrpSpPr/>
          <p:nvPr/>
        </p:nvGrpSpPr>
        <p:grpSpPr>
          <a:xfrm>
            <a:off x="6689154" y="4620835"/>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8849632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3"/>
                                        </p:tgtEl>
                                        <p:attrNameLst>
                                          <p:attrName>ppt_y</p:attrName>
                                        </p:attrNameLst>
                                      </p:cBhvr>
                                      <p:tavLst>
                                        <p:tav tm="0">
                                          <p:val>
                                            <p:strVal val="#ppt_y"/>
                                          </p:val>
                                        </p:tav>
                                        <p:tav tm="100000">
                                          <p:val>
                                            <p:strVal val="#ppt_y"/>
                                          </p:val>
                                        </p:tav>
                                      </p:tavLst>
                                    </p:anim>
                                    <p:anim calcmode="lin" valueType="num">
                                      <p:cBhvr>
                                        <p:cTn id="1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3"/>
                                        </p:tgtEl>
                                      </p:cBhvr>
                                    </p:animEffect>
                                  </p:childTnLst>
                                </p:cTn>
                              </p:par>
                            </p:childTnLst>
                          </p:cTn>
                        </p:par>
                        <p:par>
                          <p:cTn id="18" fill="hold">
                            <p:stCondLst>
                              <p:cond delay="1850"/>
                            </p:stCondLst>
                            <p:childTnLst>
                              <p:par>
                                <p:cTn id="19" presetID="22" presetClass="entr" presetSubtype="2"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right)">
                                      <p:cBhvr>
                                        <p:cTn id="21" dur="1000"/>
                                        <p:tgtEl>
                                          <p:spTgt spid="46"/>
                                        </p:tgtEl>
                                      </p:cBhvr>
                                    </p:animEffect>
                                  </p:childTnLst>
                                </p:cTn>
                              </p:par>
                            </p:childTnLst>
                          </p:cTn>
                        </p:par>
                        <p:par>
                          <p:cTn id="22" fill="hold">
                            <p:stCondLst>
                              <p:cond delay="2850"/>
                            </p:stCondLst>
                            <p:childTnLst>
                              <p:par>
                                <p:cTn id="23" presetID="53" presetClass="entr" presetSubtype="16" fill="hold"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childTnLst>
                                </p:cTn>
                              </p:par>
                              <p:par>
                                <p:cTn id="28" presetID="53" presetClass="entr" presetSubtype="16" fill="hold" nodeType="withEffect">
                                  <p:stCondLst>
                                    <p:cond delay="200"/>
                                  </p:stCondLst>
                                  <p:childTnLst>
                                    <p:set>
                                      <p:cBhvr>
                                        <p:cTn id="29" dur="1" fill="hold">
                                          <p:stCondLst>
                                            <p:cond delay="0"/>
                                          </p:stCondLst>
                                        </p:cTn>
                                        <p:tgtEl>
                                          <p:spTgt spid="61"/>
                                        </p:tgtEl>
                                        <p:attrNameLst>
                                          <p:attrName>style.visibility</p:attrName>
                                        </p:attrNameLst>
                                      </p:cBhvr>
                                      <p:to>
                                        <p:strVal val="visible"/>
                                      </p:to>
                                    </p:set>
                                    <p:anim calcmode="lin" valueType="num">
                                      <p:cBhvr>
                                        <p:cTn id="30" dur="500" fill="hold"/>
                                        <p:tgtEl>
                                          <p:spTgt spid="61"/>
                                        </p:tgtEl>
                                        <p:attrNameLst>
                                          <p:attrName>ppt_w</p:attrName>
                                        </p:attrNameLst>
                                      </p:cBhvr>
                                      <p:tavLst>
                                        <p:tav tm="0">
                                          <p:val>
                                            <p:fltVal val="0"/>
                                          </p:val>
                                        </p:tav>
                                        <p:tav tm="100000">
                                          <p:val>
                                            <p:strVal val="#ppt_w"/>
                                          </p:val>
                                        </p:tav>
                                      </p:tavLst>
                                    </p:anim>
                                    <p:anim calcmode="lin" valueType="num">
                                      <p:cBhvr>
                                        <p:cTn id="31" dur="500" fill="hold"/>
                                        <p:tgtEl>
                                          <p:spTgt spid="61"/>
                                        </p:tgtEl>
                                        <p:attrNameLst>
                                          <p:attrName>ppt_h</p:attrName>
                                        </p:attrNameLst>
                                      </p:cBhvr>
                                      <p:tavLst>
                                        <p:tav tm="0">
                                          <p:val>
                                            <p:fltVal val="0"/>
                                          </p:val>
                                        </p:tav>
                                        <p:tav tm="100000">
                                          <p:val>
                                            <p:strVal val="#ppt_h"/>
                                          </p:val>
                                        </p:tav>
                                      </p:tavLst>
                                    </p:anim>
                                    <p:animEffect transition="in" filter="fade">
                                      <p:cBhvr>
                                        <p:cTn id="32" dur="500"/>
                                        <p:tgtEl>
                                          <p:spTgt spid="61"/>
                                        </p:tgtEl>
                                      </p:cBhvr>
                                    </p:animEffect>
                                  </p:childTnLst>
                                </p:cTn>
                              </p:par>
                              <p:par>
                                <p:cTn id="33" presetID="53" presetClass="entr" presetSubtype="16" fill="hold" nodeType="withEffect">
                                  <p:stCondLst>
                                    <p:cond delay="400"/>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fltVal val="0"/>
                                          </p:val>
                                        </p:tav>
                                        <p:tav tm="100000">
                                          <p:val>
                                            <p:strVal val="#ppt_w"/>
                                          </p:val>
                                        </p:tav>
                                      </p:tavLst>
                                    </p:anim>
                                    <p:anim calcmode="lin" valueType="num">
                                      <p:cBhvr>
                                        <p:cTn id="36" dur="500" fill="hold"/>
                                        <p:tgtEl>
                                          <p:spTgt spid="52"/>
                                        </p:tgtEl>
                                        <p:attrNameLst>
                                          <p:attrName>ppt_h</p:attrName>
                                        </p:attrNameLst>
                                      </p:cBhvr>
                                      <p:tavLst>
                                        <p:tav tm="0">
                                          <p:val>
                                            <p:fltVal val="0"/>
                                          </p:val>
                                        </p:tav>
                                        <p:tav tm="100000">
                                          <p:val>
                                            <p:strVal val="#ppt_h"/>
                                          </p:val>
                                        </p:tav>
                                      </p:tavLst>
                                    </p:anim>
                                    <p:animEffect transition="in" filter="fade">
                                      <p:cBhvr>
                                        <p:cTn id="37" dur="500"/>
                                        <p:tgtEl>
                                          <p:spTgt spid="52"/>
                                        </p:tgtEl>
                                      </p:cBhvr>
                                    </p:animEffect>
                                  </p:childTnLst>
                                </p:cTn>
                              </p:par>
                              <p:par>
                                <p:cTn id="38" presetID="53" presetClass="entr" presetSubtype="16" fill="hold" nodeType="withEffect">
                                  <p:stCondLst>
                                    <p:cond delay="600"/>
                                  </p:stCondLst>
                                  <p:childTnLst>
                                    <p:set>
                                      <p:cBhvr>
                                        <p:cTn id="39" dur="1" fill="hold">
                                          <p:stCondLst>
                                            <p:cond delay="0"/>
                                          </p:stCondLst>
                                        </p:cTn>
                                        <p:tgtEl>
                                          <p:spTgt spid="55"/>
                                        </p:tgtEl>
                                        <p:attrNameLst>
                                          <p:attrName>style.visibility</p:attrName>
                                        </p:attrNameLst>
                                      </p:cBhvr>
                                      <p:to>
                                        <p:strVal val="visible"/>
                                      </p:to>
                                    </p:set>
                                    <p:anim calcmode="lin" valueType="num">
                                      <p:cBhvr>
                                        <p:cTn id="40" dur="500" fill="hold"/>
                                        <p:tgtEl>
                                          <p:spTgt spid="55"/>
                                        </p:tgtEl>
                                        <p:attrNameLst>
                                          <p:attrName>ppt_w</p:attrName>
                                        </p:attrNameLst>
                                      </p:cBhvr>
                                      <p:tavLst>
                                        <p:tav tm="0">
                                          <p:val>
                                            <p:fltVal val="0"/>
                                          </p:val>
                                        </p:tav>
                                        <p:tav tm="100000">
                                          <p:val>
                                            <p:strVal val="#ppt_w"/>
                                          </p:val>
                                        </p:tav>
                                      </p:tavLst>
                                    </p:anim>
                                    <p:anim calcmode="lin" valueType="num">
                                      <p:cBhvr>
                                        <p:cTn id="41" dur="500" fill="hold"/>
                                        <p:tgtEl>
                                          <p:spTgt spid="55"/>
                                        </p:tgtEl>
                                        <p:attrNameLst>
                                          <p:attrName>ppt_h</p:attrName>
                                        </p:attrNameLst>
                                      </p:cBhvr>
                                      <p:tavLst>
                                        <p:tav tm="0">
                                          <p:val>
                                            <p:fltVal val="0"/>
                                          </p:val>
                                        </p:tav>
                                        <p:tav tm="100000">
                                          <p:val>
                                            <p:strVal val="#ppt_h"/>
                                          </p:val>
                                        </p:tav>
                                      </p:tavLst>
                                    </p:anim>
                                    <p:animEffect transition="in" filter="fade">
                                      <p:cBhvr>
                                        <p:cTn id="42" dur="500"/>
                                        <p:tgtEl>
                                          <p:spTgt spid="55"/>
                                        </p:tgtEl>
                                      </p:cBhvr>
                                    </p:animEffect>
                                  </p:childTnLst>
                                </p:cTn>
                              </p:par>
                              <p:par>
                                <p:cTn id="43" presetID="53" presetClass="entr" presetSubtype="16" fill="hold" nodeType="withEffect">
                                  <p:stCondLst>
                                    <p:cond delay="80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animEffect transition="in" filter="fade">
                                      <p:cBhvr>
                                        <p:cTn id="4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论坛</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8054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01</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877985" cy="646331"/>
          </a:xfrm>
          <a:prstGeom prst="rect">
            <a:avLst/>
          </a:prstGeom>
          <a:noFill/>
        </p:spPr>
        <p:txBody>
          <a:bodyPr wrap="non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188728834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12"/>
          <p:cNvSpPr txBox="1">
            <a:spLocks/>
          </p:cNvSpPr>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12"/>
          <p:cNvSpPr txBox="1">
            <a:spLocks/>
          </p:cNvSpPr>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12"/>
          <p:cNvSpPr txBox="1">
            <a:spLocks/>
          </p:cNvSpPr>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12"/>
          <p:cNvSpPr txBox="1">
            <a:spLocks/>
          </p:cNvSpPr>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12"/>
          <p:cNvSpPr txBox="1">
            <a:spLocks/>
          </p:cNvSpPr>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12"/>
          <p:cNvSpPr txBox="1">
            <a:spLocks/>
          </p:cNvSpPr>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12"/>
          <p:cNvSpPr txBox="1">
            <a:spLocks/>
          </p:cNvSpPr>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0" name="Text Placeholder 12"/>
          <p:cNvSpPr txBox="1">
            <a:spLocks/>
          </p:cNvSpPr>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1" name="Text Placeholder 12"/>
          <p:cNvSpPr txBox="1">
            <a:spLocks/>
          </p:cNvSpPr>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Text Placeholder 12"/>
          <p:cNvSpPr txBox="1">
            <a:spLocks/>
          </p:cNvSpPr>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3" name="Text Placeholder 12"/>
          <p:cNvSpPr txBox="1">
            <a:spLocks/>
          </p:cNvSpPr>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4" name="Text Placeholder 12"/>
          <p:cNvSpPr txBox="1">
            <a:spLocks/>
          </p:cNvSpPr>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年度工作</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内容概述</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4800628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500"/>
                                        <p:tgtEl>
                                          <p:spTgt spid="39">
                                            <p:txEl>
                                              <p:pRg st="0" end="0"/>
                                            </p:txEl>
                                          </p:spTgt>
                                        </p:tgtEl>
                                      </p:cBhvr>
                                    </p:animEffect>
                                  </p:childTnLst>
                                </p:cTn>
                              </p:par>
                            </p:childTnLst>
                          </p:cTn>
                        </p:par>
                        <p:par>
                          <p:cTn id="33" fill="hold">
                            <p:stCondLst>
                              <p:cond delay="285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fade">
                                      <p:cBhvr>
                                        <p:cTn id="40" dur="500"/>
                                        <p:tgtEl>
                                          <p:spTgt spid="3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350"/>
                            </p:stCondLst>
                            <p:childTnLst>
                              <p:par>
                                <p:cTn id="49" presetID="22" presetClass="entr" presetSubtype="2"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childTnLst>
                          </p:cTn>
                        </p:par>
                        <p:par>
                          <p:cTn id="52" fill="hold">
                            <p:stCondLst>
                              <p:cond delay="4850"/>
                            </p:stCondLst>
                            <p:childTnLst>
                              <p:par>
                                <p:cTn id="53" presetID="10" presetClass="entr" presetSubtype="0" fill="hold" grpId="0"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fade">
                                      <p:cBhvr>
                                        <p:cTn id="55" dur="500"/>
                                        <p:tgtEl>
                                          <p:spTgt spid="35">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41">
                                            <p:txEl>
                                              <p:pRg st="0" end="0"/>
                                            </p:txEl>
                                          </p:spTgt>
                                        </p:tgtEl>
                                        <p:attrNameLst>
                                          <p:attrName>style.visibility</p:attrName>
                                        </p:attrNameLst>
                                      </p:cBhvr>
                                      <p:to>
                                        <p:strVal val="visible"/>
                                      </p:to>
                                    </p:set>
                                    <p:animEffect transition="in" filter="fade">
                                      <p:cBhvr>
                                        <p:cTn id="62" dur="500"/>
                                        <p:tgtEl>
                                          <p:spTgt spid="41">
                                            <p:txEl>
                                              <p:pRg st="0" end="0"/>
                                            </p:txEl>
                                          </p:spTgt>
                                        </p:tgtEl>
                                      </p:cBhvr>
                                    </p:animEffect>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3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6850"/>
                            </p:stCondLst>
                            <p:childTnLst>
                              <p:par>
                                <p:cTn id="75" presetID="10" presetClass="entr" presetSubtype="0" fill="hold" grpId="0" nodeType="after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73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par>
                          <p:cTn id="82" fill="hold">
                            <p:stCondLst>
                              <p:cond delay="7850"/>
                            </p:stCondLst>
                            <p:childTnLst>
                              <p:par>
                                <p:cTn id="83" presetID="10" presetClass="entr" presetSubtype="0" fill="hold" grpId="0" nodeType="afterEffect">
                                  <p:stCondLst>
                                    <p:cond delay="0"/>
                                  </p:stCondLst>
                                  <p:childTnLst>
                                    <p:set>
                                      <p:cBhvr>
                                        <p:cTn id="84" dur="1" fill="hold">
                                          <p:stCondLst>
                                            <p:cond delay="0"/>
                                          </p:stCondLst>
                                        </p:cTn>
                                        <p:tgtEl>
                                          <p:spTgt spid="37">
                                            <p:txEl>
                                              <p:pRg st="0" end="0"/>
                                            </p:txEl>
                                          </p:spTgt>
                                        </p:tgtEl>
                                        <p:attrNameLst>
                                          <p:attrName>style.visibility</p:attrName>
                                        </p:attrNameLst>
                                      </p:cBhvr>
                                      <p:to>
                                        <p:strVal val="visible"/>
                                      </p:to>
                                    </p:set>
                                    <p:animEffect transition="in" filter="fade">
                                      <p:cBhvr>
                                        <p:cTn id="85" dur="500"/>
                                        <p:tgtEl>
                                          <p:spTgt spid="37">
                                            <p:txEl>
                                              <p:pRg st="0" end="0"/>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8350"/>
                            </p:stCondLst>
                            <p:childTnLst>
                              <p:par>
                                <p:cTn id="90" presetID="10" presetClass="entr" presetSubtype="0"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fade">
                                      <p:cBhvr>
                                        <p:cTn id="92" dur="500"/>
                                        <p:tgtEl>
                                          <p:spTgt spid="43">
                                            <p:txEl>
                                              <p:pRg st="0" end="0"/>
                                            </p:txEl>
                                          </p:spTgt>
                                        </p:tgtEl>
                                      </p:cBhvr>
                                    </p:animEffect>
                                  </p:childTnLst>
                                </p:cTn>
                              </p:par>
                            </p:childTnLst>
                          </p:cTn>
                        </p:par>
                        <p:par>
                          <p:cTn id="93" fill="hold">
                            <p:stCondLst>
                              <p:cond delay="8850"/>
                            </p:stCondLst>
                            <p:childTnLst>
                              <p:par>
                                <p:cTn id="94" presetID="22" presetClass="entr" presetSubtype="8"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par>
                          <p:cTn id="97" fill="hold">
                            <p:stCondLst>
                              <p:cond delay="9350"/>
                            </p:stCondLst>
                            <p:childTnLst>
                              <p:par>
                                <p:cTn id="98" presetID="10" presetClass="entr" presetSubtype="0" fill="hold" grpId="0" nodeType="afterEffect">
                                  <p:stCondLst>
                                    <p:cond delay="0"/>
                                  </p:stCondLst>
                                  <p:childTnLst>
                                    <p:set>
                                      <p:cBhvr>
                                        <p:cTn id="99" dur="1" fill="hold">
                                          <p:stCondLst>
                                            <p:cond delay="0"/>
                                          </p:stCondLst>
                                        </p:cTn>
                                        <p:tgtEl>
                                          <p:spTgt spid="38">
                                            <p:txEl>
                                              <p:pRg st="0" end="0"/>
                                            </p:txEl>
                                          </p:spTgt>
                                        </p:tgtEl>
                                        <p:attrNameLst>
                                          <p:attrName>style.visibility</p:attrName>
                                        </p:attrNameLst>
                                      </p:cBhvr>
                                      <p:to>
                                        <p:strVal val="visible"/>
                                      </p:to>
                                    </p:set>
                                    <p:animEffect transition="in" filter="fade">
                                      <p:cBhvr>
                                        <p:cTn id="100" dur="500"/>
                                        <p:tgtEl>
                                          <p:spTgt spid="38">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850"/>
                            </p:stCondLst>
                            <p:childTnLst>
                              <p:par>
                                <p:cTn id="105" presetID="10" presetClass="entr" presetSubtype="0" fill="hold" grpId="0" nodeType="afterEffect">
                                  <p:stCondLst>
                                    <p:cond delay="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fade">
                                      <p:cBhvr>
                                        <p:cTn id="10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userDrawn="1"/>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6" name="Freeform 8"/>
          <p:cNvSpPr>
            <a:spLocks/>
          </p:cNvSpPr>
          <p:nvPr userDrawn="1"/>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8" name="Freeform 10"/>
          <p:cNvSpPr>
            <a:spLocks/>
          </p:cNvSpPr>
          <p:nvPr userDrawn="1"/>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0" name="Freeform 12"/>
          <p:cNvSpPr>
            <a:spLocks/>
          </p:cNvSpPr>
          <p:nvPr userDrawn="1"/>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2" name="Freeform 14"/>
          <p:cNvSpPr>
            <a:spLocks/>
          </p:cNvSpPr>
          <p:nvPr userDrawn="1"/>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4" name="Freeform 16"/>
          <p:cNvSpPr>
            <a:spLocks/>
          </p:cNvSpPr>
          <p:nvPr userDrawn="1"/>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5" name="Freeform 17"/>
          <p:cNvSpPr>
            <a:spLocks/>
          </p:cNvSpPr>
          <p:nvPr userDrawn="1"/>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grpSp>
        <p:nvGrpSpPr>
          <p:cNvPr id="36" name="组合 35"/>
          <p:cNvGrpSpPr/>
          <p:nvPr/>
        </p:nvGrpSpPr>
        <p:grpSpPr>
          <a:xfrm>
            <a:off x="683568" y="2441024"/>
            <a:ext cx="959665" cy="1012525"/>
            <a:chOff x="882491" y="2261909"/>
            <a:chExt cx="959665" cy="1012525"/>
          </a:xfrm>
        </p:grpSpPr>
        <p:sp>
          <p:nvSpPr>
            <p:cNvPr id="13" name="Freeform 15"/>
            <p:cNvSpPr>
              <a:spLocks/>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6" name="Text Placeholder 59"/>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2015</a:t>
              </a:r>
              <a:endParaRPr lang="en-US"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7" name="Text Placeholder 59"/>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2016</a:t>
              </a:r>
              <a:endParaRPr lang="en-US"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8" name="Text Placeholder 59"/>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2017</a:t>
              </a:r>
              <a:endParaRPr lang="en-US"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9" name="Text Placeholder 59"/>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chemeClr val="bg1"/>
                  </a:solidFill>
                  <a:latin typeface="微软雅黑" panose="020B0503020204020204" pitchFamily="34" charset="-122"/>
                  <a:ea typeface="微软雅黑" panose="020B0503020204020204" pitchFamily="34" charset="-122"/>
                </a:rPr>
                <a:t>2018</a:t>
              </a:r>
              <a:endParaRPr lang="en-US"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0" name="Text Placeholder 59"/>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2019</a:t>
              </a:r>
              <a:endParaRPr lang="en-US"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1" name="Text Placeholder 59"/>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2020</a:t>
              </a:r>
              <a:endParaRPr lang="en-US" dirty="0">
                <a:latin typeface="微软雅黑" panose="020B0503020204020204" pitchFamily="34" charset="-122"/>
                <a:ea typeface="微软雅黑" panose="020B0503020204020204" pitchFamily="34" charset="-122"/>
              </a:endParaRPr>
            </a:p>
          </p:txBody>
        </p:sp>
      </p:grpSp>
      <p:sp>
        <p:nvSpPr>
          <p:cNvPr id="22" name="Text Placeholder 59"/>
          <p:cNvSpPr txBox="1">
            <a:spLocks/>
          </p:cNvSpPr>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a:spLocks/>
          </p:cNvSpPr>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a:spLocks/>
          </p:cNvSpPr>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a:spLocks/>
          </p:cNvSpPr>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29" name="Text Placeholder 59"/>
          <p:cNvSpPr txBox="1">
            <a:spLocks/>
          </p:cNvSpPr>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30" name="Text Placeholder 59"/>
          <p:cNvSpPr txBox="1">
            <a:spLocks/>
          </p:cNvSpPr>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5935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45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05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235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2650"/>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325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55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3850"/>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415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4750"/>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52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5750"/>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725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7750"/>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82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8750"/>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9250"/>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9750"/>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025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smtClean="0"/>
              <a:t>添加标题</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a:t>
            </a:r>
            <a:r>
              <a:rPr lang="zh-CN" altLang="en-US" sz="1200" dirty="0" smtClean="0">
                <a:solidFill>
                  <a:schemeClr val="tx1">
                    <a:lumMod val="75000"/>
                    <a:lumOff val="25000"/>
                  </a:schemeClr>
                </a:solidFill>
              </a:rPr>
              <a:t>内容。</a:t>
            </a:r>
            <a:endParaRPr lang="en-US" altLang="zh-CN" sz="1200" dirty="0">
              <a:solidFill>
                <a:schemeClr val="tx1">
                  <a:lumMod val="75000"/>
                  <a:lumOff val="25000"/>
                </a:schemeClr>
              </a:solidFill>
            </a:endParaRPr>
          </a:p>
        </p:txBody>
      </p:sp>
      <p:sp>
        <p:nvSpPr>
          <p:cNvPr id="10" name="TextBox 9"/>
          <p:cNvSpPr txBox="1"/>
          <p:nvPr/>
        </p:nvSpPr>
        <p:spPr>
          <a:xfrm>
            <a:off x="3675004" y="205141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1" name="TextBox 10"/>
          <p:cNvSpPr txBox="1"/>
          <p:nvPr/>
        </p:nvSpPr>
        <p:spPr>
          <a:xfrm>
            <a:off x="3675004" y="27571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2" name="TextBox 11"/>
          <p:cNvSpPr txBox="1"/>
          <p:nvPr/>
        </p:nvSpPr>
        <p:spPr>
          <a:xfrm>
            <a:off x="3675004" y="34702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38818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4"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171658131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9" name="组合 38"/>
          <p:cNvGrpSpPr/>
          <p:nvPr/>
        </p:nvGrpSpPr>
        <p:grpSpPr>
          <a:xfrm>
            <a:off x="5228512" y="1109269"/>
            <a:ext cx="2871880" cy="582144"/>
            <a:chOff x="5228512" y="1109269"/>
            <a:chExt cx="2871880" cy="582144"/>
          </a:xfrm>
        </p:grpSpPr>
        <p:sp>
          <p:nvSpPr>
            <p:cNvPr id="21"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1869180"/>
            <a:ext cx="2871880" cy="582143"/>
            <a:chOff x="5228512" y="1869180"/>
            <a:chExt cx="2871880" cy="582143"/>
          </a:xfrm>
        </p:grpSpPr>
        <p:sp>
          <p:nvSpPr>
            <p:cNvPr id="23"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0"/>
          <p:cNvGrpSpPr/>
          <p:nvPr/>
        </p:nvGrpSpPr>
        <p:grpSpPr>
          <a:xfrm>
            <a:off x="5228512" y="2629091"/>
            <a:ext cx="2871880" cy="582144"/>
            <a:chOff x="5228512" y="2629091"/>
            <a:chExt cx="2871880" cy="582144"/>
          </a:xfrm>
        </p:grpSpPr>
        <p:sp>
          <p:nvSpPr>
            <p:cNvPr id="25"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42" name="组合 41"/>
          <p:cNvGrpSpPr/>
          <p:nvPr/>
        </p:nvGrpSpPr>
        <p:grpSpPr>
          <a:xfrm>
            <a:off x="5228512" y="3299800"/>
            <a:ext cx="2871880" cy="582144"/>
            <a:chOff x="5228512" y="3299800"/>
            <a:chExt cx="2871880" cy="582144"/>
          </a:xfrm>
        </p:grpSpPr>
        <p:sp>
          <p:nvSpPr>
            <p:cNvPr id="29"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3" name="组合 42"/>
          <p:cNvGrpSpPr/>
          <p:nvPr/>
        </p:nvGrpSpPr>
        <p:grpSpPr>
          <a:xfrm>
            <a:off x="5228512" y="4059711"/>
            <a:ext cx="2871880" cy="582144"/>
            <a:chOff x="5228512" y="4059711"/>
            <a:chExt cx="2871880" cy="582144"/>
          </a:xfrm>
        </p:grpSpPr>
        <p:sp>
          <p:nvSpPr>
            <p:cNvPr id="31"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1917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第一PPT，www.1ppt.com">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1750</TotalTime>
  <Words>4240</Words>
  <Application>Microsoft Office PowerPoint</Application>
  <PresentationFormat>全屏显示(16:9)</PresentationFormat>
  <Paragraphs>408</Paragraphs>
  <Slides>35</Slides>
  <Notes>34</Notes>
  <HiddenSlides>0</HiddenSlides>
  <MMClips>0</MMClips>
  <ScaleCrop>false</ScaleCrop>
  <HeadingPairs>
    <vt:vector size="4" baseType="variant">
      <vt:variant>
        <vt:lpstr>主题</vt:lpstr>
      </vt:variant>
      <vt:variant>
        <vt:i4>2</vt:i4>
      </vt:variant>
      <vt:variant>
        <vt:lpstr>幻灯片标题</vt:lpstr>
      </vt:variant>
      <vt:variant>
        <vt:i4>35</vt:i4>
      </vt:variant>
    </vt:vector>
  </HeadingPairs>
  <TitlesOfParts>
    <vt:vector size="37" baseType="lpstr">
      <vt:lpstr>第一PPT，www.1ppt.com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cp:lastModifiedBy>Windows User</cp:lastModifiedBy>
  <cp:revision>98</cp:revision>
  <dcterms:created xsi:type="dcterms:W3CDTF">2015-12-11T17:46:17Z</dcterms:created>
  <dcterms:modified xsi:type="dcterms:W3CDTF">2017-02-14T06:35:31Z</dcterms:modified>
</cp:coreProperties>
</file>