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-96" y="-4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C47E-9CF1-478B-A090-945D4C07F01C}" type="datetimeFigureOut">
              <a:rPr lang="zh-CN" altLang="en-US" smtClean="0"/>
              <a:t>2017/1/24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FCD22-5927-45FC-B5E5-2D0864C8CD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14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C47E-9CF1-478B-A090-945D4C07F01C}" type="datetimeFigureOut">
              <a:rPr lang="zh-CN" altLang="en-US" smtClean="0"/>
              <a:t>2017/1/24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FCD22-5927-45FC-B5E5-2D0864C8CD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361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C47E-9CF1-478B-A090-945D4C07F01C}" type="datetimeFigureOut">
              <a:rPr lang="zh-CN" altLang="en-US" smtClean="0"/>
              <a:t>2017/1/24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FCD22-5927-45FC-B5E5-2D0864C8CD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2055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992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5503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8734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684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8329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903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1608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814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C47E-9CF1-478B-A090-945D4C07F01C}" type="datetimeFigureOut">
              <a:rPr lang="zh-CN" altLang="en-US" smtClean="0"/>
              <a:t>2017/1/24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FCD22-5927-45FC-B5E5-2D0864C8CD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8335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1232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603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114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C47E-9CF1-478B-A090-945D4C07F01C}" type="datetimeFigureOut">
              <a:rPr lang="zh-CN" altLang="en-US" smtClean="0"/>
              <a:t>2017/1/24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FCD22-5927-45FC-B5E5-2D0864C8CD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512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C47E-9CF1-478B-A090-945D4C07F01C}" type="datetimeFigureOut">
              <a:rPr lang="zh-CN" altLang="en-US" smtClean="0"/>
              <a:t>2017/1/24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FCD22-5927-45FC-B5E5-2D0864C8CD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699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C47E-9CF1-478B-A090-945D4C07F01C}" type="datetimeFigureOut">
              <a:rPr lang="zh-CN" altLang="en-US" smtClean="0"/>
              <a:t>2017/1/24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FCD22-5927-45FC-B5E5-2D0864C8CD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580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C47E-9CF1-478B-A090-945D4C07F01C}" type="datetimeFigureOut">
              <a:rPr lang="zh-CN" altLang="en-US" smtClean="0"/>
              <a:t>2017/1/24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FCD22-5927-45FC-B5E5-2D0864C8CD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772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C47E-9CF1-478B-A090-945D4C07F01C}" type="datetimeFigureOut">
              <a:rPr lang="zh-CN" altLang="en-US" smtClean="0"/>
              <a:t>2017/1/24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FCD22-5927-45FC-B5E5-2D0864C8CD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869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C47E-9CF1-478B-A090-945D4C07F01C}" type="datetimeFigureOut">
              <a:rPr lang="zh-CN" altLang="en-US" smtClean="0"/>
              <a:t>2017/1/24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FCD22-5927-45FC-B5E5-2D0864C8CD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745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C47E-9CF1-478B-A090-945D4C07F01C}" type="datetimeFigureOut">
              <a:rPr lang="zh-CN" altLang="en-US" smtClean="0"/>
              <a:t>2017/1/24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FCD22-5927-45FC-B5E5-2D0864C8CD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843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12192000" cy="6859715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5C47E-9CF1-478B-A090-945D4C07F01C}" type="datetimeFigureOut">
              <a:rPr lang="zh-CN" altLang="en-US" smtClean="0"/>
              <a:t>2017/1/24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FCD22-5927-45FC-B5E5-2D0864C8CD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601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391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7555" y="-73366"/>
            <a:ext cx="3101447" cy="46365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11668"/>
            <a:ext cx="12192000" cy="16463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339" y="1025199"/>
            <a:ext cx="1237652" cy="26281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7150" y="4564857"/>
            <a:ext cx="1477100" cy="15293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01791" y="716744"/>
            <a:ext cx="9150279" cy="3839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16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277" y="2"/>
            <a:ext cx="4033847" cy="692307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27201" y="2476502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目录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633123" y="1701800"/>
            <a:ext cx="6070600" cy="660400"/>
            <a:chOff x="5346700" y="1536700"/>
            <a:chExt cx="5029200" cy="508000"/>
          </a:xfrm>
        </p:grpSpPr>
        <p:sp>
          <p:nvSpPr>
            <p:cNvPr id="8" name="梯形 7"/>
            <p:cNvSpPr/>
            <p:nvPr/>
          </p:nvSpPr>
          <p:spPr>
            <a:xfrm>
              <a:off x="5346700" y="1536700"/>
              <a:ext cx="5029200" cy="254000"/>
            </a:xfrm>
            <a:prstGeom prst="trapezoid">
              <a:avLst>
                <a:gd name="adj" fmla="val 107143"/>
              </a:avLst>
            </a:prstGeom>
            <a:solidFill>
              <a:srgbClr val="FF25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/>
            <p:cNvSpPr/>
            <p:nvPr/>
          </p:nvSpPr>
          <p:spPr>
            <a:xfrm rot="10800000">
              <a:off x="5346700" y="1790700"/>
              <a:ext cx="5029200" cy="254000"/>
            </a:xfrm>
            <a:prstGeom prst="trapezoid">
              <a:avLst>
                <a:gd name="adj" fmla="val 10714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453869" y="1735435"/>
            <a:ext cx="4801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恭贺新</a:t>
            </a:r>
            <a:r>
              <a:rPr lang="zh-CN" altLang="en-US" sz="2400" dirty="0" smtClean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年 万事如意第一</a:t>
            </a:r>
            <a:r>
              <a:rPr lang="en-US" altLang="zh-CN" sz="2400" dirty="0" smtClean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模板网</a:t>
            </a:r>
            <a:endParaRPr lang="zh-CN" altLang="en-US" sz="2400" dirty="0">
              <a:solidFill>
                <a:schemeClr val="bg1"/>
              </a:solidFill>
              <a:latin typeface="华康楷体W5-A" panose="1A454350000000000000" pitchFamily="1" charset="-122"/>
              <a:ea typeface="华康楷体W5-A" panose="1A454350000000000000" pitchFamily="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633123" y="2794000"/>
            <a:ext cx="6070600" cy="660400"/>
            <a:chOff x="5346700" y="1536700"/>
            <a:chExt cx="5029200" cy="508000"/>
          </a:xfrm>
        </p:grpSpPr>
        <p:sp>
          <p:nvSpPr>
            <p:cNvPr id="13" name="梯形 12"/>
            <p:cNvSpPr/>
            <p:nvPr/>
          </p:nvSpPr>
          <p:spPr>
            <a:xfrm>
              <a:off x="5346700" y="1536700"/>
              <a:ext cx="5029200" cy="254000"/>
            </a:xfrm>
            <a:prstGeom prst="trapezoid">
              <a:avLst>
                <a:gd name="adj" fmla="val 107143"/>
              </a:avLst>
            </a:prstGeom>
            <a:solidFill>
              <a:srgbClr val="FF25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梯形 13"/>
            <p:cNvSpPr/>
            <p:nvPr/>
          </p:nvSpPr>
          <p:spPr>
            <a:xfrm rot="10800000">
              <a:off x="5346700" y="1790700"/>
              <a:ext cx="5029200" cy="254000"/>
            </a:xfrm>
            <a:prstGeom prst="trapezoid">
              <a:avLst>
                <a:gd name="adj" fmla="val 10714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453869" y="2827637"/>
            <a:ext cx="4801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恭贺新</a:t>
            </a:r>
            <a:r>
              <a:rPr lang="zh-CN" altLang="en-US" sz="2400" dirty="0" smtClean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年 万事如意第一</a:t>
            </a:r>
            <a:r>
              <a:rPr lang="en-US" altLang="zh-CN" sz="2400" dirty="0" smtClean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模板网</a:t>
            </a:r>
            <a:endParaRPr lang="zh-CN" altLang="en-US" sz="2400" dirty="0">
              <a:solidFill>
                <a:schemeClr val="bg1"/>
              </a:solidFill>
              <a:latin typeface="华康楷体W5-A" panose="1A454350000000000000" pitchFamily="1" charset="-122"/>
              <a:ea typeface="华康楷体W5-A" panose="1A454350000000000000" pitchFamily="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33123" y="3886200"/>
            <a:ext cx="6070600" cy="660400"/>
            <a:chOff x="5346700" y="1536700"/>
            <a:chExt cx="5029200" cy="508000"/>
          </a:xfrm>
        </p:grpSpPr>
        <p:sp>
          <p:nvSpPr>
            <p:cNvPr id="17" name="梯形 16"/>
            <p:cNvSpPr/>
            <p:nvPr/>
          </p:nvSpPr>
          <p:spPr>
            <a:xfrm>
              <a:off x="5346700" y="1536700"/>
              <a:ext cx="5029200" cy="254000"/>
            </a:xfrm>
            <a:prstGeom prst="trapezoid">
              <a:avLst>
                <a:gd name="adj" fmla="val 107143"/>
              </a:avLst>
            </a:prstGeom>
            <a:solidFill>
              <a:srgbClr val="FF25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梯形 17"/>
            <p:cNvSpPr/>
            <p:nvPr/>
          </p:nvSpPr>
          <p:spPr>
            <a:xfrm rot="10800000">
              <a:off x="5346700" y="1790700"/>
              <a:ext cx="5029200" cy="254000"/>
            </a:xfrm>
            <a:prstGeom prst="trapezoid">
              <a:avLst>
                <a:gd name="adj" fmla="val 10714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453869" y="3919837"/>
            <a:ext cx="4801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恭贺新</a:t>
            </a:r>
            <a:r>
              <a:rPr lang="zh-CN" altLang="en-US" sz="2400" dirty="0" smtClean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年 万事如意第一</a:t>
            </a:r>
            <a:r>
              <a:rPr lang="en-US" altLang="zh-CN" sz="2400" dirty="0" smtClean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模板网</a:t>
            </a:r>
            <a:endParaRPr lang="zh-CN" altLang="en-US" sz="2400" dirty="0">
              <a:solidFill>
                <a:schemeClr val="bg1"/>
              </a:solidFill>
              <a:latin typeface="华康楷体W5-A" panose="1A454350000000000000" pitchFamily="1" charset="-122"/>
              <a:ea typeface="华康楷体W5-A" panose="1A454350000000000000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18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7478" y="2"/>
            <a:ext cx="4033847" cy="6923077"/>
          </a:xfrm>
          <a:prstGeom prst="rect">
            <a:avLst/>
          </a:prstGeom>
        </p:spPr>
      </p:pic>
      <p:sp>
        <p:nvSpPr>
          <p:cNvPr id="24" name="任意多边形 23"/>
          <p:cNvSpPr/>
          <p:nvPr/>
        </p:nvSpPr>
        <p:spPr>
          <a:xfrm>
            <a:off x="2639225" y="2746996"/>
            <a:ext cx="6606377" cy="736146"/>
          </a:xfrm>
          <a:custGeom>
            <a:avLst/>
            <a:gdLst>
              <a:gd name="connsiteX0" fmla="*/ 382791 w 6568277"/>
              <a:gd name="connsiteY0" fmla="*/ 0 h 714542"/>
              <a:gd name="connsiteX1" fmla="*/ 6185486 w 6568277"/>
              <a:gd name="connsiteY1" fmla="*/ 0 h 714542"/>
              <a:gd name="connsiteX2" fmla="*/ 6568277 w 6568277"/>
              <a:gd name="connsiteY2" fmla="*/ 357271 h 714542"/>
              <a:gd name="connsiteX3" fmla="*/ 6185486 w 6568277"/>
              <a:gd name="connsiteY3" fmla="*/ 714542 h 714542"/>
              <a:gd name="connsiteX4" fmla="*/ 382791 w 6568277"/>
              <a:gd name="connsiteY4" fmla="*/ 714542 h 714542"/>
              <a:gd name="connsiteX5" fmla="*/ 0 w 6568277"/>
              <a:gd name="connsiteY5" fmla="*/ 357271 h 714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68277" h="714542">
                <a:moveTo>
                  <a:pt x="382791" y="0"/>
                </a:moveTo>
                <a:lnTo>
                  <a:pt x="6185486" y="0"/>
                </a:lnTo>
                <a:lnTo>
                  <a:pt x="6568277" y="357271"/>
                </a:lnTo>
                <a:lnTo>
                  <a:pt x="6185486" y="714542"/>
                </a:lnTo>
                <a:lnTo>
                  <a:pt x="382791" y="714542"/>
                </a:lnTo>
                <a:lnTo>
                  <a:pt x="0" y="357271"/>
                </a:lnTo>
                <a:close/>
              </a:path>
            </a:pathLst>
          </a:custGeom>
          <a:solidFill>
            <a:srgbClr val="FF2533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677324" y="2768602"/>
            <a:ext cx="6568277" cy="714541"/>
            <a:chOff x="5346700" y="1536700"/>
            <a:chExt cx="5029200" cy="508000"/>
          </a:xfrm>
        </p:grpSpPr>
        <p:sp>
          <p:nvSpPr>
            <p:cNvPr id="8" name="梯形 7"/>
            <p:cNvSpPr/>
            <p:nvPr/>
          </p:nvSpPr>
          <p:spPr>
            <a:xfrm>
              <a:off x="5346700" y="1536700"/>
              <a:ext cx="5029200" cy="254000"/>
            </a:xfrm>
            <a:prstGeom prst="trapezoid">
              <a:avLst>
                <a:gd name="adj" fmla="val 107143"/>
              </a:avLst>
            </a:prstGeom>
            <a:solidFill>
              <a:srgbClr val="FF25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/>
            <p:cNvSpPr/>
            <p:nvPr/>
          </p:nvSpPr>
          <p:spPr>
            <a:xfrm rot="10800000">
              <a:off x="5346700" y="1790700"/>
              <a:ext cx="5029200" cy="254000"/>
            </a:xfrm>
            <a:prstGeom prst="trapezoid">
              <a:avLst>
                <a:gd name="adj" fmla="val 10714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371070" y="2806688"/>
            <a:ext cx="6801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恭贺新</a:t>
            </a:r>
            <a:r>
              <a:rPr lang="zh-CN" altLang="en-US" sz="2800" dirty="0" smtClean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年 万事如意第一</a:t>
            </a:r>
            <a:r>
              <a:rPr lang="en-US" altLang="zh-CN" sz="2800" dirty="0" smtClean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模板网</a:t>
            </a:r>
            <a:endParaRPr lang="zh-CN" altLang="en-US" sz="2800" dirty="0">
              <a:solidFill>
                <a:schemeClr val="bg1"/>
              </a:solidFill>
              <a:latin typeface="华康楷体W5-A" panose="1A454350000000000000" pitchFamily="1" charset="-122"/>
              <a:ea typeface="华康楷体W5-A" panose="1A454350000000000000" pitchFamily="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7250" y="1277353"/>
            <a:ext cx="1477100" cy="1529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80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梯形 11"/>
          <p:cNvSpPr/>
          <p:nvPr/>
        </p:nvSpPr>
        <p:spPr>
          <a:xfrm>
            <a:off x="975524" y="1108528"/>
            <a:ext cx="10479877" cy="4871358"/>
          </a:xfrm>
          <a:prstGeom prst="trapezoid">
            <a:avLst>
              <a:gd name="adj" fmla="val 8566"/>
            </a:avLst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711" y="368302"/>
            <a:ext cx="3101447" cy="463650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975524" y="368302"/>
            <a:ext cx="10479877" cy="714541"/>
            <a:chOff x="5346700" y="1536700"/>
            <a:chExt cx="5029200" cy="508000"/>
          </a:xfrm>
        </p:grpSpPr>
        <p:sp>
          <p:nvSpPr>
            <p:cNvPr id="8" name="梯形 7"/>
            <p:cNvSpPr/>
            <p:nvPr/>
          </p:nvSpPr>
          <p:spPr>
            <a:xfrm>
              <a:off x="5346700" y="1536700"/>
              <a:ext cx="5029200" cy="254000"/>
            </a:xfrm>
            <a:prstGeom prst="trapezoid">
              <a:avLst>
                <a:gd name="adj" fmla="val 107143"/>
              </a:avLst>
            </a:prstGeom>
            <a:solidFill>
              <a:srgbClr val="FF25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/>
            <p:cNvSpPr/>
            <p:nvPr/>
          </p:nvSpPr>
          <p:spPr>
            <a:xfrm rot="10800000">
              <a:off x="5346700" y="1790700"/>
              <a:ext cx="5029200" cy="254000"/>
            </a:xfrm>
            <a:prstGeom prst="trapezoid">
              <a:avLst>
                <a:gd name="adj" fmla="val 10714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669269" y="406387"/>
            <a:ext cx="6484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恭贺新</a:t>
            </a:r>
            <a:r>
              <a:rPr lang="zh-CN" altLang="en-US" sz="2800" dirty="0" smtClean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年 万事如意第一</a:t>
            </a:r>
            <a:r>
              <a:rPr lang="en-US" altLang="zh-CN" sz="2800" dirty="0" smtClean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模板网</a:t>
            </a:r>
            <a:endParaRPr lang="zh-CN" altLang="en-US" sz="2800" dirty="0">
              <a:solidFill>
                <a:schemeClr val="bg1"/>
              </a:solidFill>
              <a:latin typeface="华康楷体W5-A" panose="1A454350000000000000" pitchFamily="1" charset="-122"/>
              <a:ea typeface="华康楷体W5-A" panose="1A454350000000000000" pitchFamily="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078" y="1"/>
            <a:ext cx="939783" cy="1612900"/>
          </a:xfrm>
          <a:prstGeom prst="rect">
            <a:avLst/>
          </a:prstGeom>
        </p:spPr>
      </p:pic>
      <p:sp>
        <p:nvSpPr>
          <p:cNvPr id="13" name="梯形 12"/>
          <p:cNvSpPr/>
          <p:nvPr/>
        </p:nvSpPr>
        <p:spPr>
          <a:xfrm rot="10800000">
            <a:off x="975518" y="5994400"/>
            <a:ext cx="10479877" cy="319314"/>
          </a:xfrm>
          <a:prstGeom prst="trapezoid">
            <a:avLst>
              <a:gd name="adj" fmla="val 53165"/>
            </a:avLst>
          </a:prstGeom>
          <a:solidFill>
            <a:srgbClr val="C0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861" y="4784382"/>
            <a:ext cx="1477100" cy="15293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66960" y="1706695"/>
            <a:ext cx="549457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楷体W5-A" panose="1A454350000000000000" pitchFamily="1" charset="-122"/>
                <a:ea typeface="华康楷体W5-A" panose="1A454350000000000000" pitchFamily="1" charset="-122"/>
                <a:cs typeface="Microsoft JhengHei UI Light" panose="020B0304030504040204" pitchFamily="34" charset="-122"/>
              </a:rPr>
              <a:t>第一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楷体W5-A" panose="1A454350000000000000" pitchFamily="1" charset="-122"/>
                <a:ea typeface="华康楷体W5-A" panose="1A454350000000000000" pitchFamily="1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楷体W5-A" panose="1A454350000000000000" pitchFamily="1" charset="-122"/>
                <a:ea typeface="华康楷体W5-A" panose="1A454350000000000000" pitchFamily="1" charset="-122"/>
                <a:cs typeface="Microsoft JhengHei UI Light" panose="020B0304030504040204" pitchFamily="34" charset="-122"/>
              </a:rPr>
              <a:t>模板网所涉及提供的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楷体W5-A" panose="1A454350000000000000" pitchFamily="1" charset="-122"/>
                <a:ea typeface="华康楷体W5-A" panose="1A454350000000000000" pitchFamily="1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楷体W5-A" panose="1A454350000000000000" pitchFamily="1" charset="-122"/>
                <a:ea typeface="华康楷体W5-A" panose="1A454350000000000000" pitchFamily="1" charset="-122"/>
                <a:cs typeface="Microsoft JhengHei UI Light" panose="020B0304030504040204" pitchFamily="34" charset="-122"/>
              </a:rPr>
              <a:t>模板、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楷体W5-A" panose="1A454350000000000000" pitchFamily="1" charset="-122"/>
                <a:ea typeface="华康楷体W5-A" panose="1A454350000000000000" pitchFamily="1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楷体W5-A" panose="1A454350000000000000" pitchFamily="1" charset="-122"/>
                <a:ea typeface="华康楷体W5-A" panose="1A454350000000000000" pitchFamily="1" charset="-122"/>
                <a:cs typeface="Microsoft JhengHei UI Light" panose="020B0304030504040204" pitchFamily="34" charset="-122"/>
              </a:rPr>
              <a:t>图片、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楷体W5-A" panose="1A454350000000000000" pitchFamily="1" charset="-122"/>
                <a:ea typeface="华康楷体W5-A" panose="1A454350000000000000" pitchFamily="1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楷体W5-A" panose="1A454350000000000000" pitchFamily="1" charset="-122"/>
                <a:ea typeface="华康楷体W5-A" panose="1A454350000000000000" pitchFamily="1" charset="-122"/>
                <a:cs typeface="Microsoft JhengHei UI Light" panose="020B0304030504040204" pitchFamily="34" charset="-122"/>
              </a:rPr>
              <a:t>图表等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楷体W5-A" panose="1A454350000000000000" pitchFamily="1" charset="-122"/>
                <a:ea typeface="华康楷体W5-A" panose="1A454350000000000000" pitchFamily="1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楷体W5-A" panose="1A454350000000000000" pitchFamily="1" charset="-122"/>
                <a:ea typeface="华康楷体W5-A" panose="1A454350000000000000" pitchFamily="1" charset="-122"/>
                <a:cs typeface="Microsoft JhengHei UI Light" panose="020B0304030504040204" pitchFamily="34" charset="-122"/>
              </a:rPr>
              <a:t>素材大多来自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楷体W5-A" panose="1A454350000000000000" pitchFamily="1" charset="-122"/>
                <a:ea typeface="华康楷体W5-A" panose="1A454350000000000000" pitchFamily="1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楷体W5-A" panose="1A454350000000000000" pitchFamily="1" charset="-122"/>
                <a:ea typeface="华康楷体W5-A" panose="1A454350000000000000" pitchFamily="1" charset="-122"/>
                <a:cs typeface="Microsoft JhengHei UI Light" panose="020B0304030504040204" pitchFamily="34" charset="-122"/>
              </a:rPr>
              <a:t>设计大 师（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楷体W5-A" panose="1A454350000000000000" pitchFamily="1" charset="-122"/>
                <a:ea typeface="华康楷体W5-A" panose="1A454350000000000000" pitchFamily="1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楷体W5-A" panose="1A454350000000000000" pitchFamily="1" charset="-122"/>
                <a:ea typeface="华康楷体W5-A" panose="1A454350000000000000" pitchFamily="1" charset="-122"/>
                <a:cs typeface="Microsoft JhengHei UI Light" panose="020B0304030504040204" pitchFamily="34" charset="-122"/>
              </a:rPr>
              <a:t>原创作者个人）授权发布作品、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楷体W5-A" panose="1A454350000000000000" pitchFamily="1" charset="-122"/>
                <a:ea typeface="华康楷体W5-A" panose="1A454350000000000000" pitchFamily="1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楷体W5-A" panose="1A454350000000000000" pitchFamily="1" charset="-122"/>
                <a:ea typeface="华康楷体W5-A" panose="1A454350000000000000" pitchFamily="1" charset="-122"/>
                <a:cs typeface="Microsoft JhengHei UI Light" panose="020B0304030504040204" pitchFamily="34" charset="-122"/>
              </a:rPr>
              <a:t>设计公司免费作品、互联网免费共享资源精选以及部分原创作品，分享给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楷体W5-A" panose="1A454350000000000000" pitchFamily="1" charset="-122"/>
                <a:ea typeface="华康楷体W5-A" panose="1A454350000000000000" pitchFamily="1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楷体W5-A" panose="1A454350000000000000" pitchFamily="1" charset="-122"/>
                <a:ea typeface="华康楷体W5-A" panose="1A454350000000000000" pitchFamily="1" charset="-122"/>
                <a:cs typeface="Microsoft JhengHei UI Light" panose="020B0304030504040204" pitchFamily="34" charset="-122"/>
              </a:rPr>
              <a:t>爱好者交流学习之用，我们并未授 权您将这些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楷体W5-A" panose="1A454350000000000000" pitchFamily="1" charset="-122"/>
                <a:ea typeface="华康楷体W5-A" panose="1A454350000000000000" pitchFamily="1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楷体W5-A" panose="1A454350000000000000" pitchFamily="1" charset="-122"/>
                <a:ea typeface="华康楷体W5-A" panose="1A454350000000000000" pitchFamily="1" charset="-122"/>
                <a:cs typeface="Microsoft JhengHei UI Light" panose="020B0304030504040204" pitchFamily="34" charset="-122"/>
              </a:rPr>
              <a:t>模板、素材、图片用于任何商业及其他用途，如果要使用请联系原作者并征求作者同意。</a:t>
            </a:r>
          </a:p>
          <a:p>
            <a:endParaRPr lang="zh-CN" altLang="en-US" sz="2400" dirty="0">
              <a:latin typeface="华康楷体W5-A" panose="1A454350000000000000" pitchFamily="1" charset="-122"/>
              <a:ea typeface="华康楷体W5-A" panose="1A454350000000000000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56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606833" y="1994853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7478" y="2"/>
            <a:ext cx="4033847" cy="692307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816490" y="2588974"/>
            <a:ext cx="34472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THANKS</a:t>
            </a:r>
            <a:endParaRPr lang="zh-CN" altLang="en-US" sz="6000" dirty="0">
              <a:solidFill>
                <a:schemeClr val="bg1"/>
              </a:solidFill>
              <a:latin typeface="华康楷体W5-A" panose="1A454350000000000000" pitchFamily="1" charset="-122"/>
              <a:ea typeface="华康楷体W5-A" panose="1A454350000000000000" pitchFamily="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7555" y="-73366"/>
            <a:ext cx="3101447" cy="46365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6339" y="1025199"/>
            <a:ext cx="1237652" cy="26281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40452" y="3530550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第一</a:t>
            </a:r>
            <a:r>
              <a:rPr lang="en-US" altLang="zh-CN" dirty="0" smtClean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华康楷体W5-A" panose="1A454350000000000000" pitchFamily="1" charset="-122"/>
                <a:ea typeface="华康楷体W5-A" panose="1A454350000000000000" pitchFamily="1" charset="-122"/>
              </a:rPr>
              <a:t>模板网</a:t>
            </a:r>
            <a:endParaRPr lang="zh-CN" altLang="en-US" dirty="0">
              <a:solidFill>
                <a:schemeClr val="bg1"/>
              </a:solidFill>
              <a:latin typeface="华康楷体W5-A" panose="1A454350000000000000" pitchFamily="1" charset="-122"/>
              <a:ea typeface="华康楷体W5-A" panose="1A454350000000000000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354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101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369</Words>
  <Application>Microsoft Office PowerPoint</Application>
  <PresentationFormat>自定义</PresentationFormat>
  <Paragraphs>32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第一PPT，www.1ppt.com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Windows User</cp:lastModifiedBy>
  <cp:revision>36</cp:revision>
  <dcterms:created xsi:type="dcterms:W3CDTF">2017-01-21T12:42:14Z</dcterms:created>
  <dcterms:modified xsi:type="dcterms:W3CDTF">2017-01-24T06:32:44Z</dcterms:modified>
  <cp:contentStatus>第一PPT模板网-WWW.1PPT.COM</cp:contentStatus>
</cp:coreProperties>
</file>