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99" r:id="rId2"/>
  </p:sldMasterIdLst>
  <p:notesMasterIdLst>
    <p:notesMasterId r:id="rId19"/>
  </p:notesMasterIdLst>
  <p:handoutMasterIdLst>
    <p:handoutMasterId r:id="rId20"/>
  </p:handoutMasterIdLst>
  <p:sldIdLst>
    <p:sldId id="427" r:id="rId3"/>
    <p:sldId id="428" r:id="rId4"/>
    <p:sldId id="429" r:id="rId5"/>
    <p:sldId id="430" r:id="rId6"/>
    <p:sldId id="431" r:id="rId7"/>
    <p:sldId id="432" r:id="rId8"/>
    <p:sldId id="433" r:id="rId9"/>
    <p:sldId id="434" r:id="rId10"/>
    <p:sldId id="435" r:id="rId11"/>
    <p:sldId id="436" r:id="rId12"/>
    <p:sldId id="437" r:id="rId13"/>
    <p:sldId id="438" r:id="rId14"/>
    <p:sldId id="439" r:id="rId15"/>
    <p:sldId id="442" r:id="rId16"/>
    <p:sldId id="441" r:id="rId17"/>
    <p:sldId id="359" r:id="rId18"/>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00"/>
    <a:srgbClr val="990099"/>
    <a:srgbClr val="FF3399"/>
    <a:srgbClr val="66FF33"/>
    <a:srgbClr val="99FF66"/>
    <a:srgbClr val="FFCC66"/>
    <a:srgbClr val="FF9900"/>
    <a:srgbClr val="FFFFFF"/>
    <a:srgbClr val="FFCC00"/>
    <a:srgbClr val="00206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1570" autoAdjust="0"/>
    <p:restoredTop sz="95672" autoAdjust="0"/>
  </p:normalViewPr>
  <p:slideViewPr>
    <p:cSldViewPr>
      <p:cViewPr>
        <p:scale>
          <a:sx n="100" d="100"/>
          <a:sy n="100" d="100"/>
        </p:scale>
        <p:origin x="-2148" y="-294"/>
      </p:cViewPr>
      <p:guideLst>
        <p:guide orient="horz" pos="2160"/>
        <p:guide pos="2880"/>
      </p:guideLst>
    </p:cSldViewPr>
  </p:slideViewPr>
  <p:notesTextViewPr>
    <p:cViewPr>
      <p:scale>
        <a:sx n="100" d="100"/>
        <a:sy n="100" d="100"/>
      </p:scale>
      <p:origin x="0" y="0"/>
    </p:cViewPr>
  </p:notesTextViewPr>
  <p:sorterViewPr>
    <p:cViewPr>
      <p:scale>
        <a:sx n="150" d="100"/>
        <a:sy n="150" d="100"/>
      </p:scale>
      <p:origin x="0" y="0"/>
    </p:cViewPr>
  </p:sorterViewPr>
  <p:notesViewPr>
    <p:cSldViewPr>
      <p:cViewPr varScale="1">
        <p:scale>
          <a:sx n="81" d="100"/>
          <a:sy n="81" d="100"/>
        </p:scale>
        <p:origin x="-3288"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defRPr>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atin typeface="Arial" charset="0"/>
              </a:defRPr>
            </a:lvl1pPr>
          </a:lstStyle>
          <a:p>
            <a:pPr>
              <a:defRPr/>
            </a:pPr>
            <a:fld id="{AE1A7895-9E8F-4C50-B5E8-7345F3E6B0B6}" type="datetimeFigureOut">
              <a:rPr lang="zh-CN" altLang="en-US"/>
              <a:pPr>
                <a:defRPr/>
              </a:pPr>
              <a:t>2017/1/19</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defRPr>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atin typeface="Arial" charset="0"/>
              </a:defRPr>
            </a:lvl1pPr>
          </a:lstStyle>
          <a:p>
            <a:pPr>
              <a:defRPr/>
            </a:pPr>
            <a:fld id="{41C19984-4B2A-48B4-B869-87DEC631B6E0}" type="slidenum">
              <a:rPr lang="zh-CN" altLang="en-US"/>
              <a:pPr>
                <a:defRPr/>
              </a:pPr>
              <a:t>‹#›</a:t>
            </a:fld>
            <a:endParaRPr lang="zh-CN" altLang="en-US"/>
          </a:p>
        </p:txBody>
      </p:sp>
    </p:spTree>
    <p:extLst>
      <p:ext uri="{BB962C8B-B14F-4D97-AF65-F5344CB8AC3E}">
        <p14:creationId xmlns:p14="http://schemas.microsoft.com/office/powerpoint/2010/main" val="144729356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CED0698-BD05-4639-9D81-B9F65B9CB3B9}" type="datetimeFigureOut">
              <a:rPr lang="zh-CN" altLang="en-US" smtClean="0"/>
              <a:pPr/>
              <a:t>2017/1/19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50DEE79-D6A9-404B-B2E7-14B1D3548937}" type="slidenum">
              <a:rPr lang="zh-CN" altLang="en-US" smtClean="0"/>
              <a:pPr/>
              <a:t>‹#›</a:t>
            </a:fld>
            <a:endParaRPr lang="zh-CN" altLang="en-US"/>
          </a:p>
        </p:txBody>
      </p:sp>
    </p:spTree>
    <p:extLst>
      <p:ext uri="{BB962C8B-B14F-4D97-AF65-F5344CB8AC3E}">
        <p14:creationId xmlns:p14="http://schemas.microsoft.com/office/powerpoint/2010/main" val="1686444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hyperlink" Target="http://www.1ppt.com/tubiao/" TargetMode="External"/><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hyperlink" Target="http://www.1ppt.com/tubiao/" TargetMode="External"/><Relationship Id="rId2" Type="http://schemas.openxmlformats.org/officeDocument/2006/relationships/image" Target="../media/image2.jpe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3.png"/><Relationship Id="rId4" Type="http://schemas.microsoft.com/office/2007/relationships/hdphoto" Target="../media/hdphoto1.wdp"/></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BEBA8EAE-BF5A-486C-A8C5-ECC9F3942E4B}">
                <a14:imgProps xmlns:a14="http://schemas.microsoft.com/office/drawing/2010/main">
                  <a14:imgLayer r:embed="rId3">
                    <a14:imgEffect>
                      <a14:brightnessContrast bright="8000" contrast="33000"/>
                    </a14:imgEffect>
                  </a14:imgLayer>
                </a14:imgProps>
              </a:ext>
            </a:extLst>
          </a:blip>
          <a:srcRect/>
          <a:stretch>
            <a:fillRect/>
          </a:stretch>
        </p:blipFill>
        <p:spPr bwMode="auto">
          <a:xfrm>
            <a:off x="-11875" y="792942"/>
            <a:ext cx="9192388" cy="5372361"/>
          </a:xfrm>
          <a:prstGeom prst="rect">
            <a:avLst/>
          </a:prstGeom>
          <a:noFill/>
          <a:ln w="9525">
            <a:noFill/>
            <a:miter lim="800000"/>
            <a:headEnd/>
            <a:tailEnd/>
          </a:ln>
        </p:spPr>
      </p:pic>
      <p:sp>
        <p:nvSpPr>
          <p:cNvPr id="12" name="矩形 11"/>
          <p:cNvSpPr/>
          <p:nvPr userDrawn="1"/>
        </p:nvSpPr>
        <p:spPr bwMode="auto">
          <a:xfrm>
            <a:off x="-8625" y="801569"/>
            <a:ext cx="9180511" cy="5372360"/>
          </a:xfrm>
          <a:prstGeom prst="rect">
            <a:avLst/>
          </a:prstGeom>
          <a:gradFill flip="none" rotWithShape="1">
            <a:gsLst>
              <a:gs pos="0">
                <a:schemeClr val="tx1">
                  <a:lumMod val="65000"/>
                  <a:lumOff val="35000"/>
                </a:schemeClr>
              </a:gs>
              <a:gs pos="50000">
                <a:schemeClr val="tx1">
                  <a:lumMod val="75000"/>
                  <a:lumOff val="25000"/>
                </a:schemeClr>
              </a:gs>
              <a:gs pos="100000">
                <a:schemeClr val="tx1">
                  <a:lumMod val="95000"/>
                  <a:lumOff val="5000"/>
                </a:schemeClr>
              </a:gs>
            </a:gsLst>
            <a:path path="circle">
              <a:fillToRect l="50000" t="50000" r="50000" b="50000"/>
            </a:path>
            <a:tileRect/>
          </a:gradFill>
          <a:ln w="25400">
            <a:noFill/>
          </a:ln>
          <a:effectLst/>
          <a:scene3d>
            <a:camera prst="orthographicFront"/>
            <a:lightRig rig="flat" dir="t"/>
          </a:scene3d>
          <a:sp3d>
            <a:extrusionClr>
              <a:schemeClr val="bg1"/>
            </a:extrusionClr>
            <a:contourClr>
              <a:schemeClr val="bg1"/>
            </a:contourClr>
          </a:sp3d>
        </p:spPr>
        <p:style>
          <a:lnRef idx="1">
            <a:schemeClr val="accent2"/>
          </a:lnRef>
          <a:fillRef idx="3">
            <a:schemeClr val="accent2"/>
          </a:fillRef>
          <a:effectRef idx="2">
            <a:schemeClr val="accent2"/>
          </a:effectRef>
          <a:fontRef idx="minor">
            <a:schemeClr val="lt1"/>
          </a:fontRef>
        </p:style>
        <p:txBody>
          <a:bodyPr rtlCol="0" anchor="ctr"/>
          <a:lstStyle/>
          <a:p>
            <a:pPr marL="0" algn="ctr" eaLnBrk="0" fontAlgn="ctr" hangingPunct="0">
              <a:spcBef>
                <a:spcPts val="0"/>
              </a:spcBef>
              <a:spcAft>
                <a:spcPts val="0"/>
              </a:spcAft>
              <a:buClr>
                <a:srgbClr val="FF0000"/>
              </a:buClr>
              <a:buSzPct val="70000"/>
              <a:tabLst>
                <a:tab pos="136525" algn="l"/>
              </a:tabLst>
            </a:pPr>
            <a:endParaRPr lang="zh-CN" altLang="en-US" sz="1400">
              <a:latin typeface="微软雅黑" pitchFamily="34" charset="-122"/>
              <a:ea typeface="微软雅黑" pitchFamily="34" charset="-122"/>
            </a:endParaRPr>
          </a:p>
        </p:txBody>
      </p:sp>
      <p:sp>
        <p:nvSpPr>
          <p:cNvPr id="5" name="矩形 4"/>
          <p:cNvSpPr/>
          <p:nvPr userDrawn="1"/>
        </p:nvSpPr>
        <p:spPr bwMode="auto">
          <a:xfrm>
            <a:off x="-6351" y="-14288"/>
            <a:ext cx="9178237" cy="871538"/>
          </a:xfrm>
          <a:prstGeom prst="rect">
            <a:avLst/>
          </a:prstGeom>
          <a:blipFill dpi="0" rotWithShape="1">
            <a:blip r:embed="rId4"/>
            <a:srcRect/>
            <a:tile tx="-2457450" ty="0" sx="59000" sy="59000" flip="x" algn="r"/>
          </a:blipFill>
          <a:ln w="0">
            <a:noFill/>
          </a:ln>
          <a:scene3d>
            <a:camera prst="perspective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 name="矩形 1"/>
          <p:cNvSpPr/>
          <p:nvPr userDrawn="1"/>
        </p:nvSpPr>
        <p:spPr>
          <a:xfrm>
            <a:off x="-7938" y="6042025"/>
            <a:ext cx="9188451" cy="8159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pic>
        <p:nvPicPr>
          <p:cNvPr id="6" name="Picture 6"/>
          <p:cNvPicPr>
            <a:picLocks noChangeAspect="1" noChangeArrowheads="1"/>
          </p:cNvPicPr>
          <p:nvPr userDrawn="1"/>
        </p:nvPicPr>
        <p:blipFill>
          <a:blip r:embed="rId5"/>
          <a:srcRect/>
          <a:stretch>
            <a:fillRect/>
          </a:stretch>
        </p:blipFill>
        <p:spPr bwMode="auto">
          <a:xfrm flipH="1">
            <a:off x="3314578" y="6345218"/>
            <a:ext cx="5829300" cy="276225"/>
          </a:xfrm>
          <a:prstGeom prst="rect">
            <a:avLst/>
          </a:prstGeom>
          <a:noFill/>
          <a:ln w="9525">
            <a:noFill/>
            <a:miter lim="800000"/>
            <a:headEnd/>
            <a:tailEnd/>
          </a:ln>
        </p:spPr>
      </p:pic>
      <p:pic>
        <p:nvPicPr>
          <p:cNvPr id="7" name="图片 11" descr="png素材 (276).png"/>
          <p:cNvPicPr>
            <a:picLocks noChangeAspect="1"/>
          </p:cNvPicPr>
          <p:nvPr userDrawn="1"/>
        </p:nvPicPr>
        <p:blipFill>
          <a:blip r:embed="rId6"/>
          <a:srcRect/>
          <a:stretch>
            <a:fillRect/>
          </a:stretch>
        </p:blipFill>
        <p:spPr bwMode="auto">
          <a:xfrm>
            <a:off x="0" y="2654"/>
            <a:ext cx="785794" cy="785794"/>
          </a:xfrm>
          <a:prstGeom prst="rect">
            <a:avLst/>
          </a:prstGeom>
          <a:noFill/>
          <a:ln w="9525">
            <a:noFill/>
            <a:miter lim="800000"/>
            <a:headEnd/>
            <a:tailEnd/>
          </a:ln>
        </p:spPr>
      </p:pic>
      <p:sp>
        <p:nvSpPr>
          <p:cNvPr id="8" name="矩形 7"/>
          <p:cNvSpPr/>
          <p:nvPr userDrawn="1"/>
        </p:nvSpPr>
        <p:spPr bwMode="auto">
          <a:xfrm>
            <a:off x="4716016" y="332656"/>
            <a:ext cx="4420121" cy="369332"/>
          </a:xfrm>
          <a:prstGeom prst="rect">
            <a:avLst/>
          </a:prstGeom>
          <a:noFill/>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marR="0" indent="0" algn="ctr" defTabSz="914400" rtl="0" eaLnBrk="1" fontAlgn="base" latinLnBrk="0" hangingPunct="1">
              <a:lnSpc>
                <a:spcPct val="100000"/>
              </a:lnSpc>
              <a:spcBef>
                <a:spcPct val="0"/>
              </a:spcBef>
              <a:spcAft>
                <a:spcPct val="0"/>
              </a:spcAft>
              <a:buClrTx/>
              <a:buSzTx/>
              <a:buFontTx/>
              <a:buNone/>
              <a:tabLst/>
              <a:defRPr/>
            </a:pPr>
            <a:r>
              <a:rPr lang="en-US" altLang="zh-CN" sz="1800" spc="300" dirty="0" smtClean="0">
                <a:solidFill>
                  <a:schemeClr val="bg1"/>
                </a:solidFill>
                <a:latin typeface="微软雅黑" pitchFamily="34" charset="-122"/>
                <a:ea typeface="微软雅黑" pitchFamily="34" charset="-122"/>
              </a:rPr>
              <a:t>『</a:t>
            </a:r>
            <a:r>
              <a:rPr lang="zh-CN" altLang="en-US" sz="1800" spc="300" dirty="0" smtClean="0">
                <a:solidFill>
                  <a:schemeClr val="bg1"/>
                </a:solidFill>
                <a:latin typeface="微软雅黑" pitchFamily="34" charset="-122"/>
                <a:ea typeface="微软雅黑" pitchFamily="34" charset="-122"/>
              </a:rPr>
              <a:t>第一</a:t>
            </a:r>
            <a:r>
              <a:rPr lang="en-US" altLang="zh-CN" sz="1800" spc="300" dirty="0" smtClean="0">
                <a:solidFill>
                  <a:schemeClr val="bg1"/>
                </a:solidFill>
                <a:latin typeface="Arial Unicode MS" pitchFamily="34" charset="-122"/>
                <a:ea typeface="Arial Unicode MS" pitchFamily="34" charset="-122"/>
                <a:cs typeface="Arial Unicode MS" pitchFamily="34" charset="-122"/>
              </a:rPr>
              <a:t>PPT</a:t>
            </a:r>
            <a:r>
              <a:rPr lang="en-US" altLang="zh-CN" sz="1800" spc="300" baseline="0" dirty="0" smtClean="0">
                <a:solidFill>
                  <a:schemeClr val="bg1"/>
                </a:solidFill>
                <a:latin typeface="微软雅黑" pitchFamily="34" charset="-122"/>
                <a:ea typeface="微软雅黑" pitchFamily="34" charset="-122"/>
              </a:rPr>
              <a:t>』—</a:t>
            </a:r>
            <a:r>
              <a:rPr lang="zh-CN" altLang="en-US" sz="1800" spc="300" baseline="0" dirty="0" smtClean="0">
                <a:solidFill>
                  <a:schemeClr val="bg1"/>
                </a:solidFill>
                <a:latin typeface="微软雅黑" pitchFamily="34" charset="-122"/>
                <a:ea typeface="微软雅黑" pitchFamily="34" charset="-122"/>
              </a:rPr>
              <a:t> </a:t>
            </a:r>
            <a:r>
              <a:rPr lang="en-US" altLang="zh-CN" sz="1800" b="0" spc="0" dirty="0" smtClean="0">
                <a:solidFill>
                  <a:schemeClr val="bg1"/>
                </a:solidFill>
                <a:latin typeface="Arial Unicode MS" pitchFamily="34" charset="-122"/>
                <a:ea typeface="Arial Unicode MS" pitchFamily="34" charset="-122"/>
                <a:cs typeface="Arial Unicode MS" pitchFamily="34" charset="-122"/>
              </a:rPr>
              <a:t>WWW.1PPT.COM</a:t>
            </a:r>
            <a:endParaRPr lang="zh-CN" altLang="en-US" sz="1800" b="0" spc="0" dirty="0">
              <a:solidFill>
                <a:schemeClr val="bg1"/>
              </a:solidFill>
              <a:latin typeface="Arial Unicode MS" pitchFamily="34" charset="-122"/>
              <a:ea typeface="Arial Unicode MS" pitchFamily="34" charset="-122"/>
              <a:cs typeface="Arial Unicode MS" pitchFamily="34" charset="-122"/>
            </a:endParaRPr>
          </a:p>
        </p:txBody>
      </p:sp>
      <p:sp>
        <p:nvSpPr>
          <p:cNvPr id="9" name="TextBox 8"/>
          <p:cNvSpPr txBox="1"/>
          <p:nvPr userDrawn="1"/>
        </p:nvSpPr>
        <p:spPr bwMode="auto">
          <a:xfrm>
            <a:off x="3347864" y="6347069"/>
            <a:ext cx="5356225" cy="307777"/>
          </a:xfrm>
          <a:prstGeom prst="rect">
            <a:avLst/>
          </a:prstGeom>
          <a:noFill/>
        </p:spPr>
        <p:txBody>
          <a:bodyPr>
            <a:spAutoFit/>
          </a:bodyPr>
          <a:lstStyle/>
          <a:p>
            <a:pPr>
              <a:defRPr/>
            </a:pPr>
            <a:r>
              <a:rPr lang="zh-CN" altLang="en-US" sz="1400" spc="300" dirty="0" smtClean="0">
                <a:solidFill>
                  <a:schemeClr val="bg1"/>
                </a:solidFill>
                <a:latin typeface="微软雅黑" pitchFamily="34" charset="-122"/>
                <a:ea typeface="微软雅黑" pitchFamily="34" charset="-122"/>
              </a:rPr>
              <a:t>第一</a:t>
            </a:r>
            <a:r>
              <a:rPr lang="en-US" altLang="zh-CN" sz="1400" spc="300" dirty="0" smtClean="0">
                <a:solidFill>
                  <a:schemeClr val="bg1"/>
                </a:solidFill>
                <a:latin typeface="微软雅黑" pitchFamily="34" charset="-122"/>
                <a:ea typeface="微软雅黑" pitchFamily="34" charset="-122"/>
              </a:rPr>
              <a:t>PPT HTTP://WWW.1PPT.COM</a:t>
            </a:r>
            <a:endParaRPr lang="zh-CN" altLang="en-US" sz="1400" spc="300" dirty="0">
              <a:solidFill>
                <a:schemeClr val="bg1"/>
              </a:solidFill>
              <a:latin typeface="微软雅黑" pitchFamily="34" charset="-122"/>
              <a:ea typeface="微软雅黑" pitchFamily="34" charset="-122"/>
            </a:endParaRPr>
          </a:p>
        </p:txBody>
      </p:sp>
      <p:sp>
        <p:nvSpPr>
          <p:cNvPr id="10" name="Freeform 2670"/>
          <p:cNvSpPr>
            <a:spLocks noEditPoints="1"/>
          </p:cNvSpPr>
          <p:nvPr userDrawn="1"/>
        </p:nvSpPr>
        <p:spPr bwMode="auto">
          <a:xfrm>
            <a:off x="2786050" y="6273138"/>
            <a:ext cx="403225" cy="406400"/>
          </a:xfrm>
          <a:custGeom>
            <a:avLst/>
            <a:gdLst>
              <a:gd name="T0" fmla="*/ 73 w 300"/>
              <a:gd name="T1" fmla="*/ 144 h 302"/>
              <a:gd name="T2" fmla="*/ 58 w 300"/>
              <a:gd name="T3" fmla="*/ 153 h 302"/>
              <a:gd name="T4" fmla="*/ 41 w 300"/>
              <a:gd name="T5" fmla="*/ 156 h 302"/>
              <a:gd name="T6" fmla="*/ 15 w 300"/>
              <a:gd name="T7" fmla="*/ 156 h 302"/>
              <a:gd name="T8" fmla="*/ 4 w 300"/>
              <a:gd name="T9" fmla="*/ 151 h 302"/>
              <a:gd name="T10" fmla="*/ 2 w 300"/>
              <a:gd name="T11" fmla="*/ 147 h 302"/>
              <a:gd name="T12" fmla="*/ 0 w 300"/>
              <a:gd name="T13" fmla="*/ 113 h 302"/>
              <a:gd name="T14" fmla="*/ 0 w 300"/>
              <a:gd name="T15" fmla="*/ 104 h 302"/>
              <a:gd name="T16" fmla="*/ 7 w 300"/>
              <a:gd name="T17" fmla="*/ 90 h 302"/>
              <a:gd name="T18" fmla="*/ 82 w 300"/>
              <a:gd name="T19" fmla="*/ 12 h 302"/>
              <a:gd name="T20" fmla="*/ 89 w 300"/>
              <a:gd name="T21" fmla="*/ 7 h 302"/>
              <a:gd name="T22" fmla="*/ 104 w 300"/>
              <a:gd name="T23" fmla="*/ 2 h 302"/>
              <a:gd name="T24" fmla="*/ 113 w 300"/>
              <a:gd name="T25" fmla="*/ 0 h 302"/>
              <a:gd name="T26" fmla="*/ 129 w 300"/>
              <a:gd name="T27" fmla="*/ 3 h 302"/>
              <a:gd name="T28" fmla="*/ 142 w 300"/>
              <a:gd name="T29" fmla="*/ 12 h 302"/>
              <a:gd name="T30" fmla="*/ 148 w 300"/>
              <a:gd name="T31" fmla="*/ 19 h 302"/>
              <a:gd name="T32" fmla="*/ 154 w 300"/>
              <a:gd name="T33" fmla="*/ 34 h 302"/>
              <a:gd name="T34" fmla="*/ 154 w 300"/>
              <a:gd name="T35" fmla="*/ 43 h 302"/>
              <a:gd name="T36" fmla="*/ 152 w 300"/>
              <a:gd name="T37" fmla="*/ 59 h 302"/>
              <a:gd name="T38" fmla="*/ 142 w 300"/>
              <a:gd name="T39" fmla="*/ 73 h 302"/>
              <a:gd name="T40" fmla="*/ 21 w 300"/>
              <a:gd name="T41" fmla="*/ 97 h 302"/>
              <a:gd name="T42" fmla="*/ 18 w 300"/>
              <a:gd name="T43" fmla="*/ 100 h 302"/>
              <a:gd name="T44" fmla="*/ 15 w 300"/>
              <a:gd name="T45" fmla="*/ 109 h 302"/>
              <a:gd name="T46" fmla="*/ 15 w 300"/>
              <a:gd name="T47" fmla="*/ 118 h 302"/>
              <a:gd name="T48" fmla="*/ 19 w 300"/>
              <a:gd name="T49" fmla="*/ 117 h 302"/>
              <a:gd name="T50" fmla="*/ 22 w 300"/>
              <a:gd name="T51" fmla="*/ 118 h 302"/>
              <a:gd name="T52" fmla="*/ 30 w 300"/>
              <a:gd name="T53" fmla="*/ 120 h 302"/>
              <a:gd name="T54" fmla="*/ 33 w 300"/>
              <a:gd name="T55" fmla="*/ 123 h 302"/>
              <a:gd name="T56" fmla="*/ 37 w 300"/>
              <a:gd name="T57" fmla="*/ 130 h 302"/>
              <a:gd name="T58" fmla="*/ 38 w 300"/>
              <a:gd name="T59" fmla="*/ 136 h 302"/>
              <a:gd name="T60" fmla="*/ 38 w 300"/>
              <a:gd name="T61" fmla="*/ 141 h 302"/>
              <a:gd name="T62" fmla="*/ 41 w 300"/>
              <a:gd name="T63" fmla="*/ 141 h 302"/>
              <a:gd name="T64" fmla="*/ 52 w 300"/>
              <a:gd name="T65" fmla="*/ 138 h 302"/>
              <a:gd name="T66" fmla="*/ 59 w 300"/>
              <a:gd name="T67" fmla="*/ 134 h 302"/>
              <a:gd name="T68" fmla="*/ 62 w 300"/>
              <a:gd name="T69" fmla="*/ 130 h 302"/>
              <a:gd name="T70" fmla="*/ 65 w 300"/>
              <a:gd name="T71" fmla="*/ 122 h 302"/>
              <a:gd name="T72" fmla="*/ 65 w 300"/>
              <a:gd name="T73" fmla="*/ 117 h 302"/>
              <a:gd name="T74" fmla="*/ 63 w 300"/>
              <a:gd name="T75" fmla="*/ 106 h 302"/>
              <a:gd name="T76" fmla="*/ 58 w 300"/>
              <a:gd name="T77" fmla="*/ 97 h 302"/>
              <a:gd name="T78" fmla="*/ 54 w 300"/>
              <a:gd name="T79" fmla="*/ 94 h 302"/>
              <a:gd name="T80" fmla="*/ 44 w 300"/>
              <a:gd name="T81" fmla="*/ 90 h 302"/>
              <a:gd name="T82" fmla="*/ 38 w 300"/>
              <a:gd name="T83" fmla="*/ 90 h 302"/>
              <a:gd name="T84" fmla="*/ 30 w 300"/>
              <a:gd name="T85" fmla="*/ 91 h 302"/>
              <a:gd name="T86" fmla="*/ 21 w 300"/>
              <a:gd name="T87" fmla="*/ 97 h 302"/>
              <a:gd name="T88" fmla="*/ 81 w 300"/>
              <a:gd name="T89" fmla="*/ 113 h 302"/>
              <a:gd name="T90" fmla="*/ 132 w 300"/>
              <a:gd name="T91" fmla="*/ 62 h 302"/>
              <a:gd name="T92" fmla="*/ 137 w 300"/>
              <a:gd name="T93" fmla="*/ 54 h 302"/>
              <a:gd name="T94" fmla="*/ 139 w 300"/>
              <a:gd name="T95" fmla="*/ 43 h 302"/>
              <a:gd name="T96" fmla="*/ 139 w 300"/>
              <a:gd name="T97" fmla="*/ 37 h 302"/>
              <a:gd name="T98" fmla="*/ 135 w 300"/>
              <a:gd name="T99" fmla="*/ 28 h 302"/>
              <a:gd name="T100" fmla="*/ 132 w 300"/>
              <a:gd name="T101" fmla="*/ 24 h 302"/>
              <a:gd name="T102" fmla="*/ 123 w 300"/>
              <a:gd name="T103" fmla="*/ 18 h 302"/>
              <a:gd name="T104" fmla="*/ 113 w 300"/>
              <a:gd name="T105" fmla="*/ 15 h 302"/>
              <a:gd name="T106" fmla="*/ 107 w 300"/>
              <a:gd name="T107" fmla="*/ 16 h 302"/>
              <a:gd name="T108" fmla="*/ 97 w 300"/>
              <a:gd name="T109" fmla="*/ 21 h 302"/>
              <a:gd name="T110" fmla="*/ 41 w 300"/>
              <a:gd name="T111" fmla="*/ 74 h 302"/>
              <a:gd name="T112" fmla="*/ 49 w 300"/>
              <a:gd name="T113" fmla="*/ 75 h 302"/>
              <a:gd name="T114" fmla="*/ 63 w 300"/>
              <a:gd name="T115" fmla="*/ 82 h 302"/>
              <a:gd name="T116" fmla="*/ 69 w 300"/>
              <a:gd name="T117" fmla="*/ 86 h 302"/>
              <a:gd name="T118" fmla="*/ 77 w 300"/>
              <a:gd name="T119" fmla="*/ 99 h 302"/>
              <a:gd name="T120" fmla="*/ 81 w 300"/>
              <a:gd name="T121" fmla="*/ 113 h 30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300"/>
              <a:gd name="T184" fmla="*/ 0 h 302"/>
              <a:gd name="T185" fmla="*/ 300 w 300"/>
              <a:gd name="T186" fmla="*/ 302 h 302"/>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300" h="302">
                <a:moveTo>
                  <a:pt x="140" y="278"/>
                </a:moveTo>
                <a:lnTo>
                  <a:pt x="140" y="278"/>
                </a:lnTo>
                <a:lnTo>
                  <a:pt x="128" y="288"/>
                </a:lnTo>
                <a:lnTo>
                  <a:pt x="114" y="296"/>
                </a:lnTo>
                <a:lnTo>
                  <a:pt x="98" y="300"/>
                </a:lnTo>
                <a:lnTo>
                  <a:pt x="82" y="302"/>
                </a:lnTo>
                <a:lnTo>
                  <a:pt x="30" y="302"/>
                </a:lnTo>
                <a:lnTo>
                  <a:pt x="18" y="300"/>
                </a:lnTo>
                <a:lnTo>
                  <a:pt x="8" y="292"/>
                </a:lnTo>
                <a:lnTo>
                  <a:pt x="2" y="284"/>
                </a:lnTo>
                <a:lnTo>
                  <a:pt x="0" y="272"/>
                </a:lnTo>
                <a:lnTo>
                  <a:pt x="0" y="218"/>
                </a:lnTo>
                <a:lnTo>
                  <a:pt x="0" y="202"/>
                </a:lnTo>
                <a:lnTo>
                  <a:pt x="6" y="188"/>
                </a:lnTo>
                <a:lnTo>
                  <a:pt x="14" y="174"/>
                </a:lnTo>
                <a:lnTo>
                  <a:pt x="24" y="160"/>
                </a:lnTo>
                <a:lnTo>
                  <a:pt x="160" y="24"/>
                </a:lnTo>
                <a:lnTo>
                  <a:pt x="172" y="14"/>
                </a:lnTo>
                <a:lnTo>
                  <a:pt x="186" y="6"/>
                </a:lnTo>
                <a:lnTo>
                  <a:pt x="202" y="2"/>
                </a:lnTo>
                <a:lnTo>
                  <a:pt x="218" y="0"/>
                </a:lnTo>
                <a:lnTo>
                  <a:pt x="234" y="2"/>
                </a:lnTo>
                <a:lnTo>
                  <a:pt x="250" y="6"/>
                </a:lnTo>
                <a:lnTo>
                  <a:pt x="264" y="14"/>
                </a:lnTo>
                <a:lnTo>
                  <a:pt x="276" y="24"/>
                </a:lnTo>
                <a:lnTo>
                  <a:pt x="288" y="38"/>
                </a:lnTo>
                <a:lnTo>
                  <a:pt x="294" y="52"/>
                </a:lnTo>
                <a:lnTo>
                  <a:pt x="300" y="66"/>
                </a:lnTo>
                <a:lnTo>
                  <a:pt x="300" y="84"/>
                </a:lnTo>
                <a:lnTo>
                  <a:pt x="300" y="100"/>
                </a:lnTo>
                <a:lnTo>
                  <a:pt x="294" y="116"/>
                </a:lnTo>
                <a:lnTo>
                  <a:pt x="288" y="130"/>
                </a:lnTo>
                <a:lnTo>
                  <a:pt x="276" y="142"/>
                </a:lnTo>
                <a:lnTo>
                  <a:pt x="140" y="278"/>
                </a:lnTo>
                <a:close/>
                <a:moveTo>
                  <a:pt x="42" y="186"/>
                </a:moveTo>
                <a:lnTo>
                  <a:pt x="42" y="186"/>
                </a:lnTo>
                <a:lnTo>
                  <a:pt x="36" y="194"/>
                </a:lnTo>
                <a:lnTo>
                  <a:pt x="32" y="202"/>
                </a:lnTo>
                <a:lnTo>
                  <a:pt x="30" y="210"/>
                </a:lnTo>
                <a:lnTo>
                  <a:pt x="30" y="218"/>
                </a:lnTo>
                <a:lnTo>
                  <a:pt x="30" y="228"/>
                </a:lnTo>
                <a:lnTo>
                  <a:pt x="38" y="226"/>
                </a:lnTo>
                <a:lnTo>
                  <a:pt x="44" y="228"/>
                </a:lnTo>
                <a:lnTo>
                  <a:pt x="52" y="230"/>
                </a:lnTo>
                <a:lnTo>
                  <a:pt x="58" y="232"/>
                </a:lnTo>
                <a:lnTo>
                  <a:pt x="64" y="238"/>
                </a:lnTo>
                <a:lnTo>
                  <a:pt x="68" y="244"/>
                </a:lnTo>
                <a:lnTo>
                  <a:pt x="72" y="250"/>
                </a:lnTo>
                <a:lnTo>
                  <a:pt x="74" y="256"/>
                </a:lnTo>
                <a:lnTo>
                  <a:pt x="74" y="264"/>
                </a:lnTo>
                <a:lnTo>
                  <a:pt x="74" y="272"/>
                </a:lnTo>
                <a:lnTo>
                  <a:pt x="82" y="272"/>
                </a:lnTo>
                <a:lnTo>
                  <a:pt x="92" y="270"/>
                </a:lnTo>
                <a:lnTo>
                  <a:pt x="100" y="268"/>
                </a:lnTo>
                <a:lnTo>
                  <a:pt x="108" y="266"/>
                </a:lnTo>
                <a:lnTo>
                  <a:pt x="116" y="260"/>
                </a:lnTo>
                <a:lnTo>
                  <a:pt x="120" y="252"/>
                </a:lnTo>
                <a:lnTo>
                  <a:pt x="124" y="244"/>
                </a:lnTo>
                <a:lnTo>
                  <a:pt x="126" y="236"/>
                </a:lnTo>
                <a:lnTo>
                  <a:pt x="128" y="226"/>
                </a:lnTo>
                <a:lnTo>
                  <a:pt x="126" y="216"/>
                </a:lnTo>
                <a:lnTo>
                  <a:pt x="124" y="206"/>
                </a:lnTo>
                <a:lnTo>
                  <a:pt x="118" y="198"/>
                </a:lnTo>
                <a:lnTo>
                  <a:pt x="112" y="190"/>
                </a:lnTo>
                <a:lnTo>
                  <a:pt x="104" y="182"/>
                </a:lnTo>
                <a:lnTo>
                  <a:pt x="94" y="178"/>
                </a:lnTo>
                <a:lnTo>
                  <a:pt x="86" y="174"/>
                </a:lnTo>
                <a:lnTo>
                  <a:pt x="74" y="174"/>
                </a:lnTo>
                <a:lnTo>
                  <a:pt x="66" y="174"/>
                </a:lnTo>
                <a:lnTo>
                  <a:pt x="58" y="176"/>
                </a:lnTo>
                <a:lnTo>
                  <a:pt x="50" y="180"/>
                </a:lnTo>
                <a:lnTo>
                  <a:pt x="42" y="186"/>
                </a:lnTo>
                <a:close/>
                <a:moveTo>
                  <a:pt x="158" y="218"/>
                </a:moveTo>
                <a:lnTo>
                  <a:pt x="256" y="120"/>
                </a:lnTo>
                <a:lnTo>
                  <a:pt x="262" y="112"/>
                </a:lnTo>
                <a:lnTo>
                  <a:pt x="266" y="104"/>
                </a:lnTo>
                <a:lnTo>
                  <a:pt x="270" y="94"/>
                </a:lnTo>
                <a:lnTo>
                  <a:pt x="270" y="84"/>
                </a:lnTo>
                <a:lnTo>
                  <a:pt x="270" y="72"/>
                </a:lnTo>
                <a:lnTo>
                  <a:pt x="266" y="64"/>
                </a:lnTo>
                <a:lnTo>
                  <a:pt x="262" y="54"/>
                </a:lnTo>
                <a:lnTo>
                  <a:pt x="256" y="46"/>
                </a:lnTo>
                <a:lnTo>
                  <a:pt x="248" y="40"/>
                </a:lnTo>
                <a:lnTo>
                  <a:pt x="238" y="34"/>
                </a:lnTo>
                <a:lnTo>
                  <a:pt x="228" y="32"/>
                </a:lnTo>
                <a:lnTo>
                  <a:pt x="218" y="30"/>
                </a:lnTo>
                <a:lnTo>
                  <a:pt x="208" y="32"/>
                </a:lnTo>
                <a:lnTo>
                  <a:pt x="198" y="34"/>
                </a:lnTo>
                <a:lnTo>
                  <a:pt x="188" y="40"/>
                </a:lnTo>
                <a:lnTo>
                  <a:pt x="180" y="46"/>
                </a:lnTo>
                <a:lnTo>
                  <a:pt x="82" y="144"/>
                </a:lnTo>
                <a:lnTo>
                  <a:pt x="96" y="146"/>
                </a:lnTo>
                <a:lnTo>
                  <a:pt x="110" y="152"/>
                </a:lnTo>
                <a:lnTo>
                  <a:pt x="122" y="158"/>
                </a:lnTo>
                <a:lnTo>
                  <a:pt x="134" y="168"/>
                </a:lnTo>
                <a:lnTo>
                  <a:pt x="142" y="180"/>
                </a:lnTo>
                <a:lnTo>
                  <a:pt x="150" y="192"/>
                </a:lnTo>
                <a:lnTo>
                  <a:pt x="154" y="204"/>
                </a:lnTo>
                <a:lnTo>
                  <a:pt x="158" y="218"/>
                </a:lnTo>
                <a:close/>
              </a:path>
            </a:pathLst>
          </a:custGeom>
          <a:gradFill rotWithShape="1">
            <a:gsLst>
              <a:gs pos="0">
                <a:srgbClr val="FF6600"/>
              </a:gs>
              <a:gs pos="100000">
                <a:srgbClr val="FF3300"/>
              </a:gs>
            </a:gsLst>
            <a:lin ang="5400000" scaled="1"/>
          </a:gradFill>
          <a:ln w="9525">
            <a:noFill/>
            <a:round/>
            <a:headEnd/>
            <a:tailEnd/>
          </a:ln>
        </p:spPr>
        <p:txBody>
          <a:bodyPr/>
          <a:lstStyle/>
          <a:p>
            <a:endParaRPr lang="zh-CN" altLang="en-US" sz="900"/>
          </a:p>
        </p:txBody>
      </p:sp>
      <p:sp>
        <p:nvSpPr>
          <p:cNvPr id="11" name="矩形 10"/>
          <p:cNvSpPr/>
          <p:nvPr userDrawn="1"/>
        </p:nvSpPr>
        <p:spPr bwMode="auto">
          <a:xfrm>
            <a:off x="2771800" y="8253536"/>
            <a:ext cx="4032448" cy="360040"/>
          </a:xfrm>
          <a:prstGeom prst="rect">
            <a:avLst/>
          </a:prstGeom>
          <a:noFill/>
          <a:ln w="25400">
            <a:noFill/>
          </a:ln>
          <a:effectLst/>
          <a:scene3d>
            <a:camera prst="orthographicFront"/>
            <a:lightRig rig="flat" dir="t"/>
          </a:scene3d>
          <a:sp3d>
            <a:extrusionClr>
              <a:schemeClr val="bg1"/>
            </a:extrusionClr>
            <a:contourClr>
              <a:schemeClr val="bg1"/>
            </a:contourClr>
          </a:sp3d>
        </p:spPr>
        <p:style>
          <a:lnRef idx="1">
            <a:schemeClr val="accent2"/>
          </a:lnRef>
          <a:fillRef idx="3">
            <a:schemeClr val="accent2"/>
          </a:fillRef>
          <a:effectRef idx="2">
            <a:schemeClr val="accent2"/>
          </a:effectRef>
          <a:fontRef idx="minor">
            <a:schemeClr val="lt1"/>
          </a:fontRef>
        </p:style>
        <p:txBody>
          <a:bodyPr rtlCol="0" anchor="ctr"/>
          <a:lstStyle/>
          <a:p>
            <a:pPr marL="0" algn="ctr" eaLnBrk="0" fontAlgn="ctr" hangingPunct="0">
              <a:spcBef>
                <a:spcPts val="0"/>
              </a:spcBef>
              <a:spcAft>
                <a:spcPts val="0"/>
              </a:spcAft>
              <a:buClr>
                <a:srgbClr val="FF0000"/>
              </a:buClr>
              <a:buSzPct val="70000"/>
              <a:tabLst>
                <a:tab pos="136525" algn="l"/>
              </a:tabLst>
            </a:pPr>
            <a:r>
              <a:rPr lang="zh-CN" altLang="en-US" sz="1400" dirty="0" smtClean="0">
                <a:latin typeface="华文细黑" pitchFamily="2" charset="-122"/>
                <a:ea typeface="华文细黑" pitchFamily="2" charset="-122"/>
              </a:rPr>
              <a:t>第一</a:t>
            </a:r>
            <a:r>
              <a:rPr lang="en-US" altLang="zh-CN" sz="1400" dirty="0" smtClean="0">
                <a:latin typeface="华文细黑" pitchFamily="2" charset="-122"/>
                <a:ea typeface="华文细黑" pitchFamily="2" charset="-122"/>
              </a:rPr>
              <a:t>PPT</a:t>
            </a:r>
            <a:r>
              <a:rPr lang="zh-CN" altLang="en-US" sz="1400" dirty="0" smtClean="0">
                <a:latin typeface="华文细黑" pitchFamily="2" charset="-122"/>
                <a:ea typeface="华文细黑" pitchFamily="2" charset="-122"/>
              </a:rPr>
              <a:t>模板网</a:t>
            </a:r>
            <a:endParaRPr lang="en-US" altLang="zh-CN" sz="1400" dirty="0" smtClean="0">
              <a:latin typeface="华文细黑" pitchFamily="2" charset="-122"/>
              <a:ea typeface="华文细黑" pitchFamily="2" charset="-122"/>
            </a:endParaRPr>
          </a:p>
          <a:p>
            <a:pPr marL="0" algn="ctr" eaLnBrk="0" fontAlgn="ctr" hangingPunct="0">
              <a:spcBef>
                <a:spcPts val="0"/>
              </a:spcBef>
              <a:spcAft>
                <a:spcPts val="0"/>
              </a:spcAft>
              <a:buClr>
                <a:srgbClr val="FF0000"/>
              </a:buClr>
              <a:buSzPct val="70000"/>
              <a:tabLst>
                <a:tab pos="136525" algn="l"/>
              </a:tabLst>
            </a:pPr>
            <a:r>
              <a:rPr lang="en-US" altLang="zh-CN" sz="1400" dirty="0" smtClean="0">
                <a:latin typeface="华文细黑" pitchFamily="2" charset="-122"/>
                <a:ea typeface="华文细黑" pitchFamily="2" charset="-122"/>
                <a:hlinkClick r:id="rId7"/>
              </a:rPr>
              <a:t>www.1ppt.com/tubiao/</a:t>
            </a:r>
            <a:r>
              <a:rPr lang="en-US" altLang="zh-CN" sz="1400" dirty="0" smtClean="0">
                <a:latin typeface="华文细黑" pitchFamily="2" charset="-122"/>
                <a:ea typeface="华文细黑" pitchFamily="2" charset="-122"/>
              </a:rPr>
              <a:t>  </a:t>
            </a:r>
            <a:endParaRPr lang="zh-CN" altLang="en-US" sz="1400" dirty="0">
              <a:latin typeface="华文细黑" pitchFamily="2" charset="-122"/>
              <a:ea typeface="华文细黑" pitchFamily="2" charset="-122"/>
            </a:endParaRP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2017/1/19</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693267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2017/1/19</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617267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2017/1/19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505417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2017/1/19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007601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5" name="矩形 4"/>
          <p:cNvSpPr/>
          <p:nvPr userDrawn="1"/>
        </p:nvSpPr>
        <p:spPr bwMode="auto">
          <a:xfrm>
            <a:off x="-6351" y="-14288"/>
            <a:ext cx="9186863" cy="871538"/>
          </a:xfrm>
          <a:prstGeom prst="rect">
            <a:avLst/>
          </a:prstGeom>
          <a:blipFill dpi="0" rotWithShape="1">
            <a:blip r:embed="rId2"/>
            <a:srcRect/>
            <a:tile tx="-2457450" ty="0" sx="59000" sy="59000" flip="x" algn="r"/>
          </a:blipFill>
          <a:ln w="0">
            <a:noFill/>
          </a:ln>
          <a:scene3d>
            <a:camera prst="perspective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 name="矩形 1"/>
          <p:cNvSpPr/>
          <p:nvPr userDrawn="1"/>
        </p:nvSpPr>
        <p:spPr>
          <a:xfrm>
            <a:off x="-7938" y="6042025"/>
            <a:ext cx="9188451" cy="8159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pic>
        <p:nvPicPr>
          <p:cNvPr id="4" name="Picture 2"/>
          <p:cNvPicPr>
            <a:picLocks noChangeAspect="1" noChangeArrowheads="1"/>
          </p:cNvPicPr>
          <p:nvPr userDrawn="1"/>
        </p:nvPicPr>
        <p:blipFill>
          <a:blip r:embed="rId3">
            <a:extLst>
              <a:ext uri="{BEBA8EAE-BF5A-486C-A8C5-ECC9F3942E4B}">
                <a14:imgProps xmlns:a14="http://schemas.microsoft.com/office/drawing/2010/main">
                  <a14:imgLayer r:embed="rId4">
                    <a14:imgEffect>
                      <a14:brightnessContrast bright="8000" contrast="33000"/>
                    </a14:imgEffect>
                  </a14:imgLayer>
                </a14:imgProps>
              </a:ext>
            </a:extLst>
          </a:blip>
          <a:srcRect/>
          <a:stretch>
            <a:fillRect/>
          </a:stretch>
        </p:blipFill>
        <p:spPr bwMode="auto">
          <a:xfrm>
            <a:off x="-11875" y="792942"/>
            <a:ext cx="9192388" cy="5372361"/>
          </a:xfrm>
          <a:prstGeom prst="rect">
            <a:avLst/>
          </a:prstGeom>
          <a:noFill/>
          <a:ln w="9525">
            <a:noFill/>
            <a:miter lim="800000"/>
            <a:headEnd/>
            <a:tailEnd/>
          </a:ln>
        </p:spPr>
      </p:pic>
      <p:pic>
        <p:nvPicPr>
          <p:cNvPr id="6" name="Picture 6"/>
          <p:cNvPicPr>
            <a:picLocks noChangeAspect="1" noChangeArrowheads="1"/>
          </p:cNvPicPr>
          <p:nvPr userDrawn="1"/>
        </p:nvPicPr>
        <p:blipFill>
          <a:blip r:embed="rId5"/>
          <a:srcRect/>
          <a:stretch>
            <a:fillRect/>
          </a:stretch>
        </p:blipFill>
        <p:spPr bwMode="auto">
          <a:xfrm flipH="1">
            <a:off x="3314578" y="6345218"/>
            <a:ext cx="5829300" cy="276225"/>
          </a:xfrm>
          <a:prstGeom prst="rect">
            <a:avLst/>
          </a:prstGeom>
          <a:noFill/>
          <a:ln w="9525">
            <a:noFill/>
            <a:miter lim="800000"/>
            <a:headEnd/>
            <a:tailEnd/>
          </a:ln>
        </p:spPr>
      </p:pic>
      <p:pic>
        <p:nvPicPr>
          <p:cNvPr id="7" name="图片 11" descr="png素材 (276).png"/>
          <p:cNvPicPr>
            <a:picLocks noChangeAspect="1"/>
          </p:cNvPicPr>
          <p:nvPr userDrawn="1"/>
        </p:nvPicPr>
        <p:blipFill>
          <a:blip r:embed="rId6"/>
          <a:srcRect/>
          <a:stretch>
            <a:fillRect/>
          </a:stretch>
        </p:blipFill>
        <p:spPr bwMode="auto">
          <a:xfrm>
            <a:off x="0" y="2654"/>
            <a:ext cx="785794" cy="785794"/>
          </a:xfrm>
          <a:prstGeom prst="rect">
            <a:avLst/>
          </a:prstGeom>
          <a:noFill/>
          <a:ln w="9525">
            <a:noFill/>
            <a:miter lim="800000"/>
            <a:headEnd/>
            <a:tailEnd/>
          </a:ln>
        </p:spPr>
      </p:pic>
      <p:sp>
        <p:nvSpPr>
          <p:cNvPr id="8" name="矩形 7"/>
          <p:cNvSpPr/>
          <p:nvPr userDrawn="1"/>
        </p:nvSpPr>
        <p:spPr bwMode="auto">
          <a:xfrm>
            <a:off x="4716016" y="332656"/>
            <a:ext cx="4420121" cy="369332"/>
          </a:xfrm>
          <a:prstGeom prst="rect">
            <a:avLst/>
          </a:prstGeom>
          <a:noFill/>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marR="0" indent="0" algn="ctr" defTabSz="914400" rtl="0" eaLnBrk="1" fontAlgn="base" latinLnBrk="0" hangingPunct="1">
              <a:lnSpc>
                <a:spcPct val="100000"/>
              </a:lnSpc>
              <a:spcBef>
                <a:spcPct val="0"/>
              </a:spcBef>
              <a:spcAft>
                <a:spcPct val="0"/>
              </a:spcAft>
              <a:buClrTx/>
              <a:buSzTx/>
              <a:buFontTx/>
              <a:buNone/>
              <a:tabLst/>
              <a:defRPr/>
            </a:pPr>
            <a:r>
              <a:rPr lang="en-US" altLang="zh-CN" sz="1800" spc="300" dirty="0" smtClean="0">
                <a:solidFill>
                  <a:schemeClr val="bg1"/>
                </a:solidFill>
                <a:latin typeface="微软雅黑" pitchFamily="34" charset="-122"/>
                <a:ea typeface="微软雅黑" pitchFamily="34" charset="-122"/>
              </a:rPr>
              <a:t>『</a:t>
            </a:r>
            <a:r>
              <a:rPr lang="zh-CN" altLang="en-US" sz="1800" spc="300" dirty="0" smtClean="0">
                <a:solidFill>
                  <a:schemeClr val="bg1"/>
                </a:solidFill>
                <a:latin typeface="微软雅黑" pitchFamily="34" charset="-122"/>
                <a:ea typeface="微软雅黑" pitchFamily="34" charset="-122"/>
              </a:rPr>
              <a:t>第一</a:t>
            </a:r>
            <a:r>
              <a:rPr lang="en-US" altLang="zh-CN" sz="1800" spc="300" dirty="0" smtClean="0">
                <a:solidFill>
                  <a:schemeClr val="bg1"/>
                </a:solidFill>
                <a:latin typeface="Arial Unicode MS" pitchFamily="34" charset="-122"/>
                <a:ea typeface="Arial Unicode MS" pitchFamily="34" charset="-122"/>
                <a:cs typeface="Arial Unicode MS" pitchFamily="34" charset="-122"/>
              </a:rPr>
              <a:t>PPT</a:t>
            </a:r>
            <a:r>
              <a:rPr lang="en-US" altLang="zh-CN" sz="1800" spc="300" baseline="0" dirty="0" smtClean="0">
                <a:solidFill>
                  <a:schemeClr val="bg1"/>
                </a:solidFill>
                <a:latin typeface="微软雅黑" pitchFamily="34" charset="-122"/>
                <a:ea typeface="微软雅黑" pitchFamily="34" charset="-122"/>
              </a:rPr>
              <a:t>』—</a:t>
            </a:r>
            <a:r>
              <a:rPr lang="zh-CN" altLang="en-US" sz="1800" spc="300" baseline="0" dirty="0" smtClean="0">
                <a:solidFill>
                  <a:schemeClr val="bg1"/>
                </a:solidFill>
                <a:latin typeface="微软雅黑" pitchFamily="34" charset="-122"/>
                <a:ea typeface="微软雅黑" pitchFamily="34" charset="-122"/>
              </a:rPr>
              <a:t> </a:t>
            </a:r>
            <a:r>
              <a:rPr lang="en-US" altLang="zh-CN" sz="1800" b="0" spc="0" dirty="0" smtClean="0">
                <a:solidFill>
                  <a:schemeClr val="bg1"/>
                </a:solidFill>
                <a:latin typeface="Arial Unicode MS" pitchFamily="34" charset="-122"/>
                <a:ea typeface="Arial Unicode MS" pitchFamily="34" charset="-122"/>
                <a:cs typeface="Arial Unicode MS" pitchFamily="34" charset="-122"/>
              </a:rPr>
              <a:t>WWW.1PPT.COM</a:t>
            </a:r>
            <a:endParaRPr lang="zh-CN" altLang="en-US" sz="1800" b="0" spc="0" dirty="0">
              <a:solidFill>
                <a:schemeClr val="bg1"/>
              </a:solidFill>
              <a:latin typeface="Arial Unicode MS" pitchFamily="34" charset="-122"/>
              <a:ea typeface="Arial Unicode MS" pitchFamily="34" charset="-122"/>
              <a:cs typeface="Arial Unicode MS" pitchFamily="34" charset="-122"/>
            </a:endParaRPr>
          </a:p>
        </p:txBody>
      </p:sp>
      <p:sp>
        <p:nvSpPr>
          <p:cNvPr id="9" name="TextBox 8"/>
          <p:cNvSpPr txBox="1"/>
          <p:nvPr userDrawn="1"/>
        </p:nvSpPr>
        <p:spPr bwMode="auto">
          <a:xfrm>
            <a:off x="3347864" y="6347069"/>
            <a:ext cx="5356225" cy="307777"/>
          </a:xfrm>
          <a:prstGeom prst="rect">
            <a:avLst/>
          </a:prstGeom>
          <a:noFill/>
        </p:spPr>
        <p:txBody>
          <a:bodyPr>
            <a:spAutoFit/>
          </a:bodyPr>
          <a:lstStyle/>
          <a:p>
            <a:pPr>
              <a:defRPr/>
            </a:pPr>
            <a:r>
              <a:rPr lang="zh-CN" altLang="en-US" sz="1400" spc="300" dirty="0" smtClean="0">
                <a:solidFill>
                  <a:schemeClr val="bg1"/>
                </a:solidFill>
                <a:latin typeface="微软雅黑" pitchFamily="34" charset="-122"/>
                <a:ea typeface="微软雅黑" pitchFamily="34" charset="-122"/>
              </a:rPr>
              <a:t>第一</a:t>
            </a:r>
            <a:r>
              <a:rPr lang="en-US" altLang="zh-CN" sz="1400" spc="300" dirty="0" smtClean="0">
                <a:solidFill>
                  <a:schemeClr val="bg1"/>
                </a:solidFill>
                <a:latin typeface="微软雅黑" pitchFamily="34" charset="-122"/>
                <a:ea typeface="微软雅黑" pitchFamily="34" charset="-122"/>
              </a:rPr>
              <a:t>PPT HTTP://WWW.1PPT.COM</a:t>
            </a:r>
            <a:endParaRPr lang="zh-CN" altLang="en-US" sz="1400" spc="300" dirty="0">
              <a:solidFill>
                <a:schemeClr val="bg1"/>
              </a:solidFill>
              <a:latin typeface="微软雅黑" pitchFamily="34" charset="-122"/>
              <a:ea typeface="微软雅黑" pitchFamily="34" charset="-122"/>
            </a:endParaRPr>
          </a:p>
        </p:txBody>
      </p:sp>
      <p:sp>
        <p:nvSpPr>
          <p:cNvPr id="10" name="Freeform 2670"/>
          <p:cNvSpPr>
            <a:spLocks noEditPoints="1"/>
          </p:cNvSpPr>
          <p:nvPr userDrawn="1"/>
        </p:nvSpPr>
        <p:spPr bwMode="auto">
          <a:xfrm>
            <a:off x="2786050" y="6273138"/>
            <a:ext cx="403225" cy="406400"/>
          </a:xfrm>
          <a:custGeom>
            <a:avLst/>
            <a:gdLst>
              <a:gd name="T0" fmla="*/ 73 w 300"/>
              <a:gd name="T1" fmla="*/ 144 h 302"/>
              <a:gd name="T2" fmla="*/ 58 w 300"/>
              <a:gd name="T3" fmla="*/ 153 h 302"/>
              <a:gd name="T4" fmla="*/ 41 w 300"/>
              <a:gd name="T5" fmla="*/ 156 h 302"/>
              <a:gd name="T6" fmla="*/ 15 w 300"/>
              <a:gd name="T7" fmla="*/ 156 h 302"/>
              <a:gd name="T8" fmla="*/ 4 w 300"/>
              <a:gd name="T9" fmla="*/ 151 h 302"/>
              <a:gd name="T10" fmla="*/ 2 w 300"/>
              <a:gd name="T11" fmla="*/ 147 h 302"/>
              <a:gd name="T12" fmla="*/ 0 w 300"/>
              <a:gd name="T13" fmla="*/ 113 h 302"/>
              <a:gd name="T14" fmla="*/ 0 w 300"/>
              <a:gd name="T15" fmla="*/ 104 h 302"/>
              <a:gd name="T16" fmla="*/ 7 w 300"/>
              <a:gd name="T17" fmla="*/ 90 h 302"/>
              <a:gd name="T18" fmla="*/ 82 w 300"/>
              <a:gd name="T19" fmla="*/ 12 h 302"/>
              <a:gd name="T20" fmla="*/ 89 w 300"/>
              <a:gd name="T21" fmla="*/ 7 h 302"/>
              <a:gd name="T22" fmla="*/ 104 w 300"/>
              <a:gd name="T23" fmla="*/ 2 h 302"/>
              <a:gd name="T24" fmla="*/ 113 w 300"/>
              <a:gd name="T25" fmla="*/ 0 h 302"/>
              <a:gd name="T26" fmla="*/ 129 w 300"/>
              <a:gd name="T27" fmla="*/ 3 h 302"/>
              <a:gd name="T28" fmla="*/ 142 w 300"/>
              <a:gd name="T29" fmla="*/ 12 h 302"/>
              <a:gd name="T30" fmla="*/ 148 w 300"/>
              <a:gd name="T31" fmla="*/ 19 h 302"/>
              <a:gd name="T32" fmla="*/ 154 w 300"/>
              <a:gd name="T33" fmla="*/ 34 h 302"/>
              <a:gd name="T34" fmla="*/ 154 w 300"/>
              <a:gd name="T35" fmla="*/ 43 h 302"/>
              <a:gd name="T36" fmla="*/ 152 w 300"/>
              <a:gd name="T37" fmla="*/ 59 h 302"/>
              <a:gd name="T38" fmla="*/ 142 w 300"/>
              <a:gd name="T39" fmla="*/ 73 h 302"/>
              <a:gd name="T40" fmla="*/ 21 w 300"/>
              <a:gd name="T41" fmla="*/ 97 h 302"/>
              <a:gd name="T42" fmla="*/ 18 w 300"/>
              <a:gd name="T43" fmla="*/ 100 h 302"/>
              <a:gd name="T44" fmla="*/ 15 w 300"/>
              <a:gd name="T45" fmla="*/ 109 h 302"/>
              <a:gd name="T46" fmla="*/ 15 w 300"/>
              <a:gd name="T47" fmla="*/ 118 h 302"/>
              <a:gd name="T48" fmla="*/ 19 w 300"/>
              <a:gd name="T49" fmla="*/ 117 h 302"/>
              <a:gd name="T50" fmla="*/ 22 w 300"/>
              <a:gd name="T51" fmla="*/ 118 h 302"/>
              <a:gd name="T52" fmla="*/ 30 w 300"/>
              <a:gd name="T53" fmla="*/ 120 h 302"/>
              <a:gd name="T54" fmla="*/ 33 w 300"/>
              <a:gd name="T55" fmla="*/ 123 h 302"/>
              <a:gd name="T56" fmla="*/ 37 w 300"/>
              <a:gd name="T57" fmla="*/ 130 h 302"/>
              <a:gd name="T58" fmla="*/ 38 w 300"/>
              <a:gd name="T59" fmla="*/ 136 h 302"/>
              <a:gd name="T60" fmla="*/ 38 w 300"/>
              <a:gd name="T61" fmla="*/ 141 h 302"/>
              <a:gd name="T62" fmla="*/ 41 w 300"/>
              <a:gd name="T63" fmla="*/ 141 h 302"/>
              <a:gd name="T64" fmla="*/ 52 w 300"/>
              <a:gd name="T65" fmla="*/ 138 h 302"/>
              <a:gd name="T66" fmla="*/ 59 w 300"/>
              <a:gd name="T67" fmla="*/ 134 h 302"/>
              <a:gd name="T68" fmla="*/ 62 w 300"/>
              <a:gd name="T69" fmla="*/ 130 h 302"/>
              <a:gd name="T70" fmla="*/ 65 w 300"/>
              <a:gd name="T71" fmla="*/ 122 h 302"/>
              <a:gd name="T72" fmla="*/ 65 w 300"/>
              <a:gd name="T73" fmla="*/ 117 h 302"/>
              <a:gd name="T74" fmla="*/ 63 w 300"/>
              <a:gd name="T75" fmla="*/ 106 h 302"/>
              <a:gd name="T76" fmla="*/ 58 w 300"/>
              <a:gd name="T77" fmla="*/ 97 h 302"/>
              <a:gd name="T78" fmla="*/ 54 w 300"/>
              <a:gd name="T79" fmla="*/ 94 h 302"/>
              <a:gd name="T80" fmla="*/ 44 w 300"/>
              <a:gd name="T81" fmla="*/ 90 h 302"/>
              <a:gd name="T82" fmla="*/ 38 w 300"/>
              <a:gd name="T83" fmla="*/ 90 h 302"/>
              <a:gd name="T84" fmla="*/ 30 w 300"/>
              <a:gd name="T85" fmla="*/ 91 h 302"/>
              <a:gd name="T86" fmla="*/ 21 w 300"/>
              <a:gd name="T87" fmla="*/ 97 h 302"/>
              <a:gd name="T88" fmla="*/ 81 w 300"/>
              <a:gd name="T89" fmla="*/ 113 h 302"/>
              <a:gd name="T90" fmla="*/ 132 w 300"/>
              <a:gd name="T91" fmla="*/ 62 h 302"/>
              <a:gd name="T92" fmla="*/ 137 w 300"/>
              <a:gd name="T93" fmla="*/ 54 h 302"/>
              <a:gd name="T94" fmla="*/ 139 w 300"/>
              <a:gd name="T95" fmla="*/ 43 h 302"/>
              <a:gd name="T96" fmla="*/ 139 w 300"/>
              <a:gd name="T97" fmla="*/ 37 h 302"/>
              <a:gd name="T98" fmla="*/ 135 w 300"/>
              <a:gd name="T99" fmla="*/ 28 h 302"/>
              <a:gd name="T100" fmla="*/ 132 w 300"/>
              <a:gd name="T101" fmla="*/ 24 h 302"/>
              <a:gd name="T102" fmla="*/ 123 w 300"/>
              <a:gd name="T103" fmla="*/ 18 h 302"/>
              <a:gd name="T104" fmla="*/ 113 w 300"/>
              <a:gd name="T105" fmla="*/ 15 h 302"/>
              <a:gd name="T106" fmla="*/ 107 w 300"/>
              <a:gd name="T107" fmla="*/ 16 h 302"/>
              <a:gd name="T108" fmla="*/ 97 w 300"/>
              <a:gd name="T109" fmla="*/ 21 h 302"/>
              <a:gd name="T110" fmla="*/ 41 w 300"/>
              <a:gd name="T111" fmla="*/ 74 h 302"/>
              <a:gd name="T112" fmla="*/ 49 w 300"/>
              <a:gd name="T113" fmla="*/ 75 h 302"/>
              <a:gd name="T114" fmla="*/ 63 w 300"/>
              <a:gd name="T115" fmla="*/ 82 h 302"/>
              <a:gd name="T116" fmla="*/ 69 w 300"/>
              <a:gd name="T117" fmla="*/ 86 h 302"/>
              <a:gd name="T118" fmla="*/ 77 w 300"/>
              <a:gd name="T119" fmla="*/ 99 h 302"/>
              <a:gd name="T120" fmla="*/ 81 w 300"/>
              <a:gd name="T121" fmla="*/ 113 h 30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300"/>
              <a:gd name="T184" fmla="*/ 0 h 302"/>
              <a:gd name="T185" fmla="*/ 300 w 300"/>
              <a:gd name="T186" fmla="*/ 302 h 302"/>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300" h="302">
                <a:moveTo>
                  <a:pt x="140" y="278"/>
                </a:moveTo>
                <a:lnTo>
                  <a:pt x="140" y="278"/>
                </a:lnTo>
                <a:lnTo>
                  <a:pt x="128" y="288"/>
                </a:lnTo>
                <a:lnTo>
                  <a:pt x="114" y="296"/>
                </a:lnTo>
                <a:lnTo>
                  <a:pt x="98" y="300"/>
                </a:lnTo>
                <a:lnTo>
                  <a:pt x="82" y="302"/>
                </a:lnTo>
                <a:lnTo>
                  <a:pt x="30" y="302"/>
                </a:lnTo>
                <a:lnTo>
                  <a:pt x="18" y="300"/>
                </a:lnTo>
                <a:lnTo>
                  <a:pt x="8" y="292"/>
                </a:lnTo>
                <a:lnTo>
                  <a:pt x="2" y="284"/>
                </a:lnTo>
                <a:lnTo>
                  <a:pt x="0" y="272"/>
                </a:lnTo>
                <a:lnTo>
                  <a:pt x="0" y="218"/>
                </a:lnTo>
                <a:lnTo>
                  <a:pt x="0" y="202"/>
                </a:lnTo>
                <a:lnTo>
                  <a:pt x="6" y="188"/>
                </a:lnTo>
                <a:lnTo>
                  <a:pt x="14" y="174"/>
                </a:lnTo>
                <a:lnTo>
                  <a:pt x="24" y="160"/>
                </a:lnTo>
                <a:lnTo>
                  <a:pt x="160" y="24"/>
                </a:lnTo>
                <a:lnTo>
                  <a:pt x="172" y="14"/>
                </a:lnTo>
                <a:lnTo>
                  <a:pt x="186" y="6"/>
                </a:lnTo>
                <a:lnTo>
                  <a:pt x="202" y="2"/>
                </a:lnTo>
                <a:lnTo>
                  <a:pt x="218" y="0"/>
                </a:lnTo>
                <a:lnTo>
                  <a:pt x="234" y="2"/>
                </a:lnTo>
                <a:lnTo>
                  <a:pt x="250" y="6"/>
                </a:lnTo>
                <a:lnTo>
                  <a:pt x="264" y="14"/>
                </a:lnTo>
                <a:lnTo>
                  <a:pt x="276" y="24"/>
                </a:lnTo>
                <a:lnTo>
                  <a:pt x="288" y="38"/>
                </a:lnTo>
                <a:lnTo>
                  <a:pt x="294" y="52"/>
                </a:lnTo>
                <a:lnTo>
                  <a:pt x="300" y="66"/>
                </a:lnTo>
                <a:lnTo>
                  <a:pt x="300" y="84"/>
                </a:lnTo>
                <a:lnTo>
                  <a:pt x="300" y="100"/>
                </a:lnTo>
                <a:lnTo>
                  <a:pt x="294" y="116"/>
                </a:lnTo>
                <a:lnTo>
                  <a:pt x="288" y="130"/>
                </a:lnTo>
                <a:lnTo>
                  <a:pt x="276" y="142"/>
                </a:lnTo>
                <a:lnTo>
                  <a:pt x="140" y="278"/>
                </a:lnTo>
                <a:close/>
                <a:moveTo>
                  <a:pt x="42" y="186"/>
                </a:moveTo>
                <a:lnTo>
                  <a:pt x="42" y="186"/>
                </a:lnTo>
                <a:lnTo>
                  <a:pt x="36" y="194"/>
                </a:lnTo>
                <a:lnTo>
                  <a:pt x="32" y="202"/>
                </a:lnTo>
                <a:lnTo>
                  <a:pt x="30" y="210"/>
                </a:lnTo>
                <a:lnTo>
                  <a:pt x="30" y="218"/>
                </a:lnTo>
                <a:lnTo>
                  <a:pt x="30" y="228"/>
                </a:lnTo>
                <a:lnTo>
                  <a:pt x="38" y="226"/>
                </a:lnTo>
                <a:lnTo>
                  <a:pt x="44" y="228"/>
                </a:lnTo>
                <a:lnTo>
                  <a:pt x="52" y="230"/>
                </a:lnTo>
                <a:lnTo>
                  <a:pt x="58" y="232"/>
                </a:lnTo>
                <a:lnTo>
                  <a:pt x="64" y="238"/>
                </a:lnTo>
                <a:lnTo>
                  <a:pt x="68" y="244"/>
                </a:lnTo>
                <a:lnTo>
                  <a:pt x="72" y="250"/>
                </a:lnTo>
                <a:lnTo>
                  <a:pt x="74" y="256"/>
                </a:lnTo>
                <a:lnTo>
                  <a:pt x="74" y="264"/>
                </a:lnTo>
                <a:lnTo>
                  <a:pt x="74" y="272"/>
                </a:lnTo>
                <a:lnTo>
                  <a:pt x="82" y="272"/>
                </a:lnTo>
                <a:lnTo>
                  <a:pt x="92" y="270"/>
                </a:lnTo>
                <a:lnTo>
                  <a:pt x="100" y="268"/>
                </a:lnTo>
                <a:lnTo>
                  <a:pt x="108" y="266"/>
                </a:lnTo>
                <a:lnTo>
                  <a:pt x="116" y="260"/>
                </a:lnTo>
                <a:lnTo>
                  <a:pt x="120" y="252"/>
                </a:lnTo>
                <a:lnTo>
                  <a:pt x="124" y="244"/>
                </a:lnTo>
                <a:lnTo>
                  <a:pt x="126" y="236"/>
                </a:lnTo>
                <a:lnTo>
                  <a:pt x="128" y="226"/>
                </a:lnTo>
                <a:lnTo>
                  <a:pt x="126" y="216"/>
                </a:lnTo>
                <a:lnTo>
                  <a:pt x="124" y="206"/>
                </a:lnTo>
                <a:lnTo>
                  <a:pt x="118" y="198"/>
                </a:lnTo>
                <a:lnTo>
                  <a:pt x="112" y="190"/>
                </a:lnTo>
                <a:lnTo>
                  <a:pt x="104" y="182"/>
                </a:lnTo>
                <a:lnTo>
                  <a:pt x="94" y="178"/>
                </a:lnTo>
                <a:lnTo>
                  <a:pt x="86" y="174"/>
                </a:lnTo>
                <a:lnTo>
                  <a:pt x="74" y="174"/>
                </a:lnTo>
                <a:lnTo>
                  <a:pt x="66" y="174"/>
                </a:lnTo>
                <a:lnTo>
                  <a:pt x="58" y="176"/>
                </a:lnTo>
                <a:lnTo>
                  <a:pt x="50" y="180"/>
                </a:lnTo>
                <a:lnTo>
                  <a:pt x="42" y="186"/>
                </a:lnTo>
                <a:close/>
                <a:moveTo>
                  <a:pt x="158" y="218"/>
                </a:moveTo>
                <a:lnTo>
                  <a:pt x="256" y="120"/>
                </a:lnTo>
                <a:lnTo>
                  <a:pt x="262" y="112"/>
                </a:lnTo>
                <a:lnTo>
                  <a:pt x="266" y="104"/>
                </a:lnTo>
                <a:lnTo>
                  <a:pt x="270" y="94"/>
                </a:lnTo>
                <a:lnTo>
                  <a:pt x="270" y="84"/>
                </a:lnTo>
                <a:lnTo>
                  <a:pt x="270" y="72"/>
                </a:lnTo>
                <a:lnTo>
                  <a:pt x="266" y="64"/>
                </a:lnTo>
                <a:lnTo>
                  <a:pt x="262" y="54"/>
                </a:lnTo>
                <a:lnTo>
                  <a:pt x="256" y="46"/>
                </a:lnTo>
                <a:lnTo>
                  <a:pt x="248" y="40"/>
                </a:lnTo>
                <a:lnTo>
                  <a:pt x="238" y="34"/>
                </a:lnTo>
                <a:lnTo>
                  <a:pt x="228" y="32"/>
                </a:lnTo>
                <a:lnTo>
                  <a:pt x="218" y="30"/>
                </a:lnTo>
                <a:lnTo>
                  <a:pt x="208" y="32"/>
                </a:lnTo>
                <a:lnTo>
                  <a:pt x="198" y="34"/>
                </a:lnTo>
                <a:lnTo>
                  <a:pt x="188" y="40"/>
                </a:lnTo>
                <a:lnTo>
                  <a:pt x="180" y="46"/>
                </a:lnTo>
                <a:lnTo>
                  <a:pt x="82" y="144"/>
                </a:lnTo>
                <a:lnTo>
                  <a:pt x="96" y="146"/>
                </a:lnTo>
                <a:lnTo>
                  <a:pt x="110" y="152"/>
                </a:lnTo>
                <a:lnTo>
                  <a:pt x="122" y="158"/>
                </a:lnTo>
                <a:lnTo>
                  <a:pt x="134" y="168"/>
                </a:lnTo>
                <a:lnTo>
                  <a:pt x="142" y="180"/>
                </a:lnTo>
                <a:lnTo>
                  <a:pt x="150" y="192"/>
                </a:lnTo>
                <a:lnTo>
                  <a:pt x="154" y="204"/>
                </a:lnTo>
                <a:lnTo>
                  <a:pt x="158" y="218"/>
                </a:lnTo>
                <a:close/>
              </a:path>
            </a:pathLst>
          </a:custGeom>
          <a:gradFill rotWithShape="1">
            <a:gsLst>
              <a:gs pos="0">
                <a:srgbClr val="FF6600"/>
              </a:gs>
              <a:gs pos="100000">
                <a:srgbClr val="FF3300"/>
              </a:gs>
            </a:gsLst>
            <a:lin ang="5400000" scaled="1"/>
          </a:gradFill>
          <a:ln w="9525">
            <a:noFill/>
            <a:round/>
            <a:headEnd/>
            <a:tailEnd/>
          </a:ln>
        </p:spPr>
        <p:txBody>
          <a:bodyPr/>
          <a:lstStyle/>
          <a:p>
            <a:endParaRPr lang="zh-CN" altLang="en-US" sz="900"/>
          </a:p>
        </p:txBody>
      </p:sp>
      <p:sp>
        <p:nvSpPr>
          <p:cNvPr id="11" name="矩形 10"/>
          <p:cNvSpPr/>
          <p:nvPr userDrawn="1"/>
        </p:nvSpPr>
        <p:spPr bwMode="auto">
          <a:xfrm>
            <a:off x="2771800" y="8253536"/>
            <a:ext cx="4032448" cy="360040"/>
          </a:xfrm>
          <a:prstGeom prst="rect">
            <a:avLst/>
          </a:prstGeom>
          <a:noFill/>
          <a:ln w="25400">
            <a:noFill/>
          </a:ln>
          <a:effectLst/>
          <a:scene3d>
            <a:camera prst="orthographicFront"/>
            <a:lightRig rig="flat" dir="t"/>
          </a:scene3d>
          <a:sp3d>
            <a:extrusionClr>
              <a:schemeClr val="bg1"/>
            </a:extrusionClr>
            <a:contourClr>
              <a:schemeClr val="bg1"/>
            </a:contourClr>
          </a:sp3d>
        </p:spPr>
        <p:style>
          <a:lnRef idx="1">
            <a:schemeClr val="accent2"/>
          </a:lnRef>
          <a:fillRef idx="3">
            <a:schemeClr val="accent2"/>
          </a:fillRef>
          <a:effectRef idx="2">
            <a:schemeClr val="accent2"/>
          </a:effectRef>
          <a:fontRef idx="minor">
            <a:schemeClr val="lt1"/>
          </a:fontRef>
        </p:style>
        <p:txBody>
          <a:bodyPr rtlCol="0" anchor="ctr"/>
          <a:lstStyle/>
          <a:p>
            <a:pPr marL="0" algn="ctr" eaLnBrk="0" fontAlgn="ctr" hangingPunct="0">
              <a:spcBef>
                <a:spcPts val="0"/>
              </a:spcBef>
              <a:spcAft>
                <a:spcPts val="0"/>
              </a:spcAft>
              <a:buClr>
                <a:srgbClr val="FF0000"/>
              </a:buClr>
              <a:buSzPct val="70000"/>
              <a:tabLst>
                <a:tab pos="136525" algn="l"/>
              </a:tabLst>
            </a:pPr>
            <a:r>
              <a:rPr lang="zh-CN" altLang="en-US" sz="1400" dirty="0" smtClean="0">
                <a:latin typeface="华文细黑" pitchFamily="2" charset="-122"/>
                <a:ea typeface="华文细黑" pitchFamily="2" charset="-122"/>
              </a:rPr>
              <a:t>第一</a:t>
            </a:r>
            <a:r>
              <a:rPr lang="en-US" altLang="zh-CN" sz="1400" dirty="0" smtClean="0">
                <a:latin typeface="华文细黑" pitchFamily="2" charset="-122"/>
                <a:ea typeface="华文细黑" pitchFamily="2" charset="-122"/>
              </a:rPr>
              <a:t>PPT</a:t>
            </a:r>
            <a:r>
              <a:rPr lang="zh-CN" altLang="en-US" sz="1400" dirty="0" smtClean="0">
                <a:latin typeface="华文细黑" pitchFamily="2" charset="-122"/>
                <a:ea typeface="华文细黑" pitchFamily="2" charset="-122"/>
              </a:rPr>
              <a:t>模板网</a:t>
            </a:r>
            <a:endParaRPr lang="en-US" altLang="zh-CN" sz="1400" dirty="0" smtClean="0">
              <a:latin typeface="华文细黑" pitchFamily="2" charset="-122"/>
              <a:ea typeface="华文细黑" pitchFamily="2" charset="-122"/>
            </a:endParaRPr>
          </a:p>
          <a:p>
            <a:pPr marL="0" algn="ctr" eaLnBrk="0" fontAlgn="ctr" hangingPunct="0">
              <a:spcBef>
                <a:spcPts val="0"/>
              </a:spcBef>
              <a:spcAft>
                <a:spcPts val="0"/>
              </a:spcAft>
              <a:buClr>
                <a:srgbClr val="FF0000"/>
              </a:buClr>
              <a:buSzPct val="70000"/>
              <a:tabLst>
                <a:tab pos="136525" algn="l"/>
              </a:tabLst>
            </a:pPr>
            <a:r>
              <a:rPr lang="en-US" altLang="zh-CN" sz="1400" dirty="0" smtClean="0">
                <a:latin typeface="华文细黑" pitchFamily="2" charset="-122"/>
                <a:ea typeface="华文细黑" pitchFamily="2" charset="-122"/>
                <a:hlinkClick r:id="rId7"/>
              </a:rPr>
              <a:t>www.1ppt.com/tubiao/</a:t>
            </a:r>
            <a:r>
              <a:rPr lang="en-US" altLang="zh-CN" sz="1400" dirty="0" smtClean="0">
                <a:latin typeface="华文细黑" pitchFamily="2" charset="-122"/>
                <a:ea typeface="华文细黑" pitchFamily="2" charset="-122"/>
              </a:rPr>
              <a:t>  </a:t>
            </a:r>
            <a:endParaRPr lang="zh-CN" altLang="en-US" sz="1400" dirty="0">
              <a:latin typeface="华文细黑" pitchFamily="2" charset="-122"/>
              <a:ea typeface="华文细黑" pitchFamily="2" charset="-122"/>
            </a:endParaRPr>
          </a:p>
        </p:txBody>
      </p:sp>
    </p:spTree>
    <p:extLst>
      <p:ext uri="{BB962C8B-B14F-4D97-AF65-F5344CB8AC3E}">
        <p14:creationId xmlns:p14="http://schemas.microsoft.com/office/powerpoint/2010/main" val="78740030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2017/1/19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77517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2017/1/19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440850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2017/1/19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255329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2017/1/19</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339869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2017/1/19</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462380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2017/1/19</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262385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2017/1/19</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0532077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050" name="标题占位符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051" name="文本占位符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7E97B707-22D4-4B06-9A8A-89EF284804D8}" type="datetimeFigureOut">
              <a:rPr lang="zh-CN" altLang="en-US"/>
              <a:pPr>
                <a:defRPr/>
              </a:pPr>
              <a:t>2017/1/19</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53F49717-76DA-4DAA-9161-16E5D566D94E}"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98" r:id="rId1"/>
    <p:sldLayoutId id="2147483712" r:id="rId2"/>
  </p:sldLayoutIdLst>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530820CF-B880-4189-942D-D702A7CBA730}" type="datetimeFigureOut">
              <a:rPr lang="zh-CN" altLang="en-US" smtClean="0">
                <a:solidFill>
                  <a:prstClr val="black">
                    <a:tint val="75000"/>
                  </a:prstClr>
                </a:solidFill>
                <a:latin typeface="Calibri"/>
                <a:ea typeface="宋体"/>
              </a:rPr>
              <a:pPr fontAlgn="auto">
                <a:spcBef>
                  <a:spcPts val="0"/>
                </a:spcBef>
                <a:spcAft>
                  <a:spcPts val="0"/>
                </a:spcAft>
              </a:pPr>
              <a:t>2017/1/19</a:t>
            </a:fld>
            <a:endParaRPr lang="zh-CN" altLang="en-US">
              <a:solidFill>
                <a:prstClr val="black">
                  <a:tint val="75000"/>
                </a:prstClr>
              </a:solidFill>
              <a:latin typeface="Calibri"/>
              <a:ea typeface="宋体"/>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zh-CN" altLang="en-US">
              <a:solidFill>
                <a:prstClr val="black">
                  <a:tint val="75000"/>
                </a:prstClr>
              </a:solidFill>
              <a:latin typeface="Calibri"/>
              <a:ea typeface="宋体"/>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0C913308-F349-4B6D-A68A-DD1791B4A57B}" type="slidenum">
              <a:rPr lang="zh-CN" altLang="en-US" smtClean="0">
                <a:solidFill>
                  <a:prstClr val="black">
                    <a:tint val="75000"/>
                  </a:prstClr>
                </a:solidFill>
                <a:latin typeface="Calibri"/>
                <a:ea typeface="宋体"/>
              </a:rPr>
              <a:pPr fontAlgn="auto">
                <a:spcBef>
                  <a:spcPts val="0"/>
                </a:spcBef>
                <a:spcAft>
                  <a:spcPts val="0"/>
                </a:spcAft>
              </a:pPr>
              <a:t>‹#›</a:t>
            </a:fld>
            <a:endParaRPr lang="zh-CN" altLang="en-US">
              <a:solidFill>
                <a:prstClr val="black">
                  <a:tint val="75000"/>
                </a:prstClr>
              </a:solidFill>
              <a:latin typeface="Calibri"/>
              <a:ea typeface="宋体"/>
            </a:endParaRPr>
          </a:p>
        </p:txBody>
      </p:sp>
    </p:spTree>
    <p:extLst>
      <p:ext uri="{BB962C8B-B14F-4D97-AF65-F5344CB8AC3E}">
        <p14:creationId xmlns:p14="http://schemas.microsoft.com/office/powerpoint/2010/main" val="4219172520"/>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7.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hyperlink" Target="http://www.1ppt.com/xiazai/" TargetMode="External"/><Relationship Id="rId13" Type="http://schemas.openxmlformats.org/officeDocument/2006/relationships/image" Target="../media/image15.png"/><Relationship Id="rId3" Type="http://schemas.openxmlformats.org/officeDocument/2006/relationships/hyperlink" Target="http://www.1ppt.com/hangye/" TargetMode="External"/><Relationship Id="rId7" Type="http://schemas.openxmlformats.org/officeDocument/2006/relationships/hyperlink" Target="http://www.1ppt.com/tubiao/" TargetMode="External"/><Relationship Id="rId12" Type="http://schemas.openxmlformats.org/officeDocument/2006/relationships/hyperlink" Target="http://www.1ppt.com/kejian/" TargetMode="External"/><Relationship Id="rId2" Type="http://schemas.openxmlformats.org/officeDocument/2006/relationships/hyperlink" Target="http://www.1ppt.com/moban/" TargetMode="External"/><Relationship Id="rId1" Type="http://schemas.openxmlformats.org/officeDocument/2006/relationships/slideLayout" Target="../slideLayouts/slideLayout4.xml"/><Relationship Id="rId6" Type="http://schemas.openxmlformats.org/officeDocument/2006/relationships/hyperlink" Target="http://www.1ppt.com/beijing/" TargetMode="External"/><Relationship Id="rId11" Type="http://schemas.openxmlformats.org/officeDocument/2006/relationships/hyperlink" Target="http://www.1ppt.com/excel/" TargetMode="External"/><Relationship Id="rId5" Type="http://schemas.openxmlformats.org/officeDocument/2006/relationships/hyperlink" Target="http://www.1ppt.com/sucai/" TargetMode="External"/><Relationship Id="rId15" Type="http://schemas.openxmlformats.org/officeDocument/2006/relationships/image" Target="../media/image17.png"/><Relationship Id="rId10" Type="http://schemas.openxmlformats.org/officeDocument/2006/relationships/hyperlink" Target="http://www.1ppt.com/word/" TargetMode="External"/><Relationship Id="rId4" Type="http://schemas.openxmlformats.org/officeDocument/2006/relationships/hyperlink" Target="http://www.1ppt.com/jieri/" TargetMode="External"/><Relationship Id="rId9" Type="http://schemas.openxmlformats.org/officeDocument/2006/relationships/hyperlink" Target="http://www.1ppt.com/powerpoint/" TargetMode="External"/><Relationship Id="rId14" Type="http://schemas.openxmlformats.org/officeDocument/2006/relationships/image" Target="../media/image1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4267200" y="1125538"/>
            <a:ext cx="3657600" cy="369887"/>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1000" normalizeH="0" baseline="0" noProof="0" dirty="0">
                <a:ln>
                  <a:noFill/>
                </a:ln>
                <a:solidFill>
                  <a:sysClr val="window" lastClr="FFFFFF">
                    <a:lumMod val="65000"/>
                  </a:sysClr>
                </a:solidFill>
                <a:effectLst/>
                <a:uLnTx/>
                <a:uFillTx/>
                <a:latin typeface="Calibri"/>
                <a:ea typeface="微软雅黑"/>
              </a:rPr>
              <a:t>Company profile</a:t>
            </a:r>
            <a:endParaRPr kumimoji="0" lang="zh-CN" altLang="en-US" sz="1800" b="0" i="0" u="none" strike="noStrike" kern="0" cap="none" spc="1000" normalizeH="0" baseline="0" noProof="0" dirty="0">
              <a:ln>
                <a:noFill/>
              </a:ln>
              <a:solidFill>
                <a:sysClr val="window" lastClr="FFFFFF">
                  <a:lumMod val="65000"/>
                </a:sysClr>
              </a:solidFill>
              <a:effectLst/>
              <a:uLnTx/>
              <a:uFillTx/>
              <a:latin typeface="Calibri"/>
              <a:ea typeface="微软雅黑"/>
            </a:endParaRPr>
          </a:p>
        </p:txBody>
      </p:sp>
      <p:sp>
        <p:nvSpPr>
          <p:cNvPr id="18" name="矩形 17"/>
          <p:cNvSpPr/>
          <p:nvPr/>
        </p:nvSpPr>
        <p:spPr>
          <a:xfrm>
            <a:off x="8512175" y="1808163"/>
            <a:ext cx="3679825" cy="1997075"/>
          </a:xfrm>
          <a:prstGeom prst="rect">
            <a:avLst/>
          </a:prstGeom>
          <a:solidFill>
            <a:srgbClr val="FB710F"/>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7E6E6">
                  <a:lumMod val="25000"/>
                </a:srgbClr>
              </a:solidFill>
              <a:effectLst/>
              <a:uLnTx/>
              <a:uFillTx/>
              <a:latin typeface="Calibri"/>
              <a:ea typeface="微软雅黑"/>
              <a:cs typeface="+mn-cs"/>
            </a:endParaRPr>
          </a:p>
        </p:txBody>
      </p:sp>
      <p:pic>
        <p:nvPicPr>
          <p:cNvPr id="19" name="图片 14"/>
          <p:cNvPicPr>
            <a:picLocks noChangeAspect="1" noChangeArrowheads="1"/>
          </p:cNvPicPr>
          <p:nvPr/>
        </p:nvPicPr>
        <p:blipFill>
          <a:blip r:embed="rId2">
            <a:extLst>
              <a:ext uri="{28A0092B-C50C-407E-A947-70E740481C1C}">
                <a14:useLocalDpi xmlns:a14="http://schemas.microsoft.com/office/drawing/2010/main" val="0"/>
              </a:ext>
            </a:extLst>
          </a:blip>
          <a:srcRect r="7719"/>
          <a:stretch>
            <a:fillRect/>
          </a:stretch>
        </p:blipFill>
        <p:spPr bwMode="auto">
          <a:xfrm>
            <a:off x="3357563" y="1797050"/>
            <a:ext cx="2586037" cy="200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图片 15"/>
          <p:cNvPicPr>
            <a:picLocks noChangeAspect="1" noChangeArrowheads="1"/>
          </p:cNvPicPr>
          <p:nvPr/>
        </p:nvPicPr>
        <p:blipFill>
          <a:blip r:embed="rId3">
            <a:extLst>
              <a:ext uri="{28A0092B-C50C-407E-A947-70E740481C1C}">
                <a14:useLocalDpi xmlns:a14="http://schemas.microsoft.com/office/drawing/2010/main" val="0"/>
              </a:ext>
            </a:extLst>
          </a:blip>
          <a:srcRect l="13808"/>
          <a:stretch>
            <a:fillRect/>
          </a:stretch>
        </p:blipFill>
        <p:spPr bwMode="auto">
          <a:xfrm>
            <a:off x="0" y="1808163"/>
            <a:ext cx="3357563" cy="199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图片 16"/>
          <p:cNvPicPr>
            <a:picLocks noChangeAspect="1" noChangeArrowheads="1"/>
          </p:cNvPicPr>
          <p:nvPr/>
        </p:nvPicPr>
        <p:blipFill>
          <a:blip r:embed="rId4">
            <a:extLst>
              <a:ext uri="{28A0092B-C50C-407E-A947-70E740481C1C}">
                <a14:useLocalDpi xmlns:a14="http://schemas.microsoft.com/office/drawing/2010/main" val="0"/>
              </a:ext>
            </a:extLst>
          </a:blip>
          <a:srcRect l="14935"/>
          <a:stretch>
            <a:fillRect/>
          </a:stretch>
        </p:blipFill>
        <p:spPr bwMode="auto">
          <a:xfrm>
            <a:off x="5943600" y="1797050"/>
            <a:ext cx="2568575" cy="200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矩形 17"/>
          <p:cNvSpPr>
            <a:spLocks noChangeArrowheads="1"/>
          </p:cNvSpPr>
          <p:nvPr/>
        </p:nvSpPr>
        <p:spPr bwMode="auto">
          <a:xfrm>
            <a:off x="8686800" y="2000250"/>
            <a:ext cx="2568575"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defTabSz="914400" eaLnBrk="1" fontAlgn="auto" latinLnBrk="0" hangingPunct="1">
              <a:lnSpc>
                <a:spcPct val="100000"/>
              </a:lnSpc>
              <a:spcBef>
                <a:spcPts val="0"/>
              </a:spcBef>
              <a:spcAft>
                <a:spcPts val="0"/>
              </a:spcAft>
              <a:buClrTx/>
              <a:buSzTx/>
              <a:buFont typeface="Arial" pitchFamily="34" charset="0"/>
              <a:buNone/>
              <a:tabLst/>
              <a:defRPr/>
            </a:pPr>
            <a:r>
              <a:rPr kumimoji="0" lang="zh-CN" altLang="en-US" sz="1400" b="0" i="0" u="none" strike="noStrike" kern="0" cap="none" spc="0" normalizeH="0" baseline="0" noProof="0">
                <a:ln>
                  <a:noFill/>
                </a:ln>
                <a:solidFill>
                  <a:sysClr val="window" lastClr="FFFFFF"/>
                </a:solidFill>
                <a:effectLst/>
                <a:uLnTx/>
                <a:uFillTx/>
              </a:rPr>
              <a:t>Vestibulum ante ipsum primis in faucibus orci luctus et ultrices posuere cubilia Curae; Donec velit neque, auctor sit amet aliquam vel, ullamcorper sit amet ligula. Nulla quis lorem ut libero malesuada. </a:t>
            </a:r>
          </a:p>
        </p:txBody>
      </p:sp>
      <p:sp>
        <p:nvSpPr>
          <p:cNvPr id="23" name="矩形 22"/>
          <p:cNvSpPr/>
          <p:nvPr/>
        </p:nvSpPr>
        <p:spPr>
          <a:xfrm>
            <a:off x="863600" y="4421188"/>
            <a:ext cx="1976438" cy="339725"/>
          </a:xfrm>
          <a:prstGeom prst="rect">
            <a:avLst/>
          </a:prstGeom>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a:ln>
                  <a:noFill/>
                </a:ln>
                <a:solidFill>
                  <a:srgbClr val="E7E6E6">
                    <a:lumMod val="25000"/>
                  </a:srgbClr>
                </a:solidFill>
                <a:effectLst/>
                <a:uLnTx/>
                <a:uFillTx/>
                <a:latin typeface="Calibri"/>
                <a:ea typeface="微软雅黑"/>
              </a:rPr>
              <a:t>DONEC SOLLICITUDIN</a:t>
            </a:r>
            <a:endParaRPr kumimoji="0" lang="zh-CN" altLang="en-US" sz="1600" b="0" i="0" u="none" strike="noStrike" kern="0" cap="none" spc="0" normalizeH="0" baseline="0" noProof="0" dirty="0">
              <a:ln>
                <a:noFill/>
              </a:ln>
              <a:solidFill>
                <a:srgbClr val="E7E6E6">
                  <a:lumMod val="25000"/>
                </a:srgbClr>
              </a:solidFill>
              <a:effectLst/>
              <a:uLnTx/>
              <a:uFillTx/>
              <a:latin typeface="Calibri"/>
              <a:ea typeface="微软雅黑"/>
            </a:endParaRPr>
          </a:p>
        </p:txBody>
      </p:sp>
      <p:sp>
        <p:nvSpPr>
          <p:cNvPr id="24" name="矩形 23"/>
          <p:cNvSpPr/>
          <p:nvPr/>
        </p:nvSpPr>
        <p:spPr>
          <a:xfrm>
            <a:off x="863600" y="4918075"/>
            <a:ext cx="1847850" cy="738188"/>
          </a:xfrm>
          <a:prstGeom prst="rect">
            <a:avLst/>
          </a:prstGeom>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E7E6E6">
                    <a:lumMod val="25000"/>
                  </a:srgbClr>
                </a:solidFill>
                <a:effectLst/>
                <a:uLnTx/>
                <a:uFillTx/>
                <a:latin typeface="Calibri"/>
                <a:ea typeface="微软雅黑"/>
              </a:rPr>
              <a:t>ipsum primis in faucibus orci luctus auctor sit amet</a:t>
            </a:r>
          </a:p>
        </p:txBody>
      </p:sp>
      <p:sp>
        <p:nvSpPr>
          <p:cNvPr id="25" name="矩形 24"/>
          <p:cNvSpPr/>
          <p:nvPr/>
        </p:nvSpPr>
        <p:spPr>
          <a:xfrm>
            <a:off x="835025" y="3922713"/>
            <a:ext cx="1204913" cy="585787"/>
          </a:xfrm>
          <a:prstGeom prst="rect">
            <a:avLst/>
          </a:prstGeom>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a:ln>
                  <a:noFill/>
                </a:ln>
                <a:solidFill>
                  <a:srgbClr val="E7E6E6">
                    <a:lumMod val="25000"/>
                  </a:srgbClr>
                </a:solidFill>
                <a:effectLst/>
                <a:uLnTx/>
                <a:uFillTx/>
                <a:latin typeface="Calibri"/>
                <a:ea typeface="微软雅黑"/>
              </a:rPr>
              <a:t>65%</a:t>
            </a:r>
            <a:endParaRPr kumimoji="0" lang="zh-CN" altLang="en-US" sz="3200" b="0" i="0" u="none" strike="noStrike" kern="0" cap="none" spc="0" normalizeH="0" baseline="0" noProof="0" dirty="0">
              <a:ln>
                <a:noFill/>
              </a:ln>
              <a:solidFill>
                <a:srgbClr val="E7E6E6">
                  <a:lumMod val="25000"/>
                </a:srgbClr>
              </a:solidFill>
              <a:effectLst/>
              <a:uLnTx/>
              <a:uFillTx/>
              <a:latin typeface="Calibri"/>
              <a:ea typeface="微软雅黑"/>
            </a:endParaRPr>
          </a:p>
        </p:txBody>
      </p:sp>
      <p:sp>
        <p:nvSpPr>
          <p:cNvPr id="26" name="矩形 25"/>
          <p:cNvSpPr/>
          <p:nvPr/>
        </p:nvSpPr>
        <p:spPr>
          <a:xfrm>
            <a:off x="3668713" y="4421188"/>
            <a:ext cx="2060575" cy="339725"/>
          </a:xfrm>
          <a:prstGeom prst="rect">
            <a:avLst/>
          </a:prstGeom>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a:ln>
                  <a:noFill/>
                </a:ln>
                <a:solidFill>
                  <a:srgbClr val="E7E6E6">
                    <a:lumMod val="25000"/>
                  </a:srgbClr>
                </a:solidFill>
                <a:effectLst/>
                <a:uLnTx/>
                <a:uFillTx/>
                <a:latin typeface="Calibri"/>
                <a:ea typeface="微软雅黑"/>
              </a:rPr>
              <a:t>DONEC SOLLICITUDIN</a:t>
            </a:r>
            <a:endParaRPr kumimoji="0" lang="zh-CN" altLang="en-US" sz="1600" b="0" i="0" u="none" strike="noStrike" kern="0" cap="none" spc="0" normalizeH="0" baseline="0" noProof="0" dirty="0">
              <a:ln>
                <a:noFill/>
              </a:ln>
              <a:solidFill>
                <a:srgbClr val="E7E6E6">
                  <a:lumMod val="25000"/>
                </a:srgbClr>
              </a:solidFill>
              <a:effectLst/>
              <a:uLnTx/>
              <a:uFillTx/>
              <a:latin typeface="Calibri"/>
              <a:ea typeface="微软雅黑"/>
            </a:endParaRPr>
          </a:p>
        </p:txBody>
      </p:sp>
      <p:sp>
        <p:nvSpPr>
          <p:cNvPr id="27" name="矩形 26"/>
          <p:cNvSpPr/>
          <p:nvPr/>
        </p:nvSpPr>
        <p:spPr>
          <a:xfrm>
            <a:off x="3668713" y="4918075"/>
            <a:ext cx="1927225" cy="738188"/>
          </a:xfrm>
          <a:prstGeom prst="rect">
            <a:avLst/>
          </a:prstGeom>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E7E6E6">
                    <a:lumMod val="25000"/>
                  </a:srgbClr>
                </a:solidFill>
                <a:effectLst/>
                <a:uLnTx/>
                <a:uFillTx/>
                <a:latin typeface="Calibri"/>
                <a:ea typeface="微软雅黑"/>
              </a:rPr>
              <a:t>ipsum primis in faucibus orci luctus auctor sit amet</a:t>
            </a:r>
          </a:p>
        </p:txBody>
      </p:sp>
      <p:sp>
        <p:nvSpPr>
          <p:cNvPr id="28" name="矩形 27"/>
          <p:cNvSpPr/>
          <p:nvPr/>
        </p:nvSpPr>
        <p:spPr>
          <a:xfrm>
            <a:off x="3641725" y="3922713"/>
            <a:ext cx="1204913" cy="585787"/>
          </a:xfrm>
          <a:prstGeom prst="rect">
            <a:avLst/>
          </a:prstGeom>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a:ln>
                  <a:noFill/>
                </a:ln>
                <a:solidFill>
                  <a:srgbClr val="E7E6E6">
                    <a:lumMod val="25000"/>
                  </a:srgbClr>
                </a:solidFill>
                <a:effectLst/>
                <a:uLnTx/>
                <a:uFillTx/>
                <a:latin typeface="Calibri"/>
                <a:ea typeface="微软雅黑"/>
              </a:rPr>
              <a:t>70%</a:t>
            </a:r>
            <a:endParaRPr kumimoji="0" lang="zh-CN" altLang="en-US" sz="3200" b="0" i="0" u="none" strike="noStrike" kern="0" cap="none" spc="0" normalizeH="0" baseline="0" noProof="0" dirty="0">
              <a:ln>
                <a:noFill/>
              </a:ln>
              <a:solidFill>
                <a:srgbClr val="E7E6E6">
                  <a:lumMod val="25000"/>
                </a:srgbClr>
              </a:solidFill>
              <a:effectLst/>
              <a:uLnTx/>
              <a:uFillTx/>
              <a:latin typeface="Calibri"/>
              <a:ea typeface="微软雅黑"/>
            </a:endParaRPr>
          </a:p>
        </p:txBody>
      </p:sp>
      <p:sp>
        <p:nvSpPr>
          <p:cNvPr id="29" name="矩形 28"/>
          <p:cNvSpPr/>
          <p:nvPr/>
        </p:nvSpPr>
        <p:spPr>
          <a:xfrm>
            <a:off x="6351588" y="4421188"/>
            <a:ext cx="2160587" cy="339725"/>
          </a:xfrm>
          <a:prstGeom prst="rect">
            <a:avLst/>
          </a:prstGeom>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a:ln>
                  <a:noFill/>
                </a:ln>
                <a:solidFill>
                  <a:srgbClr val="E7E6E6">
                    <a:lumMod val="25000"/>
                  </a:srgbClr>
                </a:solidFill>
                <a:effectLst/>
                <a:uLnTx/>
                <a:uFillTx/>
                <a:latin typeface="Calibri"/>
                <a:ea typeface="微软雅黑"/>
              </a:rPr>
              <a:t>DONEC SOLLICITUDIN</a:t>
            </a:r>
            <a:endParaRPr kumimoji="0" lang="zh-CN" altLang="en-US" sz="1600" b="0" i="0" u="none" strike="noStrike" kern="0" cap="none" spc="0" normalizeH="0" baseline="0" noProof="0" dirty="0">
              <a:ln>
                <a:noFill/>
              </a:ln>
              <a:solidFill>
                <a:srgbClr val="E7E6E6">
                  <a:lumMod val="25000"/>
                </a:srgbClr>
              </a:solidFill>
              <a:effectLst/>
              <a:uLnTx/>
              <a:uFillTx/>
              <a:latin typeface="Calibri"/>
              <a:ea typeface="微软雅黑"/>
            </a:endParaRPr>
          </a:p>
        </p:txBody>
      </p:sp>
      <p:sp>
        <p:nvSpPr>
          <p:cNvPr id="30" name="矩形 29"/>
          <p:cNvSpPr/>
          <p:nvPr/>
        </p:nvSpPr>
        <p:spPr>
          <a:xfrm>
            <a:off x="6351588" y="4918075"/>
            <a:ext cx="2160587" cy="523875"/>
          </a:xfrm>
          <a:prstGeom prst="rect">
            <a:avLst/>
          </a:prstGeom>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E7E6E6">
                    <a:lumMod val="25000"/>
                  </a:srgbClr>
                </a:solidFill>
                <a:effectLst/>
                <a:uLnTx/>
                <a:uFillTx/>
                <a:latin typeface="Calibri"/>
                <a:ea typeface="微软雅黑"/>
              </a:rPr>
              <a:t>ipsum primis in faucibus orci luctus auctor sit amet</a:t>
            </a:r>
          </a:p>
        </p:txBody>
      </p:sp>
      <p:sp>
        <p:nvSpPr>
          <p:cNvPr id="31" name="矩形 30"/>
          <p:cNvSpPr/>
          <p:nvPr/>
        </p:nvSpPr>
        <p:spPr>
          <a:xfrm>
            <a:off x="6324600" y="3922713"/>
            <a:ext cx="1204913" cy="585787"/>
          </a:xfrm>
          <a:prstGeom prst="rect">
            <a:avLst/>
          </a:prstGeom>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a:ln>
                  <a:noFill/>
                </a:ln>
                <a:solidFill>
                  <a:srgbClr val="E7E6E6">
                    <a:lumMod val="25000"/>
                  </a:srgbClr>
                </a:solidFill>
                <a:effectLst/>
                <a:uLnTx/>
                <a:uFillTx/>
                <a:latin typeface="Calibri"/>
                <a:ea typeface="微软雅黑"/>
              </a:rPr>
              <a:t>38%</a:t>
            </a:r>
            <a:endParaRPr kumimoji="0" lang="zh-CN" altLang="en-US" sz="3200" b="0" i="0" u="none" strike="noStrike" kern="0" cap="none" spc="0" normalizeH="0" baseline="0" noProof="0" dirty="0">
              <a:ln>
                <a:noFill/>
              </a:ln>
              <a:solidFill>
                <a:srgbClr val="E7E6E6">
                  <a:lumMod val="25000"/>
                </a:srgbClr>
              </a:solidFill>
              <a:effectLst/>
              <a:uLnTx/>
              <a:uFillTx/>
              <a:latin typeface="Calibri"/>
              <a:ea typeface="微软雅黑"/>
            </a:endParaRPr>
          </a:p>
        </p:txBody>
      </p:sp>
    </p:spTree>
    <p:extLst>
      <p:ext uri="{BB962C8B-B14F-4D97-AF65-F5344CB8AC3E}">
        <p14:creationId xmlns:p14="http://schemas.microsoft.com/office/powerpoint/2010/main" val="69438314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611560" y="1628800"/>
            <a:ext cx="8237935" cy="3048885"/>
            <a:chOff x="992188" y="2251075"/>
            <a:chExt cx="10327685" cy="3822308"/>
          </a:xfrm>
        </p:grpSpPr>
        <p:sp>
          <p:nvSpPr>
            <p:cNvPr id="18" name="矩形 19"/>
            <p:cNvSpPr>
              <a:spLocks noChangeArrowheads="1"/>
            </p:cNvSpPr>
            <p:nvPr/>
          </p:nvSpPr>
          <p:spPr bwMode="auto">
            <a:xfrm>
              <a:off x="992188" y="3833813"/>
              <a:ext cx="1790110" cy="347266"/>
            </a:xfrm>
            <a:prstGeom prst="rect">
              <a:avLst/>
            </a:prstGeom>
            <a:solidFill>
              <a:srgbClr val="FB710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pitchFamily="34" charset="0"/>
                <a:buNone/>
              </a:pPr>
              <a:r>
                <a:rPr lang="zh-CN" altLang="en-US" sz="1200">
                  <a:solidFill>
                    <a:srgbClr val="FFFFFF"/>
                  </a:solidFill>
                  <a:latin typeface="Calibri Light" pitchFamily="34" charset="0"/>
                </a:rPr>
                <a:t>ADD YOUR TEXT</a:t>
              </a:r>
            </a:p>
          </p:txBody>
        </p:sp>
        <p:sp>
          <p:nvSpPr>
            <p:cNvPr id="19" name="矩形 17"/>
            <p:cNvSpPr>
              <a:spLocks noChangeArrowheads="1"/>
            </p:cNvSpPr>
            <p:nvPr/>
          </p:nvSpPr>
          <p:spPr bwMode="auto">
            <a:xfrm>
              <a:off x="1011238" y="4337051"/>
              <a:ext cx="1636712" cy="1736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eaLnBrk="1" fontAlgn="auto" latinLnBrk="0" hangingPunct="1">
                <a:lnSpc>
                  <a:spcPct val="100000"/>
                </a:lnSpc>
                <a:spcBef>
                  <a:spcPts val="0"/>
                </a:spcBef>
                <a:spcAft>
                  <a:spcPts val="0"/>
                </a:spcAft>
                <a:buClrTx/>
                <a:buSzTx/>
                <a:buFont typeface="Arial" pitchFamily="34" charset="0"/>
                <a:buNone/>
                <a:tabLst/>
                <a:defRPr/>
              </a:pPr>
              <a:r>
                <a:rPr kumimoji="0" lang="zh-CN" altLang="en-US" sz="1050" b="0" i="0" u="none" strike="noStrike" kern="0" cap="none" spc="0" normalizeH="0" baseline="0" noProof="0">
                  <a:ln>
                    <a:noFill/>
                  </a:ln>
                  <a:solidFill>
                    <a:srgbClr val="7F7F7F"/>
                  </a:solidFill>
                  <a:effectLst/>
                  <a:uLnTx/>
                  <a:uFillTx/>
                  <a:latin typeface="Calibri Light" pitchFamily="34" charset="0"/>
                </a:rPr>
                <a:t>Vestibulum ante ipsum primis in faucibus orci luctus et ultrices posuere cubilia Curae</a:t>
              </a:r>
              <a:r>
                <a:rPr kumimoji="0" lang="zh-CN" altLang="en-US" sz="1050" b="0" i="0" u="none" strike="noStrike" kern="0" cap="none" spc="0" normalizeH="0" baseline="0" noProof="0">
                  <a:ln>
                    <a:noFill/>
                  </a:ln>
                  <a:solidFill>
                    <a:srgbClr val="7F7F7F"/>
                  </a:solidFill>
                  <a:effectLst/>
                  <a:uLnTx/>
                  <a:uFillTx/>
                </a:rPr>
                <a:t>ultrices posuere cubilia Curae</a:t>
              </a:r>
            </a:p>
          </p:txBody>
        </p:sp>
        <p:pic>
          <p:nvPicPr>
            <p:cNvPr id="20" name="图片 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92188" y="2252663"/>
              <a:ext cx="1674812" cy="158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矩形 20"/>
            <p:cNvSpPr/>
            <p:nvPr/>
          </p:nvSpPr>
          <p:spPr>
            <a:xfrm>
              <a:off x="3116263" y="3833814"/>
              <a:ext cx="1797024" cy="347266"/>
            </a:xfrm>
            <a:prstGeom prst="rect">
              <a:avLst/>
            </a:prstGeom>
            <a:solidFill>
              <a:srgbClr val="E7E6E6">
                <a:lumMod val="25000"/>
              </a:srgbClr>
            </a:solidFill>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white"/>
                  </a:solidFill>
                  <a:effectLst/>
                  <a:uLnTx/>
                  <a:uFillTx/>
                  <a:latin typeface="Calibri Light" panose="020F0302020204030204"/>
                  <a:ea typeface="微软雅黑"/>
                </a:rPr>
                <a:t>ADD YOUR TEXT</a:t>
              </a:r>
            </a:p>
          </p:txBody>
        </p:sp>
        <p:sp>
          <p:nvSpPr>
            <p:cNvPr id="22" name="矩形 17"/>
            <p:cNvSpPr>
              <a:spLocks noChangeArrowheads="1"/>
            </p:cNvSpPr>
            <p:nvPr/>
          </p:nvSpPr>
          <p:spPr bwMode="auto">
            <a:xfrm>
              <a:off x="3135314" y="4337050"/>
              <a:ext cx="1636712" cy="1736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eaLnBrk="1" fontAlgn="auto" latinLnBrk="0" hangingPunct="1">
                <a:lnSpc>
                  <a:spcPct val="100000"/>
                </a:lnSpc>
                <a:spcBef>
                  <a:spcPts val="0"/>
                </a:spcBef>
                <a:spcAft>
                  <a:spcPts val="0"/>
                </a:spcAft>
                <a:buClrTx/>
                <a:buSzTx/>
                <a:buFont typeface="Arial" pitchFamily="34" charset="0"/>
                <a:buNone/>
                <a:tabLst/>
                <a:defRPr/>
              </a:pPr>
              <a:r>
                <a:rPr kumimoji="0" lang="zh-CN" altLang="en-US" sz="1050" b="0" i="0" u="none" strike="noStrike" kern="0" cap="none" spc="0" normalizeH="0" baseline="0" noProof="0">
                  <a:ln>
                    <a:noFill/>
                  </a:ln>
                  <a:solidFill>
                    <a:srgbClr val="7F7F7F"/>
                  </a:solidFill>
                  <a:effectLst/>
                  <a:uLnTx/>
                  <a:uFillTx/>
                  <a:latin typeface="Calibri Light" pitchFamily="34" charset="0"/>
                </a:rPr>
                <a:t>Vestibulum ante ipsum primis in faucibus orci luctus et ultrices posuere cubilia Curae</a:t>
              </a:r>
              <a:r>
                <a:rPr kumimoji="0" lang="zh-CN" altLang="en-US" sz="1050" b="0" i="0" u="none" strike="noStrike" kern="0" cap="none" spc="0" normalizeH="0" baseline="0" noProof="0">
                  <a:ln>
                    <a:noFill/>
                  </a:ln>
                  <a:solidFill>
                    <a:srgbClr val="7F7F7F"/>
                  </a:solidFill>
                  <a:effectLst/>
                  <a:uLnTx/>
                  <a:uFillTx/>
                </a:rPr>
                <a:t>ultrices posuere cubilia Curae</a:t>
              </a:r>
            </a:p>
          </p:txBody>
        </p:sp>
        <p:sp>
          <p:nvSpPr>
            <p:cNvPr id="23" name="矩形 28"/>
            <p:cNvSpPr>
              <a:spLocks noChangeArrowheads="1"/>
            </p:cNvSpPr>
            <p:nvPr/>
          </p:nvSpPr>
          <p:spPr bwMode="auto">
            <a:xfrm>
              <a:off x="5240338" y="3833814"/>
              <a:ext cx="1790110" cy="347266"/>
            </a:xfrm>
            <a:prstGeom prst="rect">
              <a:avLst/>
            </a:prstGeom>
            <a:solidFill>
              <a:srgbClr val="FB710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pitchFamily="34" charset="0"/>
                <a:buNone/>
              </a:pPr>
              <a:r>
                <a:rPr lang="zh-CN" altLang="en-US" sz="1200">
                  <a:solidFill>
                    <a:srgbClr val="FFFFFF"/>
                  </a:solidFill>
                  <a:latin typeface="Calibri Light" pitchFamily="34" charset="0"/>
                </a:rPr>
                <a:t>ADD YOUR TEXT</a:t>
              </a:r>
            </a:p>
          </p:txBody>
        </p:sp>
        <p:sp>
          <p:nvSpPr>
            <p:cNvPr id="24" name="矩形 17"/>
            <p:cNvSpPr>
              <a:spLocks noChangeArrowheads="1"/>
            </p:cNvSpPr>
            <p:nvPr/>
          </p:nvSpPr>
          <p:spPr bwMode="auto">
            <a:xfrm>
              <a:off x="5260976" y="4337050"/>
              <a:ext cx="1635126" cy="1736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eaLnBrk="1" fontAlgn="auto" latinLnBrk="0" hangingPunct="1">
                <a:lnSpc>
                  <a:spcPct val="100000"/>
                </a:lnSpc>
                <a:spcBef>
                  <a:spcPts val="0"/>
                </a:spcBef>
                <a:spcAft>
                  <a:spcPts val="0"/>
                </a:spcAft>
                <a:buClrTx/>
                <a:buSzTx/>
                <a:buFont typeface="Arial" pitchFamily="34" charset="0"/>
                <a:buNone/>
                <a:tabLst/>
                <a:defRPr/>
              </a:pPr>
              <a:r>
                <a:rPr kumimoji="0" lang="zh-CN" altLang="en-US" sz="1050" b="0" i="0" u="none" strike="noStrike" kern="0" cap="none" spc="0" normalizeH="0" baseline="0" noProof="0">
                  <a:ln>
                    <a:noFill/>
                  </a:ln>
                  <a:solidFill>
                    <a:srgbClr val="7F7F7F"/>
                  </a:solidFill>
                  <a:effectLst/>
                  <a:uLnTx/>
                  <a:uFillTx/>
                  <a:latin typeface="Calibri Light" pitchFamily="34" charset="0"/>
                </a:rPr>
                <a:t>Vestibulum ante ipsum primis in faucibus orci luctus et ultrices posuere cubilia Curae</a:t>
              </a:r>
              <a:r>
                <a:rPr kumimoji="0" lang="zh-CN" altLang="en-US" sz="1050" b="0" i="0" u="none" strike="noStrike" kern="0" cap="none" spc="0" normalizeH="0" baseline="0" noProof="0">
                  <a:ln>
                    <a:noFill/>
                  </a:ln>
                  <a:solidFill>
                    <a:srgbClr val="7F7F7F"/>
                  </a:solidFill>
                  <a:effectLst/>
                  <a:uLnTx/>
                  <a:uFillTx/>
                </a:rPr>
                <a:t>ultrices posuere cubilia Curae</a:t>
              </a:r>
            </a:p>
          </p:txBody>
        </p:sp>
        <p:sp>
          <p:nvSpPr>
            <p:cNvPr id="25" name="矩形 24"/>
            <p:cNvSpPr/>
            <p:nvPr/>
          </p:nvSpPr>
          <p:spPr>
            <a:xfrm>
              <a:off x="7365999" y="3833814"/>
              <a:ext cx="1797024" cy="347266"/>
            </a:xfrm>
            <a:prstGeom prst="rect">
              <a:avLst/>
            </a:prstGeom>
            <a:solidFill>
              <a:srgbClr val="E7E6E6">
                <a:lumMod val="25000"/>
              </a:srgbClr>
            </a:solidFill>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white"/>
                  </a:solidFill>
                  <a:effectLst/>
                  <a:uLnTx/>
                  <a:uFillTx/>
                  <a:latin typeface="Calibri Light" panose="020F0302020204030204"/>
                  <a:ea typeface="微软雅黑"/>
                </a:rPr>
                <a:t>ADD YOUR TEXT</a:t>
              </a:r>
            </a:p>
          </p:txBody>
        </p:sp>
        <p:sp>
          <p:nvSpPr>
            <p:cNvPr id="26" name="矩形 17"/>
            <p:cNvSpPr>
              <a:spLocks noChangeArrowheads="1"/>
            </p:cNvSpPr>
            <p:nvPr/>
          </p:nvSpPr>
          <p:spPr bwMode="auto">
            <a:xfrm>
              <a:off x="7385050" y="4337050"/>
              <a:ext cx="1636713" cy="1736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eaLnBrk="1" fontAlgn="auto" latinLnBrk="0" hangingPunct="1">
                <a:lnSpc>
                  <a:spcPct val="100000"/>
                </a:lnSpc>
                <a:spcBef>
                  <a:spcPts val="0"/>
                </a:spcBef>
                <a:spcAft>
                  <a:spcPts val="0"/>
                </a:spcAft>
                <a:buClrTx/>
                <a:buSzTx/>
                <a:buFont typeface="Arial" pitchFamily="34" charset="0"/>
                <a:buNone/>
                <a:tabLst/>
                <a:defRPr/>
              </a:pPr>
              <a:r>
                <a:rPr kumimoji="0" lang="zh-CN" altLang="en-US" sz="1050" b="0" i="0" u="none" strike="noStrike" kern="0" cap="none" spc="0" normalizeH="0" baseline="0" noProof="0">
                  <a:ln>
                    <a:noFill/>
                  </a:ln>
                  <a:solidFill>
                    <a:srgbClr val="7F7F7F"/>
                  </a:solidFill>
                  <a:effectLst/>
                  <a:uLnTx/>
                  <a:uFillTx/>
                  <a:latin typeface="Calibri Light" pitchFamily="34" charset="0"/>
                </a:rPr>
                <a:t>Vestibulum ante ipsum primis in faucibus orci luctus et ultrices posuere cubilia Curae</a:t>
              </a:r>
              <a:r>
                <a:rPr kumimoji="0" lang="zh-CN" altLang="en-US" sz="1050" b="0" i="0" u="none" strike="noStrike" kern="0" cap="none" spc="0" normalizeH="0" baseline="0" noProof="0">
                  <a:ln>
                    <a:noFill/>
                  </a:ln>
                  <a:solidFill>
                    <a:srgbClr val="7F7F7F"/>
                  </a:solidFill>
                  <a:effectLst/>
                  <a:uLnTx/>
                  <a:uFillTx/>
                </a:rPr>
                <a:t>ultrices posuere cubilia Curae</a:t>
              </a:r>
            </a:p>
          </p:txBody>
        </p:sp>
        <p:pic>
          <p:nvPicPr>
            <p:cNvPr id="27" name="图片 3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366000" y="2252663"/>
              <a:ext cx="1674813" cy="158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矩形 34"/>
            <p:cNvSpPr>
              <a:spLocks noChangeArrowheads="1"/>
            </p:cNvSpPr>
            <p:nvPr/>
          </p:nvSpPr>
          <p:spPr bwMode="auto">
            <a:xfrm>
              <a:off x="9529763" y="3833814"/>
              <a:ext cx="1790110" cy="347266"/>
            </a:xfrm>
            <a:prstGeom prst="rect">
              <a:avLst/>
            </a:prstGeom>
            <a:solidFill>
              <a:srgbClr val="FB710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pitchFamily="34" charset="0"/>
                <a:buNone/>
              </a:pPr>
              <a:r>
                <a:rPr lang="zh-CN" altLang="en-US" sz="1200">
                  <a:solidFill>
                    <a:srgbClr val="FFFFFF"/>
                  </a:solidFill>
                  <a:latin typeface="Calibri Light" pitchFamily="34" charset="0"/>
                </a:rPr>
                <a:t>ADD YOUR TEXT</a:t>
              </a:r>
            </a:p>
          </p:txBody>
        </p:sp>
        <p:sp>
          <p:nvSpPr>
            <p:cNvPr id="29" name="矩形 17"/>
            <p:cNvSpPr>
              <a:spLocks noChangeArrowheads="1"/>
            </p:cNvSpPr>
            <p:nvPr/>
          </p:nvSpPr>
          <p:spPr bwMode="auto">
            <a:xfrm>
              <a:off x="9548814" y="4337050"/>
              <a:ext cx="1636712" cy="1736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eaLnBrk="1" fontAlgn="auto" latinLnBrk="0" hangingPunct="1">
                <a:lnSpc>
                  <a:spcPct val="100000"/>
                </a:lnSpc>
                <a:spcBef>
                  <a:spcPts val="0"/>
                </a:spcBef>
                <a:spcAft>
                  <a:spcPts val="0"/>
                </a:spcAft>
                <a:buClrTx/>
                <a:buSzTx/>
                <a:buFont typeface="Arial" pitchFamily="34" charset="0"/>
                <a:buNone/>
                <a:tabLst/>
                <a:defRPr/>
              </a:pPr>
              <a:r>
                <a:rPr kumimoji="0" lang="zh-CN" altLang="en-US" sz="1050" b="0" i="0" u="none" strike="noStrike" kern="0" cap="none" spc="0" normalizeH="0" baseline="0" noProof="0">
                  <a:ln>
                    <a:noFill/>
                  </a:ln>
                  <a:solidFill>
                    <a:srgbClr val="7F7F7F"/>
                  </a:solidFill>
                  <a:effectLst/>
                  <a:uLnTx/>
                  <a:uFillTx/>
                  <a:latin typeface="Calibri Light" pitchFamily="34" charset="0"/>
                </a:rPr>
                <a:t>Vestibulum ante ipsum primis in faucibus orci luctus et ultrices posuere cubilia Curae</a:t>
              </a:r>
              <a:r>
                <a:rPr kumimoji="0" lang="zh-CN" altLang="en-US" sz="1050" b="0" i="0" u="none" strike="noStrike" kern="0" cap="none" spc="0" normalizeH="0" baseline="0" noProof="0">
                  <a:ln>
                    <a:noFill/>
                  </a:ln>
                  <a:solidFill>
                    <a:srgbClr val="7F7F7F"/>
                  </a:solidFill>
                  <a:effectLst/>
                  <a:uLnTx/>
                  <a:uFillTx/>
                </a:rPr>
                <a:t>ultrices posuere cubilia Curae</a:t>
              </a:r>
            </a:p>
          </p:txBody>
        </p:sp>
        <p:pic>
          <p:nvPicPr>
            <p:cNvPr id="30" name="图片 2"/>
            <p:cNvPicPr>
              <a:picLocks noChangeAspect="1" noChangeArrowheads="1"/>
            </p:cNvPicPr>
            <p:nvPr/>
          </p:nvPicPr>
          <p:blipFill>
            <a:blip r:embed="rId3" cstate="print">
              <a:extLst>
                <a:ext uri="{28A0092B-C50C-407E-A947-70E740481C1C}">
                  <a14:useLocalDpi xmlns:a14="http://schemas.microsoft.com/office/drawing/2010/main" val="0"/>
                </a:ext>
              </a:extLst>
            </a:blip>
            <a:srcRect l="29659"/>
            <a:stretch>
              <a:fillRect/>
            </a:stretch>
          </p:blipFill>
          <p:spPr bwMode="auto">
            <a:xfrm>
              <a:off x="3116263" y="2252663"/>
              <a:ext cx="1671637" cy="158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 name="图片 37"/>
            <p:cNvPicPr>
              <a:picLocks noChangeAspect="1" noChangeArrowheads="1"/>
            </p:cNvPicPr>
            <p:nvPr/>
          </p:nvPicPr>
          <p:blipFill>
            <a:blip r:embed="rId4">
              <a:extLst>
                <a:ext uri="{28A0092B-C50C-407E-A947-70E740481C1C}">
                  <a14:useLocalDpi xmlns:a14="http://schemas.microsoft.com/office/drawing/2010/main" val="0"/>
                </a:ext>
              </a:extLst>
            </a:blip>
            <a:srcRect l="28729"/>
            <a:stretch>
              <a:fillRect/>
            </a:stretch>
          </p:blipFill>
          <p:spPr bwMode="auto">
            <a:xfrm>
              <a:off x="7358063" y="2260600"/>
              <a:ext cx="1682750"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 name="图片 40"/>
            <p:cNvPicPr>
              <a:picLocks noChangeAspect="1" noChangeArrowheads="1"/>
            </p:cNvPicPr>
            <p:nvPr/>
          </p:nvPicPr>
          <p:blipFill>
            <a:blip r:embed="rId5">
              <a:extLst>
                <a:ext uri="{28A0092B-C50C-407E-A947-70E740481C1C}">
                  <a14:useLocalDpi xmlns:a14="http://schemas.microsoft.com/office/drawing/2010/main" val="0"/>
                </a:ext>
              </a:extLst>
            </a:blip>
            <a:srcRect l="28206"/>
            <a:stretch>
              <a:fillRect/>
            </a:stretch>
          </p:blipFill>
          <p:spPr bwMode="auto">
            <a:xfrm>
              <a:off x="9531350" y="2251075"/>
              <a:ext cx="1654175" cy="158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 name="图片 41"/>
            <p:cNvPicPr>
              <a:picLocks noChangeAspect="1" noChangeArrowheads="1"/>
            </p:cNvPicPr>
            <p:nvPr/>
          </p:nvPicPr>
          <p:blipFill>
            <a:blip r:embed="rId6">
              <a:extLst>
                <a:ext uri="{28A0092B-C50C-407E-A947-70E740481C1C}">
                  <a14:useLocalDpi xmlns:a14="http://schemas.microsoft.com/office/drawing/2010/main" val="0"/>
                </a:ext>
              </a:extLst>
            </a:blip>
            <a:srcRect l="28687"/>
            <a:stretch>
              <a:fillRect/>
            </a:stretch>
          </p:blipFill>
          <p:spPr bwMode="auto">
            <a:xfrm>
              <a:off x="5238750" y="2265363"/>
              <a:ext cx="1677988" cy="156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36716489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p:cNvSpPr/>
          <p:nvPr/>
        </p:nvSpPr>
        <p:spPr>
          <a:xfrm>
            <a:off x="394146" y="1897658"/>
            <a:ext cx="2700338" cy="3600450"/>
          </a:xfrm>
          <a:prstGeom prst="roundRect">
            <a:avLst>
              <a:gd name="adj" fmla="val 3409"/>
            </a:avLst>
          </a:prstGeom>
          <a:solidFill>
            <a:srgbClr val="E7E6E6">
              <a:lumMod val="25000"/>
            </a:srgbClr>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微软雅黑"/>
              <a:cs typeface="+mn-cs"/>
            </a:endParaRPr>
          </a:p>
        </p:txBody>
      </p:sp>
      <p:sp>
        <p:nvSpPr>
          <p:cNvPr id="15" name="圆角矩形 14"/>
          <p:cNvSpPr/>
          <p:nvPr/>
        </p:nvSpPr>
        <p:spPr>
          <a:xfrm>
            <a:off x="3365946" y="1700808"/>
            <a:ext cx="2698750" cy="3959225"/>
          </a:xfrm>
          <a:prstGeom prst="roundRect">
            <a:avLst>
              <a:gd name="adj" fmla="val 3409"/>
            </a:avLst>
          </a:prstGeom>
          <a:solidFill>
            <a:srgbClr val="FB710F"/>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微软雅黑"/>
              <a:cs typeface="+mn-cs"/>
            </a:endParaRPr>
          </a:p>
        </p:txBody>
      </p:sp>
      <p:sp>
        <p:nvSpPr>
          <p:cNvPr id="16" name="圆角矩形 15"/>
          <p:cNvSpPr/>
          <p:nvPr/>
        </p:nvSpPr>
        <p:spPr>
          <a:xfrm>
            <a:off x="6336159" y="1897658"/>
            <a:ext cx="2700337" cy="3600450"/>
          </a:xfrm>
          <a:prstGeom prst="roundRect">
            <a:avLst>
              <a:gd name="adj" fmla="val 3409"/>
            </a:avLst>
          </a:prstGeom>
          <a:solidFill>
            <a:srgbClr val="E7E6E6">
              <a:lumMod val="25000"/>
            </a:srgbClr>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微软雅黑"/>
              <a:cs typeface="+mn-cs"/>
            </a:endParaRPr>
          </a:p>
        </p:txBody>
      </p:sp>
      <p:sp>
        <p:nvSpPr>
          <p:cNvPr id="17" name="矩形 16"/>
          <p:cNvSpPr/>
          <p:nvPr/>
        </p:nvSpPr>
        <p:spPr>
          <a:xfrm>
            <a:off x="484634" y="2666008"/>
            <a:ext cx="2519362" cy="2698750"/>
          </a:xfrm>
          <a:prstGeom prst="rect">
            <a:avLst/>
          </a:prstGeom>
          <a:solidFill>
            <a:sysClr val="window" lastClr="FFFFFF"/>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微软雅黑"/>
              <a:cs typeface="+mn-cs"/>
            </a:endParaRPr>
          </a:p>
        </p:txBody>
      </p:sp>
      <p:sp>
        <p:nvSpPr>
          <p:cNvPr id="18" name="矩形 17"/>
          <p:cNvSpPr/>
          <p:nvPr/>
        </p:nvSpPr>
        <p:spPr>
          <a:xfrm>
            <a:off x="6426646" y="2666008"/>
            <a:ext cx="2519363" cy="2698750"/>
          </a:xfrm>
          <a:prstGeom prst="rect">
            <a:avLst/>
          </a:prstGeom>
          <a:solidFill>
            <a:sysClr val="window" lastClr="FFFFFF"/>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微软雅黑"/>
              <a:cs typeface="+mn-cs"/>
            </a:endParaRPr>
          </a:p>
        </p:txBody>
      </p:sp>
      <p:sp>
        <p:nvSpPr>
          <p:cNvPr id="19" name="矩形 18"/>
          <p:cNvSpPr/>
          <p:nvPr/>
        </p:nvSpPr>
        <p:spPr>
          <a:xfrm>
            <a:off x="3454846" y="2491383"/>
            <a:ext cx="2520950" cy="3060700"/>
          </a:xfrm>
          <a:prstGeom prst="rect">
            <a:avLst/>
          </a:prstGeom>
          <a:solidFill>
            <a:sysClr val="window" lastClr="FFFFFF"/>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微软雅黑"/>
              <a:cs typeface="+mn-cs"/>
            </a:endParaRPr>
          </a:p>
        </p:txBody>
      </p:sp>
      <p:sp>
        <p:nvSpPr>
          <p:cNvPr id="20" name="文本框 19"/>
          <p:cNvSpPr txBox="1">
            <a:spLocks noChangeArrowheads="1"/>
          </p:cNvSpPr>
          <p:nvPr/>
        </p:nvSpPr>
        <p:spPr bwMode="auto">
          <a:xfrm>
            <a:off x="935484" y="2097683"/>
            <a:ext cx="161766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800">
                <a:solidFill>
                  <a:schemeClr val="tx1"/>
                </a:solidFill>
                <a:latin typeface="Calibri" pitchFamily="34" charset="0"/>
                <a:ea typeface="微软雅黑" pitchFamily="34" charset="-122"/>
              </a:defRPr>
            </a:lvl1pPr>
            <a:lvl2pPr>
              <a:defRPr sz="2400">
                <a:solidFill>
                  <a:schemeClr val="tx1"/>
                </a:solidFill>
                <a:latin typeface="Calibri" pitchFamily="34" charset="0"/>
                <a:ea typeface="微软雅黑" pitchFamily="34" charset="-122"/>
              </a:defRPr>
            </a:lvl2pPr>
            <a:lvl3pPr>
              <a:defRPr sz="2000">
                <a:solidFill>
                  <a:schemeClr val="tx1"/>
                </a:solidFill>
                <a:latin typeface="Calibri" pitchFamily="34" charset="0"/>
                <a:ea typeface="微软雅黑" pitchFamily="34" charset="-122"/>
              </a:defRPr>
            </a:lvl3pPr>
            <a:lvl4pPr>
              <a:defRPr sz="2000">
                <a:solidFill>
                  <a:schemeClr val="tx1"/>
                </a:solidFill>
                <a:latin typeface="Calibri" pitchFamily="34" charset="0"/>
                <a:ea typeface="微软雅黑" pitchFamily="34" charset="-122"/>
              </a:defRPr>
            </a:lvl4pPr>
            <a:lvl5pPr>
              <a:defRPr sz="2000">
                <a:solidFill>
                  <a:schemeClr val="tx1"/>
                </a:solidFill>
                <a:latin typeface="Calibri" pitchFamily="34" charset="0"/>
                <a:ea typeface="微软雅黑" pitchFamily="34" charset="-122"/>
              </a:defRPr>
            </a:lvl5pPr>
            <a:lvl6pPr eaLnBrk="0" fontAlgn="base" hangingPunct="0">
              <a:spcAft>
                <a:spcPct val="0"/>
              </a:spcAft>
              <a:defRPr sz="2000">
                <a:solidFill>
                  <a:schemeClr val="tx1"/>
                </a:solidFill>
                <a:latin typeface="Calibri" pitchFamily="34" charset="0"/>
                <a:ea typeface="微软雅黑" pitchFamily="34" charset="-122"/>
              </a:defRPr>
            </a:lvl6pPr>
            <a:lvl7pPr eaLnBrk="0" fontAlgn="base" hangingPunct="0">
              <a:spcAft>
                <a:spcPct val="0"/>
              </a:spcAft>
              <a:defRPr sz="2000">
                <a:solidFill>
                  <a:schemeClr val="tx1"/>
                </a:solidFill>
                <a:latin typeface="Calibri" pitchFamily="34" charset="0"/>
                <a:ea typeface="微软雅黑" pitchFamily="34" charset="-122"/>
              </a:defRPr>
            </a:lvl7pPr>
            <a:lvl8pPr eaLnBrk="0" fontAlgn="base" hangingPunct="0">
              <a:spcAft>
                <a:spcPct val="0"/>
              </a:spcAft>
              <a:defRPr sz="2000">
                <a:solidFill>
                  <a:schemeClr val="tx1"/>
                </a:solidFill>
                <a:latin typeface="Calibri" pitchFamily="34" charset="0"/>
                <a:ea typeface="微软雅黑" pitchFamily="34" charset="-122"/>
              </a:defRPr>
            </a:lvl8pPr>
            <a:lvl9pPr eaLnBrk="0" fontAlgn="base" hangingPunct="0">
              <a:spcAft>
                <a:spcPct val="0"/>
              </a:spcAft>
              <a:defRPr sz="2000">
                <a:solidFill>
                  <a:schemeClr val="tx1"/>
                </a:solidFill>
                <a:latin typeface="Calibri" pitchFamily="34" charset="0"/>
                <a:ea typeface="微软雅黑" pitchFamily="34" charset="-122"/>
              </a:defRPr>
            </a:lvl9pPr>
          </a:lstStyle>
          <a:p>
            <a:pPr marL="0" marR="0" lvl="0" indent="0" algn="ctr" defTabSz="914400" eaLnBrk="1" fontAlgn="auto" latinLnBrk="0" hangingPunct="1">
              <a:lnSpc>
                <a:spcPct val="100000"/>
              </a:lnSpc>
              <a:spcBef>
                <a:spcPts val="0"/>
              </a:spcBef>
              <a:spcAft>
                <a:spcPts val="0"/>
              </a:spcAft>
              <a:buClrTx/>
              <a:buSzTx/>
              <a:buFont typeface="Arial" pitchFamily="34" charset="0"/>
              <a:buNone/>
              <a:tabLst/>
              <a:defRPr/>
            </a:pPr>
            <a:r>
              <a:rPr kumimoji="0" lang="zh-CN" altLang="en-US" sz="1800" b="0" i="0" u="none" strike="noStrike" kern="0" cap="none" spc="0" normalizeH="0" baseline="0" noProof="0">
                <a:ln>
                  <a:noFill/>
                </a:ln>
                <a:solidFill>
                  <a:sysClr val="window" lastClr="FFFFFF"/>
                </a:solidFill>
                <a:effectLst/>
                <a:uLnTx/>
                <a:uFillTx/>
                <a:latin typeface="Noto Sans CJK SC Medium"/>
                <a:ea typeface="Noto Sans CJK SC Medium"/>
                <a:cs typeface="Noto Sans CJK SC Medium"/>
              </a:rPr>
              <a:t>支持战略原则</a:t>
            </a:r>
          </a:p>
        </p:txBody>
      </p:sp>
      <p:sp>
        <p:nvSpPr>
          <p:cNvPr id="21" name="文本框 20"/>
          <p:cNvSpPr txBox="1">
            <a:spLocks noChangeArrowheads="1"/>
          </p:cNvSpPr>
          <p:nvPr/>
        </p:nvSpPr>
        <p:spPr bwMode="auto">
          <a:xfrm>
            <a:off x="3931096" y="1911945"/>
            <a:ext cx="15684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800">
                <a:solidFill>
                  <a:schemeClr val="tx1"/>
                </a:solidFill>
                <a:latin typeface="Calibri" pitchFamily="34" charset="0"/>
                <a:ea typeface="微软雅黑" pitchFamily="34" charset="-122"/>
              </a:defRPr>
            </a:lvl1pPr>
            <a:lvl2pPr>
              <a:defRPr sz="2400">
                <a:solidFill>
                  <a:schemeClr val="tx1"/>
                </a:solidFill>
                <a:latin typeface="Calibri" pitchFamily="34" charset="0"/>
                <a:ea typeface="微软雅黑" pitchFamily="34" charset="-122"/>
              </a:defRPr>
            </a:lvl2pPr>
            <a:lvl3pPr>
              <a:defRPr sz="2000">
                <a:solidFill>
                  <a:schemeClr val="tx1"/>
                </a:solidFill>
                <a:latin typeface="Calibri" pitchFamily="34" charset="0"/>
                <a:ea typeface="微软雅黑" pitchFamily="34" charset="-122"/>
              </a:defRPr>
            </a:lvl3pPr>
            <a:lvl4pPr>
              <a:defRPr sz="2000">
                <a:solidFill>
                  <a:schemeClr val="tx1"/>
                </a:solidFill>
                <a:latin typeface="Calibri" pitchFamily="34" charset="0"/>
                <a:ea typeface="微软雅黑" pitchFamily="34" charset="-122"/>
              </a:defRPr>
            </a:lvl4pPr>
            <a:lvl5pPr>
              <a:defRPr sz="2000">
                <a:solidFill>
                  <a:schemeClr val="tx1"/>
                </a:solidFill>
                <a:latin typeface="Calibri" pitchFamily="34" charset="0"/>
                <a:ea typeface="微软雅黑" pitchFamily="34" charset="-122"/>
              </a:defRPr>
            </a:lvl5pPr>
            <a:lvl6pPr eaLnBrk="0" fontAlgn="base" hangingPunct="0">
              <a:spcAft>
                <a:spcPct val="0"/>
              </a:spcAft>
              <a:defRPr sz="2000">
                <a:solidFill>
                  <a:schemeClr val="tx1"/>
                </a:solidFill>
                <a:latin typeface="Calibri" pitchFamily="34" charset="0"/>
                <a:ea typeface="微软雅黑" pitchFamily="34" charset="-122"/>
              </a:defRPr>
            </a:lvl6pPr>
            <a:lvl7pPr eaLnBrk="0" fontAlgn="base" hangingPunct="0">
              <a:spcAft>
                <a:spcPct val="0"/>
              </a:spcAft>
              <a:defRPr sz="2000">
                <a:solidFill>
                  <a:schemeClr val="tx1"/>
                </a:solidFill>
                <a:latin typeface="Calibri" pitchFamily="34" charset="0"/>
                <a:ea typeface="微软雅黑" pitchFamily="34" charset="-122"/>
              </a:defRPr>
            </a:lvl7pPr>
            <a:lvl8pPr eaLnBrk="0" fontAlgn="base" hangingPunct="0">
              <a:spcAft>
                <a:spcPct val="0"/>
              </a:spcAft>
              <a:defRPr sz="2000">
                <a:solidFill>
                  <a:schemeClr val="tx1"/>
                </a:solidFill>
                <a:latin typeface="Calibri" pitchFamily="34" charset="0"/>
                <a:ea typeface="微软雅黑" pitchFamily="34" charset="-122"/>
              </a:defRPr>
            </a:lvl8pPr>
            <a:lvl9pPr eaLnBrk="0" fontAlgn="base" hangingPunct="0">
              <a:spcAft>
                <a:spcPct val="0"/>
              </a:spcAft>
              <a:defRPr sz="2000">
                <a:solidFill>
                  <a:schemeClr val="tx1"/>
                </a:solidFill>
                <a:latin typeface="Calibri" pitchFamily="34" charset="0"/>
                <a:ea typeface="微软雅黑" pitchFamily="34" charset="-122"/>
              </a:defRPr>
            </a:lvl9pPr>
          </a:lstStyle>
          <a:p>
            <a:pPr marL="0" marR="0" lvl="0" indent="0" algn="ctr" defTabSz="914400" eaLnBrk="1" fontAlgn="auto" latinLnBrk="0" hangingPunct="1">
              <a:lnSpc>
                <a:spcPct val="100000"/>
              </a:lnSpc>
              <a:spcBef>
                <a:spcPts val="0"/>
              </a:spcBef>
              <a:spcAft>
                <a:spcPts val="0"/>
              </a:spcAft>
              <a:buClrTx/>
              <a:buSzTx/>
              <a:buFont typeface="Arial" pitchFamily="34" charset="0"/>
              <a:buNone/>
              <a:tabLst/>
              <a:defRPr/>
            </a:pPr>
            <a:r>
              <a:rPr kumimoji="0" lang="zh-CN" altLang="en-US" sz="1800" b="0" i="0" u="none" strike="noStrike" kern="0" cap="none" spc="0" normalizeH="0" baseline="0" noProof="0">
                <a:ln>
                  <a:noFill/>
                </a:ln>
                <a:solidFill>
                  <a:sysClr val="window" lastClr="FFFFFF"/>
                </a:solidFill>
                <a:effectLst/>
                <a:uLnTx/>
                <a:uFillTx/>
                <a:latin typeface="Noto Sans CJK SC Medium"/>
                <a:ea typeface="Noto Sans CJK SC Medium"/>
                <a:cs typeface="Noto Sans CJK SC Medium"/>
              </a:rPr>
              <a:t>组织高效原则</a:t>
            </a:r>
          </a:p>
        </p:txBody>
      </p:sp>
      <p:sp>
        <p:nvSpPr>
          <p:cNvPr id="22" name="文本框 21"/>
          <p:cNvSpPr txBox="1">
            <a:spLocks noChangeArrowheads="1"/>
          </p:cNvSpPr>
          <p:nvPr/>
        </p:nvSpPr>
        <p:spPr bwMode="auto">
          <a:xfrm>
            <a:off x="6901309" y="2097683"/>
            <a:ext cx="15700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800">
                <a:solidFill>
                  <a:schemeClr val="tx1"/>
                </a:solidFill>
                <a:latin typeface="Calibri" pitchFamily="34" charset="0"/>
                <a:ea typeface="微软雅黑" pitchFamily="34" charset="-122"/>
              </a:defRPr>
            </a:lvl1pPr>
            <a:lvl2pPr>
              <a:defRPr sz="2400">
                <a:solidFill>
                  <a:schemeClr val="tx1"/>
                </a:solidFill>
                <a:latin typeface="Calibri" pitchFamily="34" charset="0"/>
                <a:ea typeface="微软雅黑" pitchFamily="34" charset="-122"/>
              </a:defRPr>
            </a:lvl2pPr>
            <a:lvl3pPr>
              <a:defRPr sz="2000">
                <a:solidFill>
                  <a:schemeClr val="tx1"/>
                </a:solidFill>
                <a:latin typeface="Calibri" pitchFamily="34" charset="0"/>
                <a:ea typeface="微软雅黑" pitchFamily="34" charset="-122"/>
              </a:defRPr>
            </a:lvl3pPr>
            <a:lvl4pPr>
              <a:defRPr sz="2000">
                <a:solidFill>
                  <a:schemeClr val="tx1"/>
                </a:solidFill>
                <a:latin typeface="Calibri" pitchFamily="34" charset="0"/>
                <a:ea typeface="微软雅黑" pitchFamily="34" charset="-122"/>
              </a:defRPr>
            </a:lvl4pPr>
            <a:lvl5pPr>
              <a:defRPr sz="2000">
                <a:solidFill>
                  <a:schemeClr val="tx1"/>
                </a:solidFill>
                <a:latin typeface="Calibri" pitchFamily="34" charset="0"/>
                <a:ea typeface="微软雅黑" pitchFamily="34" charset="-122"/>
              </a:defRPr>
            </a:lvl5pPr>
            <a:lvl6pPr eaLnBrk="0" fontAlgn="base" hangingPunct="0">
              <a:spcAft>
                <a:spcPct val="0"/>
              </a:spcAft>
              <a:defRPr sz="2000">
                <a:solidFill>
                  <a:schemeClr val="tx1"/>
                </a:solidFill>
                <a:latin typeface="Calibri" pitchFamily="34" charset="0"/>
                <a:ea typeface="微软雅黑" pitchFamily="34" charset="-122"/>
              </a:defRPr>
            </a:lvl6pPr>
            <a:lvl7pPr eaLnBrk="0" fontAlgn="base" hangingPunct="0">
              <a:spcAft>
                <a:spcPct val="0"/>
              </a:spcAft>
              <a:defRPr sz="2000">
                <a:solidFill>
                  <a:schemeClr val="tx1"/>
                </a:solidFill>
                <a:latin typeface="Calibri" pitchFamily="34" charset="0"/>
                <a:ea typeface="微软雅黑" pitchFamily="34" charset="-122"/>
              </a:defRPr>
            </a:lvl7pPr>
            <a:lvl8pPr eaLnBrk="0" fontAlgn="base" hangingPunct="0">
              <a:spcAft>
                <a:spcPct val="0"/>
              </a:spcAft>
              <a:defRPr sz="2000">
                <a:solidFill>
                  <a:schemeClr val="tx1"/>
                </a:solidFill>
                <a:latin typeface="Calibri" pitchFamily="34" charset="0"/>
                <a:ea typeface="微软雅黑" pitchFamily="34" charset="-122"/>
              </a:defRPr>
            </a:lvl8pPr>
            <a:lvl9pPr eaLnBrk="0" fontAlgn="base" hangingPunct="0">
              <a:spcAft>
                <a:spcPct val="0"/>
              </a:spcAft>
              <a:defRPr sz="2000">
                <a:solidFill>
                  <a:schemeClr val="tx1"/>
                </a:solidFill>
                <a:latin typeface="Calibri" pitchFamily="34" charset="0"/>
                <a:ea typeface="微软雅黑" pitchFamily="34" charset="-122"/>
              </a:defRPr>
            </a:lvl9pPr>
          </a:lstStyle>
          <a:p>
            <a:pPr marL="0" marR="0" lvl="0" indent="0" algn="ctr" defTabSz="914400" eaLnBrk="1" fontAlgn="auto" latinLnBrk="0" hangingPunct="1">
              <a:lnSpc>
                <a:spcPct val="100000"/>
              </a:lnSpc>
              <a:spcBef>
                <a:spcPts val="0"/>
              </a:spcBef>
              <a:spcAft>
                <a:spcPts val="0"/>
              </a:spcAft>
              <a:buClrTx/>
              <a:buSzTx/>
              <a:buFont typeface="Arial" pitchFamily="34" charset="0"/>
              <a:buNone/>
              <a:tabLst/>
              <a:defRPr/>
            </a:pPr>
            <a:r>
              <a:rPr kumimoji="0" lang="zh-CN" altLang="en-US" sz="1800" b="0" i="0" u="none" strike="noStrike" kern="0" cap="none" spc="0" normalizeH="0" baseline="0" noProof="0">
                <a:ln>
                  <a:noFill/>
                </a:ln>
                <a:solidFill>
                  <a:sysClr val="window" lastClr="FFFFFF"/>
                </a:solidFill>
                <a:effectLst/>
                <a:uLnTx/>
                <a:uFillTx/>
                <a:latin typeface="Noto Sans CJK SC Medium"/>
                <a:ea typeface="Noto Sans CJK SC Medium"/>
                <a:cs typeface="Noto Sans CJK SC Medium"/>
              </a:rPr>
              <a:t>市场导向原则</a:t>
            </a:r>
          </a:p>
        </p:txBody>
      </p:sp>
      <p:sp>
        <p:nvSpPr>
          <p:cNvPr id="23" name="矩形 22"/>
          <p:cNvSpPr/>
          <p:nvPr/>
        </p:nvSpPr>
        <p:spPr>
          <a:xfrm>
            <a:off x="484634" y="2885083"/>
            <a:ext cx="2519362" cy="1746250"/>
          </a:xfrm>
          <a:prstGeom prst="rect">
            <a:avLst/>
          </a:prstGeom>
        </p:spPr>
        <p:txBody>
          <a:bodyPr>
            <a:spAutoFit/>
          </a:bodyPr>
          <a:lstStyle/>
          <a:p>
            <a:pPr marL="285750" marR="0" lvl="0" indent="-285750" defTabSz="914400" eaLnBrk="1" fontAlgn="auto" latinLnBrk="0" hangingPunct="1">
              <a:lnSpc>
                <a:spcPct val="125000"/>
              </a:lnSpc>
              <a:spcBef>
                <a:spcPts val="0"/>
              </a:spcBef>
              <a:spcAft>
                <a:spcPts val="1200"/>
              </a:spcAft>
              <a:buClrTx/>
              <a:buSzTx/>
              <a:buFont typeface="Arial" panose="020B0604020202020204" pitchFamily="34" charset="0"/>
              <a:buChar char="•"/>
              <a:tabLst/>
              <a:defRPr/>
            </a:pPr>
            <a:r>
              <a:rPr kumimoji="0" lang="zh-CN" altLang="en-US" sz="1400" b="0" i="0" u="none" strike="noStrike" kern="0" cap="none" spc="0" normalizeH="0" baseline="0" noProof="0" dirty="0">
                <a:ln>
                  <a:noFill/>
                </a:ln>
                <a:solidFill>
                  <a:srgbClr val="E7E6E6">
                    <a:lumMod val="25000"/>
                  </a:srgbClr>
                </a:solidFill>
                <a:effectLst/>
                <a:uLnTx/>
                <a:uFillTx/>
                <a:latin typeface="Calibri"/>
                <a:ea typeface="微软雅黑"/>
              </a:rPr>
              <a:t>业务板块划分与战略相一致</a:t>
            </a:r>
          </a:p>
          <a:p>
            <a:pPr marL="285750" marR="0" lvl="0" indent="-285750" defTabSz="914400" eaLnBrk="1" fontAlgn="auto" latinLnBrk="0" hangingPunct="1">
              <a:lnSpc>
                <a:spcPct val="125000"/>
              </a:lnSpc>
              <a:spcBef>
                <a:spcPts val="0"/>
              </a:spcBef>
              <a:spcAft>
                <a:spcPts val="1200"/>
              </a:spcAft>
              <a:buClrTx/>
              <a:buSzTx/>
              <a:buFont typeface="Arial" panose="020B0604020202020204" pitchFamily="34" charset="0"/>
              <a:buChar char="•"/>
              <a:tabLst/>
              <a:defRPr/>
            </a:pPr>
            <a:r>
              <a:rPr kumimoji="0" lang="zh-CN" altLang="en-US" sz="1400" b="0" i="0" u="none" strike="noStrike" kern="0" cap="none" spc="0" normalizeH="0" baseline="0" noProof="0" dirty="0">
                <a:ln>
                  <a:noFill/>
                </a:ln>
                <a:solidFill>
                  <a:srgbClr val="E7E6E6">
                    <a:lumMod val="25000"/>
                  </a:srgbClr>
                </a:solidFill>
                <a:effectLst/>
                <a:uLnTx/>
                <a:uFillTx/>
                <a:latin typeface="Calibri"/>
                <a:ea typeface="微软雅黑"/>
              </a:rPr>
              <a:t>加强战略性业务单元的培育</a:t>
            </a:r>
          </a:p>
          <a:p>
            <a:pPr marL="285750" marR="0" lvl="0" indent="-285750" defTabSz="914400" eaLnBrk="1" fontAlgn="auto" latinLnBrk="0" hangingPunct="1">
              <a:lnSpc>
                <a:spcPct val="125000"/>
              </a:lnSpc>
              <a:spcBef>
                <a:spcPts val="0"/>
              </a:spcBef>
              <a:spcAft>
                <a:spcPts val="1200"/>
              </a:spcAft>
              <a:buClrTx/>
              <a:buSzTx/>
              <a:buFont typeface="Arial" panose="020B0604020202020204" pitchFamily="34" charset="0"/>
              <a:buChar char="•"/>
              <a:tabLst/>
              <a:defRPr/>
            </a:pPr>
            <a:r>
              <a:rPr kumimoji="0" lang="zh-CN" altLang="en-US" sz="1400" b="0" i="0" u="none" strike="noStrike" kern="0" cap="none" spc="0" normalizeH="0" baseline="0" noProof="0" dirty="0">
                <a:ln>
                  <a:noFill/>
                </a:ln>
                <a:solidFill>
                  <a:srgbClr val="E7E6E6">
                    <a:lumMod val="25000"/>
                  </a:srgbClr>
                </a:solidFill>
                <a:effectLst/>
                <a:uLnTx/>
                <a:uFillTx/>
                <a:latin typeface="Calibri"/>
                <a:ea typeface="微软雅黑"/>
              </a:rPr>
              <a:t>战略管理职能发挥</a:t>
            </a:r>
          </a:p>
        </p:txBody>
      </p:sp>
      <p:sp>
        <p:nvSpPr>
          <p:cNvPr id="24" name="矩形 23"/>
          <p:cNvSpPr/>
          <p:nvPr/>
        </p:nvSpPr>
        <p:spPr>
          <a:xfrm>
            <a:off x="3454846" y="2724745"/>
            <a:ext cx="2520950" cy="2014538"/>
          </a:xfrm>
          <a:prstGeom prst="rect">
            <a:avLst/>
          </a:prstGeom>
        </p:spPr>
        <p:txBody>
          <a:bodyPr>
            <a:spAutoFit/>
          </a:bodyPr>
          <a:lstStyle/>
          <a:p>
            <a:pPr marL="285750" marR="0" lvl="0" indent="-285750" defTabSz="914400" eaLnBrk="1" fontAlgn="auto" latinLnBrk="0" hangingPunct="1">
              <a:lnSpc>
                <a:spcPct val="125000"/>
              </a:lnSpc>
              <a:spcBef>
                <a:spcPts val="0"/>
              </a:spcBef>
              <a:spcAft>
                <a:spcPts val="1200"/>
              </a:spcAft>
              <a:buClrTx/>
              <a:buSzTx/>
              <a:buFont typeface="Arial" panose="020B0604020202020204" pitchFamily="34" charset="0"/>
              <a:buChar char="•"/>
              <a:tabLst/>
              <a:defRPr/>
            </a:pPr>
            <a:r>
              <a:rPr kumimoji="0" lang="zh-CN" altLang="en-US" sz="1400" b="0" i="0" u="none" strike="noStrike" kern="0" cap="none" spc="0" normalizeH="0" baseline="0" noProof="0" dirty="0">
                <a:ln>
                  <a:noFill/>
                </a:ln>
                <a:solidFill>
                  <a:srgbClr val="E7E6E6">
                    <a:lumMod val="25000"/>
                  </a:srgbClr>
                </a:solidFill>
                <a:effectLst/>
                <a:uLnTx/>
                <a:uFillTx/>
                <a:latin typeface="Calibri"/>
                <a:ea typeface="微软雅黑"/>
              </a:rPr>
              <a:t>组织扁平、分工专业与明确</a:t>
            </a:r>
          </a:p>
          <a:p>
            <a:pPr marL="285750" marR="0" lvl="0" indent="-285750" defTabSz="914400" eaLnBrk="1" fontAlgn="auto" latinLnBrk="0" hangingPunct="1">
              <a:lnSpc>
                <a:spcPct val="125000"/>
              </a:lnSpc>
              <a:spcBef>
                <a:spcPts val="0"/>
              </a:spcBef>
              <a:spcAft>
                <a:spcPts val="1200"/>
              </a:spcAft>
              <a:buClrTx/>
              <a:buSzTx/>
              <a:buFont typeface="Arial" panose="020B0604020202020204" pitchFamily="34" charset="0"/>
              <a:buChar char="•"/>
              <a:tabLst/>
              <a:defRPr/>
            </a:pPr>
            <a:r>
              <a:rPr kumimoji="0" lang="zh-CN" altLang="en-US" sz="1400" b="0" i="0" u="none" strike="noStrike" kern="0" cap="none" spc="0" normalizeH="0" baseline="0" noProof="0" dirty="0">
                <a:ln>
                  <a:noFill/>
                </a:ln>
                <a:solidFill>
                  <a:srgbClr val="E7E6E6">
                    <a:lumMod val="25000"/>
                  </a:srgbClr>
                </a:solidFill>
                <a:effectLst/>
                <a:uLnTx/>
                <a:uFillTx/>
                <a:latin typeface="Calibri"/>
                <a:ea typeface="微软雅黑"/>
              </a:rPr>
              <a:t>组织流程简洁、清晰、高效</a:t>
            </a:r>
          </a:p>
          <a:p>
            <a:pPr marL="285750" marR="0" lvl="0" indent="-285750" defTabSz="914400" eaLnBrk="1" fontAlgn="auto" latinLnBrk="0" hangingPunct="1">
              <a:lnSpc>
                <a:spcPct val="125000"/>
              </a:lnSpc>
              <a:spcBef>
                <a:spcPts val="0"/>
              </a:spcBef>
              <a:spcAft>
                <a:spcPts val="1200"/>
              </a:spcAft>
              <a:buClrTx/>
              <a:buSzTx/>
              <a:buFont typeface="Arial" panose="020B0604020202020204" pitchFamily="34" charset="0"/>
              <a:buChar char="•"/>
              <a:tabLst/>
              <a:defRPr/>
            </a:pPr>
            <a:r>
              <a:rPr kumimoji="0" lang="zh-CN" altLang="en-US" sz="1400" b="0" i="0" u="none" strike="noStrike" kern="0" cap="none" spc="0" normalizeH="0" baseline="0" noProof="0" dirty="0">
                <a:ln>
                  <a:noFill/>
                </a:ln>
                <a:solidFill>
                  <a:srgbClr val="E7E6E6">
                    <a:lumMod val="25000"/>
                  </a:srgbClr>
                </a:solidFill>
                <a:effectLst/>
                <a:uLnTx/>
                <a:uFillTx/>
                <a:latin typeface="Calibri"/>
                <a:ea typeface="微软雅黑"/>
              </a:rPr>
              <a:t>支持向现代化上市公司迈进</a:t>
            </a:r>
          </a:p>
        </p:txBody>
      </p:sp>
      <p:sp>
        <p:nvSpPr>
          <p:cNvPr id="25" name="矩形 24"/>
          <p:cNvSpPr/>
          <p:nvPr/>
        </p:nvSpPr>
        <p:spPr>
          <a:xfrm>
            <a:off x="6426646" y="2885083"/>
            <a:ext cx="2519363" cy="1746250"/>
          </a:xfrm>
          <a:prstGeom prst="rect">
            <a:avLst/>
          </a:prstGeom>
        </p:spPr>
        <p:txBody>
          <a:bodyPr>
            <a:spAutoFit/>
          </a:bodyPr>
          <a:lstStyle/>
          <a:p>
            <a:pPr marL="285750" marR="0" lvl="0" indent="-285750" defTabSz="914400" eaLnBrk="1" fontAlgn="auto" latinLnBrk="0" hangingPunct="1">
              <a:lnSpc>
                <a:spcPct val="125000"/>
              </a:lnSpc>
              <a:spcBef>
                <a:spcPts val="0"/>
              </a:spcBef>
              <a:spcAft>
                <a:spcPts val="1200"/>
              </a:spcAft>
              <a:buClrTx/>
              <a:buSzTx/>
              <a:buFont typeface="Arial" panose="020B0604020202020204" pitchFamily="34" charset="0"/>
              <a:buChar char="•"/>
              <a:tabLst/>
              <a:defRPr/>
            </a:pPr>
            <a:r>
              <a:rPr kumimoji="0" lang="zh-CN" altLang="en-US" sz="1400" b="0" i="0" u="none" strike="noStrike" kern="0" cap="none" spc="0" normalizeH="0" baseline="0" noProof="0" dirty="0">
                <a:ln>
                  <a:noFill/>
                </a:ln>
                <a:solidFill>
                  <a:srgbClr val="E7E6E6">
                    <a:lumMod val="25000"/>
                  </a:srgbClr>
                </a:solidFill>
                <a:effectLst/>
                <a:uLnTx/>
                <a:uFillTx/>
                <a:latin typeface="Calibri"/>
                <a:ea typeface="微软雅黑"/>
              </a:rPr>
              <a:t>研究市场、迎合并引领市场</a:t>
            </a:r>
          </a:p>
          <a:p>
            <a:pPr marL="285750" marR="0" lvl="0" indent="-285750" defTabSz="914400" eaLnBrk="1" fontAlgn="auto" latinLnBrk="0" hangingPunct="1">
              <a:lnSpc>
                <a:spcPct val="125000"/>
              </a:lnSpc>
              <a:spcBef>
                <a:spcPts val="0"/>
              </a:spcBef>
              <a:spcAft>
                <a:spcPts val="1200"/>
              </a:spcAft>
              <a:buClrTx/>
              <a:buSzTx/>
              <a:buFont typeface="Arial" panose="020B0604020202020204" pitchFamily="34" charset="0"/>
              <a:buChar char="•"/>
              <a:tabLst/>
              <a:defRPr/>
            </a:pPr>
            <a:r>
              <a:rPr kumimoji="0" lang="zh-CN" altLang="en-US" sz="1400" b="0" i="0" u="none" strike="noStrike" kern="0" cap="none" spc="0" normalizeH="0" baseline="0" noProof="0" dirty="0">
                <a:ln>
                  <a:noFill/>
                </a:ln>
                <a:solidFill>
                  <a:srgbClr val="E7E6E6">
                    <a:lumMod val="25000"/>
                  </a:srgbClr>
                </a:solidFill>
                <a:effectLst/>
                <a:uLnTx/>
                <a:uFillTx/>
                <a:latin typeface="Calibri"/>
                <a:ea typeface="微软雅黑"/>
              </a:rPr>
              <a:t>面向客户，能够及时快速响应客户的需求</a:t>
            </a:r>
          </a:p>
          <a:p>
            <a:pPr marL="285750" marR="0" lvl="0" indent="-285750" defTabSz="914400" eaLnBrk="1" fontAlgn="auto" latinLnBrk="0" hangingPunct="1">
              <a:lnSpc>
                <a:spcPct val="125000"/>
              </a:lnSpc>
              <a:spcBef>
                <a:spcPts val="0"/>
              </a:spcBef>
              <a:spcAft>
                <a:spcPts val="1200"/>
              </a:spcAft>
              <a:buClrTx/>
              <a:buSzTx/>
              <a:buFont typeface="Arial" panose="020B0604020202020204" pitchFamily="34" charset="0"/>
              <a:buChar char="•"/>
              <a:tabLst/>
              <a:defRPr/>
            </a:pPr>
            <a:r>
              <a:rPr kumimoji="0" lang="zh-CN" altLang="en-US" sz="1400" b="0" i="0" u="none" strike="noStrike" kern="0" cap="none" spc="0" normalizeH="0" baseline="0" noProof="0" dirty="0">
                <a:ln>
                  <a:noFill/>
                </a:ln>
                <a:solidFill>
                  <a:srgbClr val="E7E6E6">
                    <a:lumMod val="25000"/>
                  </a:srgbClr>
                </a:solidFill>
                <a:effectLst/>
                <a:uLnTx/>
                <a:uFillTx/>
                <a:latin typeface="Calibri"/>
                <a:ea typeface="微软雅黑"/>
              </a:rPr>
              <a:t>加强客户服务</a:t>
            </a:r>
          </a:p>
        </p:txBody>
      </p:sp>
    </p:spTree>
    <p:extLst>
      <p:ext uri="{BB962C8B-B14F-4D97-AF65-F5344CB8AC3E}">
        <p14:creationId xmlns:p14="http://schemas.microsoft.com/office/powerpoint/2010/main" val="39942378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extLst>
              <p:ext uri="{D42A27DB-BD31-4B8C-83A1-F6EECF244321}">
                <p14:modId xmlns:p14="http://schemas.microsoft.com/office/powerpoint/2010/main" val="898995549"/>
              </p:ext>
            </p:extLst>
          </p:nvPr>
        </p:nvGraphicFramePr>
        <p:xfrm>
          <a:off x="395536" y="2204864"/>
          <a:ext cx="8568951" cy="2960072"/>
        </p:xfrm>
        <a:graphic>
          <a:graphicData uri="http://schemas.openxmlformats.org/drawingml/2006/table">
            <a:tbl>
              <a:tblPr firstRow="1" lastRow="1" bandRow="1"/>
              <a:tblGrid>
                <a:gridCol w="1428158"/>
                <a:gridCol w="1428158"/>
                <a:gridCol w="1428158"/>
                <a:gridCol w="4284477"/>
              </a:tblGrid>
              <a:tr h="403646">
                <a:tc>
                  <a:txBody>
                    <a:bodyPr/>
                    <a:lstStyle>
                      <a:lvl1pPr marL="0" algn="l" defTabSz="914400" rtl="0" eaLnBrk="1" latinLnBrk="0" hangingPunct="1">
                        <a:defRPr sz="1800" b="1" kern="1200">
                          <a:solidFill>
                            <a:schemeClr val="bg1"/>
                          </a:solidFill>
                          <a:latin typeface="Calibri"/>
                          <a:ea typeface="微软雅黑"/>
                        </a:defRPr>
                      </a:lvl1pPr>
                      <a:lvl2pPr marL="457200" algn="l" defTabSz="914400" rtl="0" eaLnBrk="1" latinLnBrk="0" hangingPunct="1">
                        <a:defRPr sz="1800" b="1" kern="1200">
                          <a:solidFill>
                            <a:schemeClr val="bg1"/>
                          </a:solidFill>
                          <a:latin typeface="Calibri"/>
                          <a:ea typeface="微软雅黑"/>
                        </a:defRPr>
                      </a:lvl2pPr>
                      <a:lvl3pPr marL="914400" algn="l" defTabSz="914400" rtl="0" eaLnBrk="1" latinLnBrk="0" hangingPunct="1">
                        <a:defRPr sz="1800" b="1" kern="1200">
                          <a:solidFill>
                            <a:schemeClr val="bg1"/>
                          </a:solidFill>
                          <a:latin typeface="Calibri"/>
                          <a:ea typeface="微软雅黑"/>
                        </a:defRPr>
                      </a:lvl3pPr>
                      <a:lvl4pPr marL="1371600" algn="l" defTabSz="914400" rtl="0" eaLnBrk="1" latinLnBrk="0" hangingPunct="1">
                        <a:defRPr sz="1800" b="1" kern="1200">
                          <a:solidFill>
                            <a:schemeClr val="bg1"/>
                          </a:solidFill>
                          <a:latin typeface="Calibri"/>
                          <a:ea typeface="微软雅黑"/>
                        </a:defRPr>
                      </a:lvl4pPr>
                      <a:lvl5pPr marL="1828800" algn="l" defTabSz="914400" rtl="0" eaLnBrk="1" latinLnBrk="0" hangingPunct="1">
                        <a:defRPr sz="1800" b="1" kern="1200">
                          <a:solidFill>
                            <a:schemeClr val="bg1"/>
                          </a:solidFill>
                          <a:latin typeface="Calibri"/>
                          <a:ea typeface="微软雅黑"/>
                        </a:defRPr>
                      </a:lvl5pPr>
                      <a:lvl6pPr marL="2286000" algn="l" defTabSz="914400" rtl="0" eaLnBrk="1" latinLnBrk="0" hangingPunct="1">
                        <a:defRPr sz="1800" b="1" kern="1200">
                          <a:solidFill>
                            <a:schemeClr val="bg1"/>
                          </a:solidFill>
                          <a:latin typeface="Calibri"/>
                          <a:ea typeface="微软雅黑"/>
                        </a:defRPr>
                      </a:lvl6pPr>
                      <a:lvl7pPr marL="2743200" algn="l" defTabSz="914400" rtl="0" eaLnBrk="1" latinLnBrk="0" hangingPunct="1">
                        <a:defRPr sz="1800" b="1" kern="1200">
                          <a:solidFill>
                            <a:schemeClr val="bg1"/>
                          </a:solidFill>
                          <a:latin typeface="Calibri"/>
                          <a:ea typeface="微软雅黑"/>
                        </a:defRPr>
                      </a:lvl7pPr>
                      <a:lvl8pPr marL="3200400" algn="l" defTabSz="914400" rtl="0" eaLnBrk="1" latinLnBrk="0" hangingPunct="1">
                        <a:defRPr sz="1800" b="1" kern="1200">
                          <a:solidFill>
                            <a:schemeClr val="bg1"/>
                          </a:solidFill>
                          <a:latin typeface="Calibri"/>
                          <a:ea typeface="微软雅黑"/>
                        </a:defRPr>
                      </a:lvl8pPr>
                      <a:lvl9pPr marL="3657600" algn="l" defTabSz="914400" rtl="0" eaLnBrk="1" latinLnBrk="0" hangingPunct="1">
                        <a:defRPr sz="1800" b="1" kern="1200">
                          <a:solidFill>
                            <a:schemeClr val="bg1"/>
                          </a:solidFill>
                          <a:latin typeface="Calibri"/>
                          <a:ea typeface="微软雅黑"/>
                        </a:defRPr>
                      </a:lvl9pPr>
                    </a:lstStyle>
                    <a:p>
                      <a:pPr algn="ctr"/>
                      <a:r>
                        <a:rPr lang="zh-CN" altLang="en-US" sz="1400" dirty="0" smtClean="0"/>
                        <a:t>类别</a:t>
                      </a:r>
                      <a:endParaRPr lang="zh-CN" altLang="en-US" sz="1400" dirty="0"/>
                    </a:p>
                  </a:txBody>
                  <a:tcPr marT="45707" marB="45707"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lnTlToBr w="12700" cmpd="sng">
                      <a:noFill/>
                      <a:prstDash val="solid"/>
                    </a:lnTlToBr>
                    <a:lnBlToTr w="12700" cmpd="sng">
                      <a:noFill/>
                      <a:prstDash val="solid"/>
                    </a:lnBlToTr>
                    <a:solidFill>
                      <a:srgbClr val="FB710F"/>
                    </a:solidFill>
                  </a:tcPr>
                </a:tc>
                <a:tc>
                  <a:txBody>
                    <a:bodyPr/>
                    <a:lstStyle>
                      <a:lvl1pPr marL="0" algn="l" defTabSz="914400" rtl="0" eaLnBrk="1" latinLnBrk="0" hangingPunct="1">
                        <a:defRPr sz="1800" b="1" kern="1200">
                          <a:solidFill>
                            <a:schemeClr val="bg1"/>
                          </a:solidFill>
                          <a:latin typeface="Calibri"/>
                          <a:ea typeface="微软雅黑"/>
                        </a:defRPr>
                      </a:lvl1pPr>
                      <a:lvl2pPr marL="457200" algn="l" defTabSz="914400" rtl="0" eaLnBrk="1" latinLnBrk="0" hangingPunct="1">
                        <a:defRPr sz="1800" b="1" kern="1200">
                          <a:solidFill>
                            <a:schemeClr val="bg1"/>
                          </a:solidFill>
                          <a:latin typeface="Calibri"/>
                          <a:ea typeface="微软雅黑"/>
                        </a:defRPr>
                      </a:lvl2pPr>
                      <a:lvl3pPr marL="914400" algn="l" defTabSz="914400" rtl="0" eaLnBrk="1" latinLnBrk="0" hangingPunct="1">
                        <a:defRPr sz="1800" b="1" kern="1200">
                          <a:solidFill>
                            <a:schemeClr val="bg1"/>
                          </a:solidFill>
                          <a:latin typeface="Calibri"/>
                          <a:ea typeface="微软雅黑"/>
                        </a:defRPr>
                      </a:lvl3pPr>
                      <a:lvl4pPr marL="1371600" algn="l" defTabSz="914400" rtl="0" eaLnBrk="1" latinLnBrk="0" hangingPunct="1">
                        <a:defRPr sz="1800" b="1" kern="1200">
                          <a:solidFill>
                            <a:schemeClr val="bg1"/>
                          </a:solidFill>
                          <a:latin typeface="Calibri"/>
                          <a:ea typeface="微软雅黑"/>
                        </a:defRPr>
                      </a:lvl4pPr>
                      <a:lvl5pPr marL="1828800" algn="l" defTabSz="914400" rtl="0" eaLnBrk="1" latinLnBrk="0" hangingPunct="1">
                        <a:defRPr sz="1800" b="1" kern="1200">
                          <a:solidFill>
                            <a:schemeClr val="bg1"/>
                          </a:solidFill>
                          <a:latin typeface="Calibri"/>
                          <a:ea typeface="微软雅黑"/>
                        </a:defRPr>
                      </a:lvl5pPr>
                      <a:lvl6pPr marL="2286000" algn="l" defTabSz="914400" rtl="0" eaLnBrk="1" latinLnBrk="0" hangingPunct="1">
                        <a:defRPr sz="1800" b="1" kern="1200">
                          <a:solidFill>
                            <a:schemeClr val="bg1"/>
                          </a:solidFill>
                          <a:latin typeface="Calibri"/>
                          <a:ea typeface="微软雅黑"/>
                        </a:defRPr>
                      </a:lvl6pPr>
                      <a:lvl7pPr marL="2743200" algn="l" defTabSz="914400" rtl="0" eaLnBrk="1" latinLnBrk="0" hangingPunct="1">
                        <a:defRPr sz="1800" b="1" kern="1200">
                          <a:solidFill>
                            <a:schemeClr val="bg1"/>
                          </a:solidFill>
                          <a:latin typeface="Calibri"/>
                          <a:ea typeface="微软雅黑"/>
                        </a:defRPr>
                      </a:lvl7pPr>
                      <a:lvl8pPr marL="3200400" algn="l" defTabSz="914400" rtl="0" eaLnBrk="1" latinLnBrk="0" hangingPunct="1">
                        <a:defRPr sz="1800" b="1" kern="1200">
                          <a:solidFill>
                            <a:schemeClr val="bg1"/>
                          </a:solidFill>
                          <a:latin typeface="Calibri"/>
                          <a:ea typeface="微软雅黑"/>
                        </a:defRPr>
                      </a:lvl8pPr>
                      <a:lvl9pPr marL="3657600" algn="l" defTabSz="914400" rtl="0" eaLnBrk="1" latinLnBrk="0" hangingPunct="1">
                        <a:defRPr sz="1800" b="1" kern="1200">
                          <a:solidFill>
                            <a:schemeClr val="bg1"/>
                          </a:solidFill>
                          <a:latin typeface="Calibri"/>
                          <a:ea typeface="微软雅黑"/>
                        </a:defRPr>
                      </a:lvl9pPr>
                    </a:lstStyle>
                    <a:p>
                      <a:pPr algn="ctr"/>
                      <a:r>
                        <a:rPr lang="zh-CN" altLang="en-US" sz="1400" dirty="0" smtClean="0"/>
                        <a:t>项目</a:t>
                      </a:r>
                      <a:endParaRPr lang="zh-CN" altLang="en-US" sz="1400" dirty="0"/>
                    </a:p>
                  </a:txBody>
                  <a:tcPr marT="45707" marB="45707"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lnTlToBr w="12700" cmpd="sng">
                      <a:noFill/>
                      <a:prstDash val="solid"/>
                    </a:lnTlToBr>
                    <a:lnBlToTr w="12700" cmpd="sng">
                      <a:noFill/>
                      <a:prstDash val="solid"/>
                    </a:lnBlToTr>
                    <a:solidFill>
                      <a:srgbClr val="FB710F"/>
                    </a:solidFill>
                  </a:tcPr>
                </a:tc>
                <a:tc>
                  <a:txBody>
                    <a:bodyPr/>
                    <a:lstStyle>
                      <a:lvl1pPr marL="0" algn="l" defTabSz="914400" rtl="0" eaLnBrk="1" latinLnBrk="0" hangingPunct="1">
                        <a:defRPr sz="1800" b="1" kern="1200">
                          <a:solidFill>
                            <a:schemeClr val="bg1"/>
                          </a:solidFill>
                          <a:latin typeface="Calibri"/>
                          <a:ea typeface="微软雅黑"/>
                        </a:defRPr>
                      </a:lvl1pPr>
                      <a:lvl2pPr marL="457200" algn="l" defTabSz="914400" rtl="0" eaLnBrk="1" latinLnBrk="0" hangingPunct="1">
                        <a:defRPr sz="1800" b="1" kern="1200">
                          <a:solidFill>
                            <a:schemeClr val="bg1"/>
                          </a:solidFill>
                          <a:latin typeface="Calibri"/>
                          <a:ea typeface="微软雅黑"/>
                        </a:defRPr>
                      </a:lvl2pPr>
                      <a:lvl3pPr marL="914400" algn="l" defTabSz="914400" rtl="0" eaLnBrk="1" latinLnBrk="0" hangingPunct="1">
                        <a:defRPr sz="1800" b="1" kern="1200">
                          <a:solidFill>
                            <a:schemeClr val="bg1"/>
                          </a:solidFill>
                          <a:latin typeface="Calibri"/>
                          <a:ea typeface="微软雅黑"/>
                        </a:defRPr>
                      </a:lvl3pPr>
                      <a:lvl4pPr marL="1371600" algn="l" defTabSz="914400" rtl="0" eaLnBrk="1" latinLnBrk="0" hangingPunct="1">
                        <a:defRPr sz="1800" b="1" kern="1200">
                          <a:solidFill>
                            <a:schemeClr val="bg1"/>
                          </a:solidFill>
                          <a:latin typeface="Calibri"/>
                          <a:ea typeface="微软雅黑"/>
                        </a:defRPr>
                      </a:lvl4pPr>
                      <a:lvl5pPr marL="1828800" algn="l" defTabSz="914400" rtl="0" eaLnBrk="1" latinLnBrk="0" hangingPunct="1">
                        <a:defRPr sz="1800" b="1" kern="1200">
                          <a:solidFill>
                            <a:schemeClr val="bg1"/>
                          </a:solidFill>
                          <a:latin typeface="Calibri"/>
                          <a:ea typeface="微软雅黑"/>
                        </a:defRPr>
                      </a:lvl5pPr>
                      <a:lvl6pPr marL="2286000" algn="l" defTabSz="914400" rtl="0" eaLnBrk="1" latinLnBrk="0" hangingPunct="1">
                        <a:defRPr sz="1800" b="1" kern="1200">
                          <a:solidFill>
                            <a:schemeClr val="bg1"/>
                          </a:solidFill>
                          <a:latin typeface="Calibri"/>
                          <a:ea typeface="微软雅黑"/>
                        </a:defRPr>
                      </a:lvl6pPr>
                      <a:lvl7pPr marL="2743200" algn="l" defTabSz="914400" rtl="0" eaLnBrk="1" latinLnBrk="0" hangingPunct="1">
                        <a:defRPr sz="1800" b="1" kern="1200">
                          <a:solidFill>
                            <a:schemeClr val="bg1"/>
                          </a:solidFill>
                          <a:latin typeface="Calibri"/>
                          <a:ea typeface="微软雅黑"/>
                        </a:defRPr>
                      </a:lvl7pPr>
                      <a:lvl8pPr marL="3200400" algn="l" defTabSz="914400" rtl="0" eaLnBrk="1" latinLnBrk="0" hangingPunct="1">
                        <a:defRPr sz="1800" b="1" kern="1200">
                          <a:solidFill>
                            <a:schemeClr val="bg1"/>
                          </a:solidFill>
                          <a:latin typeface="Calibri"/>
                          <a:ea typeface="微软雅黑"/>
                        </a:defRPr>
                      </a:lvl8pPr>
                      <a:lvl9pPr marL="3657600" algn="l" defTabSz="914400" rtl="0" eaLnBrk="1" latinLnBrk="0" hangingPunct="1">
                        <a:defRPr sz="1800" b="1" kern="1200">
                          <a:solidFill>
                            <a:schemeClr val="bg1"/>
                          </a:solidFill>
                          <a:latin typeface="Calibri"/>
                          <a:ea typeface="微软雅黑"/>
                        </a:defRPr>
                      </a:lvl9pPr>
                    </a:lstStyle>
                    <a:p>
                      <a:pPr algn="ctr"/>
                      <a:r>
                        <a:rPr lang="zh-CN" altLang="en-US" sz="1400" dirty="0" smtClean="0"/>
                        <a:t>预算</a:t>
                      </a:r>
                      <a:r>
                        <a:rPr lang="en-US" altLang="zh-CN" sz="1400" dirty="0" smtClean="0"/>
                        <a:t>/</a:t>
                      </a:r>
                      <a:r>
                        <a:rPr lang="zh-CN" altLang="en-US" sz="1400" dirty="0" smtClean="0"/>
                        <a:t>万元</a:t>
                      </a:r>
                      <a:endParaRPr lang="zh-CN" altLang="en-US" sz="1400" dirty="0"/>
                    </a:p>
                  </a:txBody>
                  <a:tcPr marT="45707" marB="45707"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lnTlToBr w="12700" cmpd="sng">
                      <a:noFill/>
                      <a:prstDash val="solid"/>
                    </a:lnTlToBr>
                    <a:lnBlToTr w="12700" cmpd="sng">
                      <a:noFill/>
                      <a:prstDash val="solid"/>
                    </a:lnBlToTr>
                    <a:solidFill>
                      <a:srgbClr val="FB710F"/>
                    </a:solidFill>
                  </a:tcPr>
                </a:tc>
                <a:tc>
                  <a:txBody>
                    <a:bodyPr/>
                    <a:lstStyle>
                      <a:lvl1pPr marL="0" algn="l" defTabSz="914400" rtl="0" eaLnBrk="1" latinLnBrk="0" hangingPunct="1">
                        <a:defRPr sz="1800" b="1" kern="1200">
                          <a:solidFill>
                            <a:schemeClr val="bg1"/>
                          </a:solidFill>
                          <a:latin typeface="Calibri"/>
                          <a:ea typeface="微软雅黑"/>
                        </a:defRPr>
                      </a:lvl1pPr>
                      <a:lvl2pPr marL="457200" algn="l" defTabSz="914400" rtl="0" eaLnBrk="1" latinLnBrk="0" hangingPunct="1">
                        <a:defRPr sz="1800" b="1" kern="1200">
                          <a:solidFill>
                            <a:schemeClr val="bg1"/>
                          </a:solidFill>
                          <a:latin typeface="Calibri"/>
                          <a:ea typeface="微软雅黑"/>
                        </a:defRPr>
                      </a:lvl2pPr>
                      <a:lvl3pPr marL="914400" algn="l" defTabSz="914400" rtl="0" eaLnBrk="1" latinLnBrk="0" hangingPunct="1">
                        <a:defRPr sz="1800" b="1" kern="1200">
                          <a:solidFill>
                            <a:schemeClr val="bg1"/>
                          </a:solidFill>
                          <a:latin typeface="Calibri"/>
                          <a:ea typeface="微软雅黑"/>
                        </a:defRPr>
                      </a:lvl3pPr>
                      <a:lvl4pPr marL="1371600" algn="l" defTabSz="914400" rtl="0" eaLnBrk="1" latinLnBrk="0" hangingPunct="1">
                        <a:defRPr sz="1800" b="1" kern="1200">
                          <a:solidFill>
                            <a:schemeClr val="bg1"/>
                          </a:solidFill>
                          <a:latin typeface="Calibri"/>
                          <a:ea typeface="微软雅黑"/>
                        </a:defRPr>
                      </a:lvl4pPr>
                      <a:lvl5pPr marL="1828800" algn="l" defTabSz="914400" rtl="0" eaLnBrk="1" latinLnBrk="0" hangingPunct="1">
                        <a:defRPr sz="1800" b="1" kern="1200">
                          <a:solidFill>
                            <a:schemeClr val="bg1"/>
                          </a:solidFill>
                          <a:latin typeface="Calibri"/>
                          <a:ea typeface="微软雅黑"/>
                        </a:defRPr>
                      </a:lvl5pPr>
                      <a:lvl6pPr marL="2286000" algn="l" defTabSz="914400" rtl="0" eaLnBrk="1" latinLnBrk="0" hangingPunct="1">
                        <a:defRPr sz="1800" b="1" kern="1200">
                          <a:solidFill>
                            <a:schemeClr val="bg1"/>
                          </a:solidFill>
                          <a:latin typeface="Calibri"/>
                          <a:ea typeface="微软雅黑"/>
                        </a:defRPr>
                      </a:lvl6pPr>
                      <a:lvl7pPr marL="2743200" algn="l" defTabSz="914400" rtl="0" eaLnBrk="1" latinLnBrk="0" hangingPunct="1">
                        <a:defRPr sz="1800" b="1" kern="1200">
                          <a:solidFill>
                            <a:schemeClr val="bg1"/>
                          </a:solidFill>
                          <a:latin typeface="Calibri"/>
                          <a:ea typeface="微软雅黑"/>
                        </a:defRPr>
                      </a:lvl7pPr>
                      <a:lvl8pPr marL="3200400" algn="l" defTabSz="914400" rtl="0" eaLnBrk="1" latinLnBrk="0" hangingPunct="1">
                        <a:defRPr sz="1800" b="1" kern="1200">
                          <a:solidFill>
                            <a:schemeClr val="bg1"/>
                          </a:solidFill>
                          <a:latin typeface="Calibri"/>
                          <a:ea typeface="微软雅黑"/>
                        </a:defRPr>
                      </a:lvl8pPr>
                      <a:lvl9pPr marL="3657600" algn="l" defTabSz="914400" rtl="0" eaLnBrk="1" latinLnBrk="0" hangingPunct="1">
                        <a:defRPr sz="1800" b="1" kern="1200">
                          <a:solidFill>
                            <a:schemeClr val="bg1"/>
                          </a:solidFill>
                          <a:latin typeface="Calibri"/>
                          <a:ea typeface="微软雅黑"/>
                        </a:defRPr>
                      </a:lvl9pPr>
                    </a:lstStyle>
                    <a:p>
                      <a:pPr algn="ctr"/>
                      <a:r>
                        <a:rPr lang="zh-CN" altLang="en-US" sz="1400" dirty="0" smtClean="0"/>
                        <a:t>说明</a:t>
                      </a:r>
                      <a:endParaRPr lang="zh-CN" altLang="en-US" sz="1400" dirty="0"/>
                    </a:p>
                  </a:txBody>
                  <a:tcPr marT="45707" marB="45707"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lnTlToBr w="12700" cmpd="sng">
                      <a:noFill/>
                      <a:prstDash val="solid"/>
                    </a:lnTlToBr>
                    <a:lnBlToTr w="12700" cmpd="sng">
                      <a:noFill/>
                      <a:prstDash val="solid"/>
                    </a:lnBlToTr>
                    <a:solidFill>
                      <a:srgbClr val="FB710F"/>
                    </a:solidFill>
                  </a:tcPr>
                </a:tc>
              </a:tr>
              <a:tr h="538195">
                <a:tc>
                  <a:txBody>
                    <a:bodyPr/>
                    <a:lstStyle>
                      <a:lvl1pPr marL="0" algn="l" defTabSz="914400" rtl="0" eaLnBrk="1" latinLnBrk="0" hangingPunct="1">
                        <a:defRPr sz="1800" kern="1200">
                          <a:solidFill>
                            <a:schemeClr val="tx1"/>
                          </a:solidFill>
                          <a:latin typeface="Calibri"/>
                          <a:ea typeface="微软雅黑"/>
                        </a:defRPr>
                      </a:lvl1pPr>
                      <a:lvl2pPr marL="457200" algn="l" defTabSz="914400" rtl="0" eaLnBrk="1" latinLnBrk="0" hangingPunct="1">
                        <a:defRPr sz="1800" kern="1200">
                          <a:solidFill>
                            <a:schemeClr val="tx1"/>
                          </a:solidFill>
                          <a:latin typeface="Calibri"/>
                          <a:ea typeface="微软雅黑"/>
                        </a:defRPr>
                      </a:lvl2pPr>
                      <a:lvl3pPr marL="914400" algn="l" defTabSz="914400" rtl="0" eaLnBrk="1" latinLnBrk="0" hangingPunct="1">
                        <a:defRPr sz="1800" kern="1200">
                          <a:solidFill>
                            <a:schemeClr val="tx1"/>
                          </a:solidFill>
                          <a:latin typeface="Calibri"/>
                          <a:ea typeface="微软雅黑"/>
                        </a:defRPr>
                      </a:lvl3pPr>
                      <a:lvl4pPr marL="1371600" algn="l" defTabSz="914400" rtl="0" eaLnBrk="1" latinLnBrk="0" hangingPunct="1">
                        <a:defRPr sz="1800" kern="1200">
                          <a:solidFill>
                            <a:schemeClr val="tx1"/>
                          </a:solidFill>
                          <a:latin typeface="Calibri"/>
                          <a:ea typeface="微软雅黑"/>
                        </a:defRPr>
                      </a:lvl4pPr>
                      <a:lvl5pPr marL="1828800" algn="l" defTabSz="914400" rtl="0" eaLnBrk="1" latinLnBrk="0" hangingPunct="1">
                        <a:defRPr sz="1800" kern="1200">
                          <a:solidFill>
                            <a:schemeClr val="tx1"/>
                          </a:solidFill>
                          <a:latin typeface="Calibri"/>
                          <a:ea typeface="微软雅黑"/>
                        </a:defRPr>
                      </a:lvl5pPr>
                      <a:lvl6pPr marL="2286000" algn="l" defTabSz="914400" rtl="0" eaLnBrk="1" latinLnBrk="0" hangingPunct="1">
                        <a:defRPr sz="1800" kern="1200">
                          <a:solidFill>
                            <a:schemeClr val="tx1"/>
                          </a:solidFill>
                          <a:latin typeface="Calibri"/>
                          <a:ea typeface="微软雅黑"/>
                        </a:defRPr>
                      </a:lvl6pPr>
                      <a:lvl7pPr marL="2743200" algn="l" defTabSz="914400" rtl="0" eaLnBrk="1" latinLnBrk="0" hangingPunct="1">
                        <a:defRPr sz="1800" kern="1200">
                          <a:solidFill>
                            <a:schemeClr val="tx1"/>
                          </a:solidFill>
                          <a:latin typeface="Calibri"/>
                          <a:ea typeface="微软雅黑"/>
                        </a:defRPr>
                      </a:lvl7pPr>
                      <a:lvl8pPr marL="3200400" algn="l" defTabSz="914400" rtl="0" eaLnBrk="1" latinLnBrk="0" hangingPunct="1">
                        <a:defRPr sz="1800" kern="1200">
                          <a:solidFill>
                            <a:schemeClr val="tx1"/>
                          </a:solidFill>
                          <a:latin typeface="Calibri"/>
                          <a:ea typeface="微软雅黑"/>
                        </a:defRPr>
                      </a:lvl8pPr>
                      <a:lvl9pPr marL="3657600" algn="l" defTabSz="914400" rtl="0" eaLnBrk="1" latinLnBrk="0" hangingPunct="1">
                        <a:defRPr sz="1800" kern="1200">
                          <a:solidFill>
                            <a:schemeClr val="tx1"/>
                          </a:solidFill>
                          <a:latin typeface="Calibri"/>
                          <a:ea typeface="微软雅黑"/>
                        </a:defRPr>
                      </a:lvl9p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400" dirty="0" smtClean="0">
                          <a:solidFill>
                            <a:schemeClr val="bg2">
                              <a:lumMod val="25000"/>
                            </a:schemeClr>
                          </a:solidFill>
                        </a:rPr>
                        <a:t>ADD YOUR TEXT</a:t>
                      </a:r>
                    </a:p>
                  </a:txBody>
                  <a:tcPr marT="45707" marB="45707"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ea typeface="微软雅黑"/>
                        </a:defRPr>
                      </a:lvl1pPr>
                      <a:lvl2pPr marL="457200" algn="l" defTabSz="914400" rtl="0" eaLnBrk="1" latinLnBrk="0" hangingPunct="1">
                        <a:defRPr sz="1800" kern="1200">
                          <a:solidFill>
                            <a:schemeClr val="tx1"/>
                          </a:solidFill>
                          <a:latin typeface="Calibri"/>
                          <a:ea typeface="微软雅黑"/>
                        </a:defRPr>
                      </a:lvl2pPr>
                      <a:lvl3pPr marL="914400" algn="l" defTabSz="914400" rtl="0" eaLnBrk="1" latinLnBrk="0" hangingPunct="1">
                        <a:defRPr sz="1800" kern="1200">
                          <a:solidFill>
                            <a:schemeClr val="tx1"/>
                          </a:solidFill>
                          <a:latin typeface="Calibri"/>
                          <a:ea typeface="微软雅黑"/>
                        </a:defRPr>
                      </a:lvl3pPr>
                      <a:lvl4pPr marL="1371600" algn="l" defTabSz="914400" rtl="0" eaLnBrk="1" latinLnBrk="0" hangingPunct="1">
                        <a:defRPr sz="1800" kern="1200">
                          <a:solidFill>
                            <a:schemeClr val="tx1"/>
                          </a:solidFill>
                          <a:latin typeface="Calibri"/>
                          <a:ea typeface="微软雅黑"/>
                        </a:defRPr>
                      </a:lvl4pPr>
                      <a:lvl5pPr marL="1828800" algn="l" defTabSz="914400" rtl="0" eaLnBrk="1" latinLnBrk="0" hangingPunct="1">
                        <a:defRPr sz="1800" kern="1200">
                          <a:solidFill>
                            <a:schemeClr val="tx1"/>
                          </a:solidFill>
                          <a:latin typeface="Calibri"/>
                          <a:ea typeface="微软雅黑"/>
                        </a:defRPr>
                      </a:lvl5pPr>
                      <a:lvl6pPr marL="2286000" algn="l" defTabSz="914400" rtl="0" eaLnBrk="1" latinLnBrk="0" hangingPunct="1">
                        <a:defRPr sz="1800" kern="1200">
                          <a:solidFill>
                            <a:schemeClr val="tx1"/>
                          </a:solidFill>
                          <a:latin typeface="Calibri"/>
                          <a:ea typeface="微软雅黑"/>
                        </a:defRPr>
                      </a:lvl6pPr>
                      <a:lvl7pPr marL="2743200" algn="l" defTabSz="914400" rtl="0" eaLnBrk="1" latinLnBrk="0" hangingPunct="1">
                        <a:defRPr sz="1800" kern="1200">
                          <a:solidFill>
                            <a:schemeClr val="tx1"/>
                          </a:solidFill>
                          <a:latin typeface="Calibri"/>
                          <a:ea typeface="微软雅黑"/>
                        </a:defRPr>
                      </a:lvl7pPr>
                      <a:lvl8pPr marL="3200400" algn="l" defTabSz="914400" rtl="0" eaLnBrk="1" latinLnBrk="0" hangingPunct="1">
                        <a:defRPr sz="1800" kern="1200">
                          <a:solidFill>
                            <a:schemeClr val="tx1"/>
                          </a:solidFill>
                          <a:latin typeface="Calibri"/>
                          <a:ea typeface="微软雅黑"/>
                        </a:defRPr>
                      </a:lvl8pPr>
                      <a:lvl9pPr marL="3657600" algn="l" defTabSz="914400" rtl="0" eaLnBrk="1" latinLnBrk="0" hangingPunct="1">
                        <a:defRPr sz="1800" kern="1200">
                          <a:solidFill>
                            <a:schemeClr val="tx1"/>
                          </a:solidFill>
                          <a:latin typeface="Calibri"/>
                          <a:ea typeface="微软雅黑"/>
                        </a:defRPr>
                      </a:lvl9pPr>
                    </a:lstStyle>
                    <a:p>
                      <a:pPr algn="ctr"/>
                      <a:r>
                        <a:rPr lang="zh-CN" altLang="en-US" sz="1400" dirty="0" smtClean="0">
                          <a:solidFill>
                            <a:schemeClr val="bg2">
                              <a:lumMod val="25000"/>
                            </a:schemeClr>
                          </a:solidFill>
                        </a:rPr>
                        <a:t>ADD YOUR TEXT</a:t>
                      </a:r>
                      <a:endParaRPr lang="zh-CN" altLang="en-US" sz="1400" dirty="0">
                        <a:solidFill>
                          <a:schemeClr val="bg2">
                            <a:lumMod val="25000"/>
                          </a:schemeClr>
                        </a:solidFill>
                      </a:endParaRPr>
                    </a:p>
                  </a:txBody>
                  <a:tcPr marT="45707" marB="45707"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ea typeface="微软雅黑"/>
                        </a:defRPr>
                      </a:lvl1pPr>
                      <a:lvl2pPr marL="457200" algn="l" defTabSz="914400" rtl="0" eaLnBrk="1" latinLnBrk="0" hangingPunct="1">
                        <a:defRPr sz="1800" kern="1200">
                          <a:solidFill>
                            <a:schemeClr val="tx1"/>
                          </a:solidFill>
                          <a:latin typeface="Calibri"/>
                          <a:ea typeface="微软雅黑"/>
                        </a:defRPr>
                      </a:lvl2pPr>
                      <a:lvl3pPr marL="914400" algn="l" defTabSz="914400" rtl="0" eaLnBrk="1" latinLnBrk="0" hangingPunct="1">
                        <a:defRPr sz="1800" kern="1200">
                          <a:solidFill>
                            <a:schemeClr val="tx1"/>
                          </a:solidFill>
                          <a:latin typeface="Calibri"/>
                          <a:ea typeface="微软雅黑"/>
                        </a:defRPr>
                      </a:lvl3pPr>
                      <a:lvl4pPr marL="1371600" algn="l" defTabSz="914400" rtl="0" eaLnBrk="1" latinLnBrk="0" hangingPunct="1">
                        <a:defRPr sz="1800" kern="1200">
                          <a:solidFill>
                            <a:schemeClr val="tx1"/>
                          </a:solidFill>
                          <a:latin typeface="Calibri"/>
                          <a:ea typeface="微软雅黑"/>
                        </a:defRPr>
                      </a:lvl4pPr>
                      <a:lvl5pPr marL="1828800" algn="l" defTabSz="914400" rtl="0" eaLnBrk="1" latinLnBrk="0" hangingPunct="1">
                        <a:defRPr sz="1800" kern="1200">
                          <a:solidFill>
                            <a:schemeClr val="tx1"/>
                          </a:solidFill>
                          <a:latin typeface="Calibri"/>
                          <a:ea typeface="微软雅黑"/>
                        </a:defRPr>
                      </a:lvl5pPr>
                      <a:lvl6pPr marL="2286000" algn="l" defTabSz="914400" rtl="0" eaLnBrk="1" latinLnBrk="0" hangingPunct="1">
                        <a:defRPr sz="1800" kern="1200">
                          <a:solidFill>
                            <a:schemeClr val="tx1"/>
                          </a:solidFill>
                          <a:latin typeface="Calibri"/>
                          <a:ea typeface="微软雅黑"/>
                        </a:defRPr>
                      </a:lvl6pPr>
                      <a:lvl7pPr marL="2743200" algn="l" defTabSz="914400" rtl="0" eaLnBrk="1" latinLnBrk="0" hangingPunct="1">
                        <a:defRPr sz="1800" kern="1200">
                          <a:solidFill>
                            <a:schemeClr val="tx1"/>
                          </a:solidFill>
                          <a:latin typeface="Calibri"/>
                          <a:ea typeface="微软雅黑"/>
                        </a:defRPr>
                      </a:lvl7pPr>
                      <a:lvl8pPr marL="3200400" algn="l" defTabSz="914400" rtl="0" eaLnBrk="1" latinLnBrk="0" hangingPunct="1">
                        <a:defRPr sz="1800" kern="1200">
                          <a:solidFill>
                            <a:schemeClr val="tx1"/>
                          </a:solidFill>
                          <a:latin typeface="Calibri"/>
                          <a:ea typeface="微软雅黑"/>
                        </a:defRPr>
                      </a:lvl8pPr>
                      <a:lvl9pPr marL="3657600" algn="l" defTabSz="914400" rtl="0" eaLnBrk="1" latinLnBrk="0" hangingPunct="1">
                        <a:defRPr sz="1800" kern="1200">
                          <a:solidFill>
                            <a:schemeClr val="tx1"/>
                          </a:solidFill>
                          <a:latin typeface="Calibri"/>
                          <a:ea typeface="微软雅黑"/>
                        </a:defRPr>
                      </a:lvl9pPr>
                    </a:lstStyle>
                    <a:p>
                      <a:pPr algn="ctr"/>
                      <a:r>
                        <a:rPr lang="en-US" altLang="zh-CN" sz="1400" dirty="0" smtClean="0"/>
                        <a:t>100</a:t>
                      </a:r>
                      <a:endParaRPr lang="zh-CN" altLang="en-US" sz="1400" dirty="0"/>
                    </a:p>
                  </a:txBody>
                  <a:tcPr marT="45707" marB="45707"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ea typeface="微软雅黑"/>
                        </a:defRPr>
                      </a:lvl1pPr>
                      <a:lvl2pPr marL="457200" algn="l" defTabSz="914400" rtl="0" eaLnBrk="1" latinLnBrk="0" hangingPunct="1">
                        <a:defRPr sz="1800" kern="1200">
                          <a:solidFill>
                            <a:schemeClr val="tx1"/>
                          </a:solidFill>
                          <a:latin typeface="Calibri"/>
                          <a:ea typeface="微软雅黑"/>
                        </a:defRPr>
                      </a:lvl2pPr>
                      <a:lvl3pPr marL="914400" algn="l" defTabSz="914400" rtl="0" eaLnBrk="1" latinLnBrk="0" hangingPunct="1">
                        <a:defRPr sz="1800" kern="1200">
                          <a:solidFill>
                            <a:schemeClr val="tx1"/>
                          </a:solidFill>
                          <a:latin typeface="Calibri"/>
                          <a:ea typeface="微软雅黑"/>
                        </a:defRPr>
                      </a:lvl3pPr>
                      <a:lvl4pPr marL="1371600" algn="l" defTabSz="914400" rtl="0" eaLnBrk="1" latinLnBrk="0" hangingPunct="1">
                        <a:defRPr sz="1800" kern="1200">
                          <a:solidFill>
                            <a:schemeClr val="tx1"/>
                          </a:solidFill>
                          <a:latin typeface="Calibri"/>
                          <a:ea typeface="微软雅黑"/>
                        </a:defRPr>
                      </a:lvl4pPr>
                      <a:lvl5pPr marL="1828800" algn="l" defTabSz="914400" rtl="0" eaLnBrk="1" latinLnBrk="0" hangingPunct="1">
                        <a:defRPr sz="1800" kern="1200">
                          <a:solidFill>
                            <a:schemeClr val="tx1"/>
                          </a:solidFill>
                          <a:latin typeface="Calibri"/>
                          <a:ea typeface="微软雅黑"/>
                        </a:defRPr>
                      </a:lvl5pPr>
                      <a:lvl6pPr marL="2286000" algn="l" defTabSz="914400" rtl="0" eaLnBrk="1" latinLnBrk="0" hangingPunct="1">
                        <a:defRPr sz="1800" kern="1200">
                          <a:solidFill>
                            <a:schemeClr val="tx1"/>
                          </a:solidFill>
                          <a:latin typeface="Calibri"/>
                          <a:ea typeface="微软雅黑"/>
                        </a:defRPr>
                      </a:lvl6pPr>
                      <a:lvl7pPr marL="2743200" algn="l" defTabSz="914400" rtl="0" eaLnBrk="1" latinLnBrk="0" hangingPunct="1">
                        <a:defRPr sz="1800" kern="1200">
                          <a:solidFill>
                            <a:schemeClr val="tx1"/>
                          </a:solidFill>
                          <a:latin typeface="Calibri"/>
                          <a:ea typeface="微软雅黑"/>
                        </a:defRPr>
                      </a:lvl7pPr>
                      <a:lvl8pPr marL="3200400" algn="l" defTabSz="914400" rtl="0" eaLnBrk="1" latinLnBrk="0" hangingPunct="1">
                        <a:defRPr sz="1800" kern="1200">
                          <a:solidFill>
                            <a:schemeClr val="tx1"/>
                          </a:solidFill>
                          <a:latin typeface="Calibri"/>
                          <a:ea typeface="微软雅黑"/>
                        </a:defRPr>
                      </a:lvl8pPr>
                      <a:lvl9pPr marL="3657600" algn="l" defTabSz="914400" rtl="0" eaLnBrk="1" latinLnBrk="0" hangingPunct="1">
                        <a:defRPr sz="1800" kern="1200">
                          <a:solidFill>
                            <a:schemeClr val="tx1"/>
                          </a:solidFill>
                          <a:latin typeface="Calibri"/>
                          <a:ea typeface="微软雅黑"/>
                        </a:defRPr>
                      </a:lvl9pPr>
                    </a:lstStyle>
                    <a:p>
                      <a:r>
                        <a:rPr lang="zh-CN" altLang="en-US" sz="1400" dirty="0" smtClean="0">
                          <a:solidFill>
                            <a:schemeClr val="bg2">
                              <a:lumMod val="25000"/>
                            </a:schemeClr>
                          </a:solidFill>
                        </a:rPr>
                        <a:t>Vestibulum ante ipsum primis in faucibus orci luctus et ultrices posuere cubilia Curae</a:t>
                      </a:r>
                      <a:endParaRPr lang="zh-CN" altLang="en-US" sz="1400" dirty="0">
                        <a:solidFill>
                          <a:schemeClr val="bg2">
                            <a:lumMod val="25000"/>
                          </a:schemeClr>
                        </a:solidFill>
                      </a:endParaRPr>
                    </a:p>
                  </a:txBody>
                  <a:tcPr marT="45707" marB="45707"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lnTlToBr w="12700" cmpd="sng">
                      <a:noFill/>
                      <a:prstDash val="solid"/>
                    </a:lnTlToBr>
                    <a:lnBlToTr w="12700" cmpd="sng">
                      <a:noFill/>
                      <a:prstDash val="solid"/>
                    </a:lnBlToTr>
                    <a:noFill/>
                  </a:tcPr>
                </a:tc>
              </a:tr>
              <a:tr h="538195">
                <a:tc>
                  <a:txBody>
                    <a:bodyPr/>
                    <a:lstStyle>
                      <a:lvl1pPr marL="0" algn="l" defTabSz="914400" rtl="0" eaLnBrk="1" latinLnBrk="0" hangingPunct="1">
                        <a:defRPr sz="1800" kern="1200">
                          <a:solidFill>
                            <a:schemeClr val="tx1"/>
                          </a:solidFill>
                          <a:latin typeface="Calibri"/>
                          <a:ea typeface="微软雅黑"/>
                        </a:defRPr>
                      </a:lvl1pPr>
                      <a:lvl2pPr marL="457200" algn="l" defTabSz="914400" rtl="0" eaLnBrk="1" latinLnBrk="0" hangingPunct="1">
                        <a:defRPr sz="1800" kern="1200">
                          <a:solidFill>
                            <a:schemeClr val="tx1"/>
                          </a:solidFill>
                          <a:latin typeface="Calibri"/>
                          <a:ea typeface="微软雅黑"/>
                        </a:defRPr>
                      </a:lvl2pPr>
                      <a:lvl3pPr marL="914400" algn="l" defTabSz="914400" rtl="0" eaLnBrk="1" latinLnBrk="0" hangingPunct="1">
                        <a:defRPr sz="1800" kern="1200">
                          <a:solidFill>
                            <a:schemeClr val="tx1"/>
                          </a:solidFill>
                          <a:latin typeface="Calibri"/>
                          <a:ea typeface="微软雅黑"/>
                        </a:defRPr>
                      </a:lvl3pPr>
                      <a:lvl4pPr marL="1371600" algn="l" defTabSz="914400" rtl="0" eaLnBrk="1" latinLnBrk="0" hangingPunct="1">
                        <a:defRPr sz="1800" kern="1200">
                          <a:solidFill>
                            <a:schemeClr val="tx1"/>
                          </a:solidFill>
                          <a:latin typeface="Calibri"/>
                          <a:ea typeface="微软雅黑"/>
                        </a:defRPr>
                      </a:lvl4pPr>
                      <a:lvl5pPr marL="1828800" algn="l" defTabSz="914400" rtl="0" eaLnBrk="1" latinLnBrk="0" hangingPunct="1">
                        <a:defRPr sz="1800" kern="1200">
                          <a:solidFill>
                            <a:schemeClr val="tx1"/>
                          </a:solidFill>
                          <a:latin typeface="Calibri"/>
                          <a:ea typeface="微软雅黑"/>
                        </a:defRPr>
                      </a:lvl5pPr>
                      <a:lvl6pPr marL="2286000" algn="l" defTabSz="914400" rtl="0" eaLnBrk="1" latinLnBrk="0" hangingPunct="1">
                        <a:defRPr sz="1800" kern="1200">
                          <a:solidFill>
                            <a:schemeClr val="tx1"/>
                          </a:solidFill>
                          <a:latin typeface="Calibri"/>
                          <a:ea typeface="微软雅黑"/>
                        </a:defRPr>
                      </a:lvl6pPr>
                      <a:lvl7pPr marL="2743200" algn="l" defTabSz="914400" rtl="0" eaLnBrk="1" latinLnBrk="0" hangingPunct="1">
                        <a:defRPr sz="1800" kern="1200">
                          <a:solidFill>
                            <a:schemeClr val="tx1"/>
                          </a:solidFill>
                          <a:latin typeface="Calibri"/>
                          <a:ea typeface="微软雅黑"/>
                        </a:defRPr>
                      </a:lvl7pPr>
                      <a:lvl8pPr marL="3200400" algn="l" defTabSz="914400" rtl="0" eaLnBrk="1" latinLnBrk="0" hangingPunct="1">
                        <a:defRPr sz="1800" kern="1200">
                          <a:solidFill>
                            <a:schemeClr val="tx1"/>
                          </a:solidFill>
                          <a:latin typeface="Calibri"/>
                          <a:ea typeface="微软雅黑"/>
                        </a:defRPr>
                      </a:lvl8pPr>
                      <a:lvl9pPr marL="3657600" algn="l" defTabSz="914400" rtl="0" eaLnBrk="1" latinLnBrk="0" hangingPunct="1">
                        <a:defRPr sz="1800" kern="1200">
                          <a:solidFill>
                            <a:schemeClr val="tx1"/>
                          </a:solidFill>
                          <a:latin typeface="Calibri"/>
                          <a:ea typeface="微软雅黑"/>
                        </a:defRPr>
                      </a:lvl9pPr>
                    </a:lstStyle>
                    <a:p>
                      <a:pPr algn="ctr"/>
                      <a:r>
                        <a:rPr lang="zh-CN" altLang="en-US" sz="1400" dirty="0" smtClean="0">
                          <a:solidFill>
                            <a:schemeClr val="bg2">
                              <a:lumMod val="25000"/>
                            </a:schemeClr>
                          </a:solidFill>
                        </a:rPr>
                        <a:t>ADD YOUR TEXT</a:t>
                      </a:r>
                      <a:endParaRPr lang="zh-CN" altLang="en-US" sz="1400" dirty="0">
                        <a:solidFill>
                          <a:schemeClr val="bg2">
                            <a:lumMod val="25000"/>
                          </a:schemeClr>
                        </a:solidFill>
                      </a:endParaRPr>
                    </a:p>
                  </a:txBody>
                  <a:tcPr marT="45707" marB="45707"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ea typeface="微软雅黑"/>
                        </a:defRPr>
                      </a:lvl1pPr>
                      <a:lvl2pPr marL="457200" algn="l" defTabSz="914400" rtl="0" eaLnBrk="1" latinLnBrk="0" hangingPunct="1">
                        <a:defRPr sz="1800" kern="1200">
                          <a:solidFill>
                            <a:schemeClr val="tx1"/>
                          </a:solidFill>
                          <a:latin typeface="Calibri"/>
                          <a:ea typeface="微软雅黑"/>
                        </a:defRPr>
                      </a:lvl2pPr>
                      <a:lvl3pPr marL="914400" algn="l" defTabSz="914400" rtl="0" eaLnBrk="1" latinLnBrk="0" hangingPunct="1">
                        <a:defRPr sz="1800" kern="1200">
                          <a:solidFill>
                            <a:schemeClr val="tx1"/>
                          </a:solidFill>
                          <a:latin typeface="Calibri"/>
                          <a:ea typeface="微软雅黑"/>
                        </a:defRPr>
                      </a:lvl3pPr>
                      <a:lvl4pPr marL="1371600" algn="l" defTabSz="914400" rtl="0" eaLnBrk="1" latinLnBrk="0" hangingPunct="1">
                        <a:defRPr sz="1800" kern="1200">
                          <a:solidFill>
                            <a:schemeClr val="tx1"/>
                          </a:solidFill>
                          <a:latin typeface="Calibri"/>
                          <a:ea typeface="微软雅黑"/>
                        </a:defRPr>
                      </a:lvl4pPr>
                      <a:lvl5pPr marL="1828800" algn="l" defTabSz="914400" rtl="0" eaLnBrk="1" latinLnBrk="0" hangingPunct="1">
                        <a:defRPr sz="1800" kern="1200">
                          <a:solidFill>
                            <a:schemeClr val="tx1"/>
                          </a:solidFill>
                          <a:latin typeface="Calibri"/>
                          <a:ea typeface="微软雅黑"/>
                        </a:defRPr>
                      </a:lvl5pPr>
                      <a:lvl6pPr marL="2286000" algn="l" defTabSz="914400" rtl="0" eaLnBrk="1" latinLnBrk="0" hangingPunct="1">
                        <a:defRPr sz="1800" kern="1200">
                          <a:solidFill>
                            <a:schemeClr val="tx1"/>
                          </a:solidFill>
                          <a:latin typeface="Calibri"/>
                          <a:ea typeface="微软雅黑"/>
                        </a:defRPr>
                      </a:lvl6pPr>
                      <a:lvl7pPr marL="2743200" algn="l" defTabSz="914400" rtl="0" eaLnBrk="1" latinLnBrk="0" hangingPunct="1">
                        <a:defRPr sz="1800" kern="1200">
                          <a:solidFill>
                            <a:schemeClr val="tx1"/>
                          </a:solidFill>
                          <a:latin typeface="Calibri"/>
                          <a:ea typeface="微软雅黑"/>
                        </a:defRPr>
                      </a:lvl7pPr>
                      <a:lvl8pPr marL="3200400" algn="l" defTabSz="914400" rtl="0" eaLnBrk="1" latinLnBrk="0" hangingPunct="1">
                        <a:defRPr sz="1800" kern="1200">
                          <a:solidFill>
                            <a:schemeClr val="tx1"/>
                          </a:solidFill>
                          <a:latin typeface="Calibri"/>
                          <a:ea typeface="微软雅黑"/>
                        </a:defRPr>
                      </a:lvl8pPr>
                      <a:lvl9pPr marL="3657600" algn="l" defTabSz="914400" rtl="0" eaLnBrk="1" latinLnBrk="0" hangingPunct="1">
                        <a:defRPr sz="1800" kern="1200">
                          <a:solidFill>
                            <a:schemeClr val="tx1"/>
                          </a:solidFill>
                          <a:latin typeface="Calibri"/>
                          <a:ea typeface="微软雅黑"/>
                        </a:defRPr>
                      </a:lvl9pPr>
                    </a:lstStyle>
                    <a:p>
                      <a:pPr algn="ctr"/>
                      <a:r>
                        <a:rPr lang="zh-CN" altLang="en-US" sz="1400" dirty="0" smtClean="0">
                          <a:solidFill>
                            <a:schemeClr val="bg2">
                              <a:lumMod val="25000"/>
                            </a:schemeClr>
                          </a:solidFill>
                        </a:rPr>
                        <a:t>ADD YOUR TEXT</a:t>
                      </a:r>
                      <a:endParaRPr lang="zh-CN" altLang="en-US" sz="1400" dirty="0">
                        <a:solidFill>
                          <a:schemeClr val="bg2">
                            <a:lumMod val="25000"/>
                          </a:schemeClr>
                        </a:solidFill>
                      </a:endParaRPr>
                    </a:p>
                  </a:txBody>
                  <a:tcPr marT="45707" marB="45707"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ea typeface="微软雅黑"/>
                        </a:defRPr>
                      </a:lvl1pPr>
                      <a:lvl2pPr marL="457200" algn="l" defTabSz="914400" rtl="0" eaLnBrk="1" latinLnBrk="0" hangingPunct="1">
                        <a:defRPr sz="1800" kern="1200">
                          <a:solidFill>
                            <a:schemeClr val="tx1"/>
                          </a:solidFill>
                          <a:latin typeface="Calibri"/>
                          <a:ea typeface="微软雅黑"/>
                        </a:defRPr>
                      </a:lvl2pPr>
                      <a:lvl3pPr marL="914400" algn="l" defTabSz="914400" rtl="0" eaLnBrk="1" latinLnBrk="0" hangingPunct="1">
                        <a:defRPr sz="1800" kern="1200">
                          <a:solidFill>
                            <a:schemeClr val="tx1"/>
                          </a:solidFill>
                          <a:latin typeface="Calibri"/>
                          <a:ea typeface="微软雅黑"/>
                        </a:defRPr>
                      </a:lvl3pPr>
                      <a:lvl4pPr marL="1371600" algn="l" defTabSz="914400" rtl="0" eaLnBrk="1" latinLnBrk="0" hangingPunct="1">
                        <a:defRPr sz="1800" kern="1200">
                          <a:solidFill>
                            <a:schemeClr val="tx1"/>
                          </a:solidFill>
                          <a:latin typeface="Calibri"/>
                          <a:ea typeface="微软雅黑"/>
                        </a:defRPr>
                      </a:lvl4pPr>
                      <a:lvl5pPr marL="1828800" algn="l" defTabSz="914400" rtl="0" eaLnBrk="1" latinLnBrk="0" hangingPunct="1">
                        <a:defRPr sz="1800" kern="1200">
                          <a:solidFill>
                            <a:schemeClr val="tx1"/>
                          </a:solidFill>
                          <a:latin typeface="Calibri"/>
                          <a:ea typeface="微软雅黑"/>
                        </a:defRPr>
                      </a:lvl5pPr>
                      <a:lvl6pPr marL="2286000" algn="l" defTabSz="914400" rtl="0" eaLnBrk="1" latinLnBrk="0" hangingPunct="1">
                        <a:defRPr sz="1800" kern="1200">
                          <a:solidFill>
                            <a:schemeClr val="tx1"/>
                          </a:solidFill>
                          <a:latin typeface="Calibri"/>
                          <a:ea typeface="微软雅黑"/>
                        </a:defRPr>
                      </a:lvl6pPr>
                      <a:lvl7pPr marL="2743200" algn="l" defTabSz="914400" rtl="0" eaLnBrk="1" latinLnBrk="0" hangingPunct="1">
                        <a:defRPr sz="1800" kern="1200">
                          <a:solidFill>
                            <a:schemeClr val="tx1"/>
                          </a:solidFill>
                          <a:latin typeface="Calibri"/>
                          <a:ea typeface="微软雅黑"/>
                        </a:defRPr>
                      </a:lvl7pPr>
                      <a:lvl8pPr marL="3200400" algn="l" defTabSz="914400" rtl="0" eaLnBrk="1" latinLnBrk="0" hangingPunct="1">
                        <a:defRPr sz="1800" kern="1200">
                          <a:solidFill>
                            <a:schemeClr val="tx1"/>
                          </a:solidFill>
                          <a:latin typeface="Calibri"/>
                          <a:ea typeface="微软雅黑"/>
                        </a:defRPr>
                      </a:lvl8pPr>
                      <a:lvl9pPr marL="3657600" algn="l" defTabSz="914400" rtl="0" eaLnBrk="1" latinLnBrk="0" hangingPunct="1">
                        <a:defRPr sz="1800" kern="1200">
                          <a:solidFill>
                            <a:schemeClr val="tx1"/>
                          </a:solidFill>
                          <a:latin typeface="Calibri"/>
                          <a:ea typeface="微软雅黑"/>
                        </a:defRPr>
                      </a:lvl9pPr>
                    </a:lstStyle>
                    <a:p>
                      <a:pPr algn="ctr"/>
                      <a:r>
                        <a:rPr lang="en-US" altLang="zh-CN" sz="1400" dirty="0" smtClean="0"/>
                        <a:t>2,500</a:t>
                      </a:r>
                      <a:endParaRPr lang="zh-CN" altLang="en-US" sz="1400" dirty="0"/>
                    </a:p>
                  </a:txBody>
                  <a:tcPr marT="45707" marB="45707"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ea typeface="微软雅黑"/>
                        </a:defRPr>
                      </a:lvl1pPr>
                      <a:lvl2pPr marL="457200" algn="l" defTabSz="914400" rtl="0" eaLnBrk="1" latinLnBrk="0" hangingPunct="1">
                        <a:defRPr sz="1800" kern="1200">
                          <a:solidFill>
                            <a:schemeClr val="tx1"/>
                          </a:solidFill>
                          <a:latin typeface="Calibri"/>
                          <a:ea typeface="微软雅黑"/>
                        </a:defRPr>
                      </a:lvl2pPr>
                      <a:lvl3pPr marL="914400" algn="l" defTabSz="914400" rtl="0" eaLnBrk="1" latinLnBrk="0" hangingPunct="1">
                        <a:defRPr sz="1800" kern="1200">
                          <a:solidFill>
                            <a:schemeClr val="tx1"/>
                          </a:solidFill>
                          <a:latin typeface="Calibri"/>
                          <a:ea typeface="微软雅黑"/>
                        </a:defRPr>
                      </a:lvl3pPr>
                      <a:lvl4pPr marL="1371600" algn="l" defTabSz="914400" rtl="0" eaLnBrk="1" latinLnBrk="0" hangingPunct="1">
                        <a:defRPr sz="1800" kern="1200">
                          <a:solidFill>
                            <a:schemeClr val="tx1"/>
                          </a:solidFill>
                          <a:latin typeface="Calibri"/>
                          <a:ea typeface="微软雅黑"/>
                        </a:defRPr>
                      </a:lvl4pPr>
                      <a:lvl5pPr marL="1828800" algn="l" defTabSz="914400" rtl="0" eaLnBrk="1" latinLnBrk="0" hangingPunct="1">
                        <a:defRPr sz="1800" kern="1200">
                          <a:solidFill>
                            <a:schemeClr val="tx1"/>
                          </a:solidFill>
                          <a:latin typeface="Calibri"/>
                          <a:ea typeface="微软雅黑"/>
                        </a:defRPr>
                      </a:lvl5pPr>
                      <a:lvl6pPr marL="2286000" algn="l" defTabSz="914400" rtl="0" eaLnBrk="1" latinLnBrk="0" hangingPunct="1">
                        <a:defRPr sz="1800" kern="1200">
                          <a:solidFill>
                            <a:schemeClr val="tx1"/>
                          </a:solidFill>
                          <a:latin typeface="Calibri"/>
                          <a:ea typeface="微软雅黑"/>
                        </a:defRPr>
                      </a:lvl6pPr>
                      <a:lvl7pPr marL="2743200" algn="l" defTabSz="914400" rtl="0" eaLnBrk="1" latinLnBrk="0" hangingPunct="1">
                        <a:defRPr sz="1800" kern="1200">
                          <a:solidFill>
                            <a:schemeClr val="tx1"/>
                          </a:solidFill>
                          <a:latin typeface="Calibri"/>
                          <a:ea typeface="微软雅黑"/>
                        </a:defRPr>
                      </a:lvl7pPr>
                      <a:lvl8pPr marL="3200400" algn="l" defTabSz="914400" rtl="0" eaLnBrk="1" latinLnBrk="0" hangingPunct="1">
                        <a:defRPr sz="1800" kern="1200">
                          <a:solidFill>
                            <a:schemeClr val="tx1"/>
                          </a:solidFill>
                          <a:latin typeface="Calibri"/>
                          <a:ea typeface="微软雅黑"/>
                        </a:defRPr>
                      </a:lvl8pPr>
                      <a:lvl9pPr marL="3657600" algn="l" defTabSz="914400" rtl="0" eaLnBrk="1" latinLnBrk="0" hangingPunct="1">
                        <a:defRPr sz="1800" kern="1200">
                          <a:solidFill>
                            <a:schemeClr val="tx1"/>
                          </a:solidFill>
                          <a:latin typeface="Calibri"/>
                          <a:ea typeface="微软雅黑"/>
                        </a:defRPr>
                      </a:lvl9pPr>
                    </a:lstStyle>
                    <a:p>
                      <a:pPr algn="l"/>
                      <a:r>
                        <a:rPr lang="zh-CN" altLang="en-US" sz="1400" dirty="0" smtClean="0">
                          <a:solidFill>
                            <a:schemeClr val="bg2">
                              <a:lumMod val="25000"/>
                            </a:schemeClr>
                          </a:solidFill>
                        </a:rPr>
                        <a:t>Vestibulum ante ipsum primis in faucibus orci luctus et ultrices posuere cubilia Curae</a:t>
                      </a:r>
                      <a:endParaRPr lang="zh-CN" altLang="en-US" sz="1400" dirty="0"/>
                    </a:p>
                  </a:txBody>
                  <a:tcPr marT="45707" marB="45707"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lnTlToBr w="12700" cmpd="sng">
                      <a:noFill/>
                      <a:prstDash val="solid"/>
                    </a:lnTlToBr>
                    <a:lnBlToTr w="12700" cmpd="sng">
                      <a:noFill/>
                      <a:prstDash val="solid"/>
                    </a:lnBlToTr>
                    <a:noFill/>
                  </a:tcPr>
                </a:tc>
              </a:tr>
              <a:tr h="538195">
                <a:tc>
                  <a:txBody>
                    <a:bodyPr/>
                    <a:lstStyle>
                      <a:lvl1pPr marL="0" algn="l" defTabSz="914400" rtl="0" eaLnBrk="1" latinLnBrk="0" hangingPunct="1">
                        <a:defRPr sz="1800" kern="1200">
                          <a:solidFill>
                            <a:schemeClr val="tx1"/>
                          </a:solidFill>
                          <a:latin typeface="Calibri"/>
                          <a:ea typeface="微软雅黑"/>
                        </a:defRPr>
                      </a:lvl1pPr>
                      <a:lvl2pPr marL="457200" algn="l" defTabSz="914400" rtl="0" eaLnBrk="1" latinLnBrk="0" hangingPunct="1">
                        <a:defRPr sz="1800" kern="1200">
                          <a:solidFill>
                            <a:schemeClr val="tx1"/>
                          </a:solidFill>
                          <a:latin typeface="Calibri"/>
                          <a:ea typeface="微软雅黑"/>
                        </a:defRPr>
                      </a:lvl2pPr>
                      <a:lvl3pPr marL="914400" algn="l" defTabSz="914400" rtl="0" eaLnBrk="1" latinLnBrk="0" hangingPunct="1">
                        <a:defRPr sz="1800" kern="1200">
                          <a:solidFill>
                            <a:schemeClr val="tx1"/>
                          </a:solidFill>
                          <a:latin typeface="Calibri"/>
                          <a:ea typeface="微软雅黑"/>
                        </a:defRPr>
                      </a:lvl3pPr>
                      <a:lvl4pPr marL="1371600" algn="l" defTabSz="914400" rtl="0" eaLnBrk="1" latinLnBrk="0" hangingPunct="1">
                        <a:defRPr sz="1800" kern="1200">
                          <a:solidFill>
                            <a:schemeClr val="tx1"/>
                          </a:solidFill>
                          <a:latin typeface="Calibri"/>
                          <a:ea typeface="微软雅黑"/>
                        </a:defRPr>
                      </a:lvl4pPr>
                      <a:lvl5pPr marL="1828800" algn="l" defTabSz="914400" rtl="0" eaLnBrk="1" latinLnBrk="0" hangingPunct="1">
                        <a:defRPr sz="1800" kern="1200">
                          <a:solidFill>
                            <a:schemeClr val="tx1"/>
                          </a:solidFill>
                          <a:latin typeface="Calibri"/>
                          <a:ea typeface="微软雅黑"/>
                        </a:defRPr>
                      </a:lvl5pPr>
                      <a:lvl6pPr marL="2286000" algn="l" defTabSz="914400" rtl="0" eaLnBrk="1" latinLnBrk="0" hangingPunct="1">
                        <a:defRPr sz="1800" kern="1200">
                          <a:solidFill>
                            <a:schemeClr val="tx1"/>
                          </a:solidFill>
                          <a:latin typeface="Calibri"/>
                          <a:ea typeface="微软雅黑"/>
                        </a:defRPr>
                      </a:lvl6pPr>
                      <a:lvl7pPr marL="2743200" algn="l" defTabSz="914400" rtl="0" eaLnBrk="1" latinLnBrk="0" hangingPunct="1">
                        <a:defRPr sz="1800" kern="1200">
                          <a:solidFill>
                            <a:schemeClr val="tx1"/>
                          </a:solidFill>
                          <a:latin typeface="Calibri"/>
                          <a:ea typeface="微软雅黑"/>
                        </a:defRPr>
                      </a:lvl7pPr>
                      <a:lvl8pPr marL="3200400" algn="l" defTabSz="914400" rtl="0" eaLnBrk="1" latinLnBrk="0" hangingPunct="1">
                        <a:defRPr sz="1800" kern="1200">
                          <a:solidFill>
                            <a:schemeClr val="tx1"/>
                          </a:solidFill>
                          <a:latin typeface="Calibri"/>
                          <a:ea typeface="微软雅黑"/>
                        </a:defRPr>
                      </a:lvl8pPr>
                      <a:lvl9pPr marL="3657600" algn="l" defTabSz="914400" rtl="0" eaLnBrk="1" latinLnBrk="0" hangingPunct="1">
                        <a:defRPr sz="1800" kern="1200">
                          <a:solidFill>
                            <a:schemeClr val="tx1"/>
                          </a:solidFill>
                          <a:latin typeface="Calibri"/>
                          <a:ea typeface="微软雅黑"/>
                        </a:defRPr>
                      </a:lvl9pPr>
                    </a:lstStyle>
                    <a:p>
                      <a:pPr algn="ctr"/>
                      <a:r>
                        <a:rPr lang="zh-CN" altLang="en-US" sz="1400" dirty="0" smtClean="0">
                          <a:solidFill>
                            <a:schemeClr val="bg2">
                              <a:lumMod val="25000"/>
                            </a:schemeClr>
                          </a:solidFill>
                        </a:rPr>
                        <a:t>ADD YOUR TEXT</a:t>
                      </a:r>
                      <a:endParaRPr lang="zh-CN" altLang="en-US" sz="1400" dirty="0">
                        <a:solidFill>
                          <a:schemeClr val="bg2">
                            <a:lumMod val="25000"/>
                          </a:schemeClr>
                        </a:solidFill>
                      </a:endParaRPr>
                    </a:p>
                  </a:txBody>
                  <a:tcPr marT="45707" marB="45707"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ea typeface="微软雅黑"/>
                        </a:defRPr>
                      </a:lvl1pPr>
                      <a:lvl2pPr marL="457200" algn="l" defTabSz="914400" rtl="0" eaLnBrk="1" latinLnBrk="0" hangingPunct="1">
                        <a:defRPr sz="1800" kern="1200">
                          <a:solidFill>
                            <a:schemeClr val="tx1"/>
                          </a:solidFill>
                          <a:latin typeface="Calibri"/>
                          <a:ea typeface="微软雅黑"/>
                        </a:defRPr>
                      </a:lvl2pPr>
                      <a:lvl3pPr marL="914400" algn="l" defTabSz="914400" rtl="0" eaLnBrk="1" latinLnBrk="0" hangingPunct="1">
                        <a:defRPr sz="1800" kern="1200">
                          <a:solidFill>
                            <a:schemeClr val="tx1"/>
                          </a:solidFill>
                          <a:latin typeface="Calibri"/>
                          <a:ea typeface="微软雅黑"/>
                        </a:defRPr>
                      </a:lvl3pPr>
                      <a:lvl4pPr marL="1371600" algn="l" defTabSz="914400" rtl="0" eaLnBrk="1" latinLnBrk="0" hangingPunct="1">
                        <a:defRPr sz="1800" kern="1200">
                          <a:solidFill>
                            <a:schemeClr val="tx1"/>
                          </a:solidFill>
                          <a:latin typeface="Calibri"/>
                          <a:ea typeface="微软雅黑"/>
                        </a:defRPr>
                      </a:lvl4pPr>
                      <a:lvl5pPr marL="1828800" algn="l" defTabSz="914400" rtl="0" eaLnBrk="1" latinLnBrk="0" hangingPunct="1">
                        <a:defRPr sz="1800" kern="1200">
                          <a:solidFill>
                            <a:schemeClr val="tx1"/>
                          </a:solidFill>
                          <a:latin typeface="Calibri"/>
                          <a:ea typeface="微软雅黑"/>
                        </a:defRPr>
                      </a:lvl5pPr>
                      <a:lvl6pPr marL="2286000" algn="l" defTabSz="914400" rtl="0" eaLnBrk="1" latinLnBrk="0" hangingPunct="1">
                        <a:defRPr sz="1800" kern="1200">
                          <a:solidFill>
                            <a:schemeClr val="tx1"/>
                          </a:solidFill>
                          <a:latin typeface="Calibri"/>
                          <a:ea typeface="微软雅黑"/>
                        </a:defRPr>
                      </a:lvl6pPr>
                      <a:lvl7pPr marL="2743200" algn="l" defTabSz="914400" rtl="0" eaLnBrk="1" latinLnBrk="0" hangingPunct="1">
                        <a:defRPr sz="1800" kern="1200">
                          <a:solidFill>
                            <a:schemeClr val="tx1"/>
                          </a:solidFill>
                          <a:latin typeface="Calibri"/>
                          <a:ea typeface="微软雅黑"/>
                        </a:defRPr>
                      </a:lvl7pPr>
                      <a:lvl8pPr marL="3200400" algn="l" defTabSz="914400" rtl="0" eaLnBrk="1" latinLnBrk="0" hangingPunct="1">
                        <a:defRPr sz="1800" kern="1200">
                          <a:solidFill>
                            <a:schemeClr val="tx1"/>
                          </a:solidFill>
                          <a:latin typeface="Calibri"/>
                          <a:ea typeface="微软雅黑"/>
                        </a:defRPr>
                      </a:lvl8pPr>
                      <a:lvl9pPr marL="3657600" algn="l" defTabSz="914400" rtl="0" eaLnBrk="1" latinLnBrk="0" hangingPunct="1">
                        <a:defRPr sz="1800" kern="1200">
                          <a:solidFill>
                            <a:schemeClr val="tx1"/>
                          </a:solidFill>
                          <a:latin typeface="Calibri"/>
                          <a:ea typeface="微软雅黑"/>
                        </a:defRPr>
                      </a:lvl9pPr>
                    </a:lstStyle>
                    <a:p>
                      <a:pPr algn="ctr"/>
                      <a:r>
                        <a:rPr lang="zh-CN" altLang="en-US" sz="1400" dirty="0" smtClean="0">
                          <a:solidFill>
                            <a:schemeClr val="bg2">
                              <a:lumMod val="25000"/>
                            </a:schemeClr>
                          </a:solidFill>
                        </a:rPr>
                        <a:t>ADD YOUR TEXT</a:t>
                      </a:r>
                      <a:endParaRPr lang="zh-CN" altLang="en-US" sz="1400" dirty="0">
                        <a:solidFill>
                          <a:schemeClr val="bg2">
                            <a:lumMod val="25000"/>
                          </a:schemeClr>
                        </a:solidFill>
                      </a:endParaRPr>
                    </a:p>
                  </a:txBody>
                  <a:tcPr marT="45707" marB="45707"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ea typeface="微软雅黑"/>
                        </a:defRPr>
                      </a:lvl1pPr>
                      <a:lvl2pPr marL="457200" algn="l" defTabSz="914400" rtl="0" eaLnBrk="1" latinLnBrk="0" hangingPunct="1">
                        <a:defRPr sz="1800" kern="1200">
                          <a:solidFill>
                            <a:schemeClr val="tx1"/>
                          </a:solidFill>
                          <a:latin typeface="Calibri"/>
                          <a:ea typeface="微软雅黑"/>
                        </a:defRPr>
                      </a:lvl2pPr>
                      <a:lvl3pPr marL="914400" algn="l" defTabSz="914400" rtl="0" eaLnBrk="1" latinLnBrk="0" hangingPunct="1">
                        <a:defRPr sz="1800" kern="1200">
                          <a:solidFill>
                            <a:schemeClr val="tx1"/>
                          </a:solidFill>
                          <a:latin typeface="Calibri"/>
                          <a:ea typeface="微软雅黑"/>
                        </a:defRPr>
                      </a:lvl3pPr>
                      <a:lvl4pPr marL="1371600" algn="l" defTabSz="914400" rtl="0" eaLnBrk="1" latinLnBrk="0" hangingPunct="1">
                        <a:defRPr sz="1800" kern="1200">
                          <a:solidFill>
                            <a:schemeClr val="tx1"/>
                          </a:solidFill>
                          <a:latin typeface="Calibri"/>
                          <a:ea typeface="微软雅黑"/>
                        </a:defRPr>
                      </a:lvl4pPr>
                      <a:lvl5pPr marL="1828800" algn="l" defTabSz="914400" rtl="0" eaLnBrk="1" latinLnBrk="0" hangingPunct="1">
                        <a:defRPr sz="1800" kern="1200">
                          <a:solidFill>
                            <a:schemeClr val="tx1"/>
                          </a:solidFill>
                          <a:latin typeface="Calibri"/>
                          <a:ea typeface="微软雅黑"/>
                        </a:defRPr>
                      </a:lvl5pPr>
                      <a:lvl6pPr marL="2286000" algn="l" defTabSz="914400" rtl="0" eaLnBrk="1" latinLnBrk="0" hangingPunct="1">
                        <a:defRPr sz="1800" kern="1200">
                          <a:solidFill>
                            <a:schemeClr val="tx1"/>
                          </a:solidFill>
                          <a:latin typeface="Calibri"/>
                          <a:ea typeface="微软雅黑"/>
                        </a:defRPr>
                      </a:lvl6pPr>
                      <a:lvl7pPr marL="2743200" algn="l" defTabSz="914400" rtl="0" eaLnBrk="1" latinLnBrk="0" hangingPunct="1">
                        <a:defRPr sz="1800" kern="1200">
                          <a:solidFill>
                            <a:schemeClr val="tx1"/>
                          </a:solidFill>
                          <a:latin typeface="Calibri"/>
                          <a:ea typeface="微软雅黑"/>
                        </a:defRPr>
                      </a:lvl7pPr>
                      <a:lvl8pPr marL="3200400" algn="l" defTabSz="914400" rtl="0" eaLnBrk="1" latinLnBrk="0" hangingPunct="1">
                        <a:defRPr sz="1800" kern="1200">
                          <a:solidFill>
                            <a:schemeClr val="tx1"/>
                          </a:solidFill>
                          <a:latin typeface="Calibri"/>
                          <a:ea typeface="微软雅黑"/>
                        </a:defRPr>
                      </a:lvl8pPr>
                      <a:lvl9pPr marL="3657600" algn="l" defTabSz="914400" rtl="0" eaLnBrk="1" latinLnBrk="0" hangingPunct="1">
                        <a:defRPr sz="1800" kern="1200">
                          <a:solidFill>
                            <a:schemeClr val="tx1"/>
                          </a:solidFill>
                          <a:latin typeface="Calibri"/>
                          <a:ea typeface="微软雅黑"/>
                        </a:defRPr>
                      </a:lvl9pPr>
                    </a:lstStyle>
                    <a:p>
                      <a:pPr algn="ctr"/>
                      <a:r>
                        <a:rPr lang="en-US" altLang="zh-CN" sz="1400" dirty="0" smtClean="0"/>
                        <a:t>1,500</a:t>
                      </a:r>
                      <a:endParaRPr lang="zh-CN" altLang="en-US" sz="1400" dirty="0"/>
                    </a:p>
                  </a:txBody>
                  <a:tcPr marT="45707" marB="45707"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ea typeface="微软雅黑"/>
                        </a:defRPr>
                      </a:lvl1pPr>
                      <a:lvl2pPr marL="457200" algn="l" defTabSz="914400" rtl="0" eaLnBrk="1" latinLnBrk="0" hangingPunct="1">
                        <a:defRPr sz="1800" kern="1200">
                          <a:solidFill>
                            <a:schemeClr val="tx1"/>
                          </a:solidFill>
                          <a:latin typeface="Calibri"/>
                          <a:ea typeface="微软雅黑"/>
                        </a:defRPr>
                      </a:lvl2pPr>
                      <a:lvl3pPr marL="914400" algn="l" defTabSz="914400" rtl="0" eaLnBrk="1" latinLnBrk="0" hangingPunct="1">
                        <a:defRPr sz="1800" kern="1200">
                          <a:solidFill>
                            <a:schemeClr val="tx1"/>
                          </a:solidFill>
                          <a:latin typeface="Calibri"/>
                          <a:ea typeface="微软雅黑"/>
                        </a:defRPr>
                      </a:lvl3pPr>
                      <a:lvl4pPr marL="1371600" algn="l" defTabSz="914400" rtl="0" eaLnBrk="1" latinLnBrk="0" hangingPunct="1">
                        <a:defRPr sz="1800" kern="1200">
                          <a:solidFill>
                            <a:schemeClr val="tx1"/>
                          </a:solidFill>
                          <a:latin typeface="Calibri"/>
                          <a:ea typeface="微软雅黑"/>
                        </a:defRPr>
                      </a:lvl4pPr>
                      <a:lvl5pPr marL="1828800" algn="l" defTabSz="914400" rtl="0" eaLnBrk="1" latinLnBrk="0" hangingPunct="1">
                        <a:defRPr sz="1800" kern="1200">
                          <a:solidFill>
                            <a:schemeClr val="tx1"/>
                          </a:solidFill>
                          <a:latin typeface="Calibri"/>
                          <a:ea typeface="微软雅黑"/>
                        </a:defRPr>
                      </a:lvl5pPr>
                      <a:lvl6pPr marL="2286000" algn="l" defTabSz="914400" rtl="0" eaLnBrk="1" latinLnBrk="0" hangingPunct="1">
                        <a:defRPr sz="1800" kern="1200">
                          <a:solidFill>
                            <a:schemeClr val="tx1"/>
                          </a:solidFill>
                          <a:latin typeface="Calibri"/>
                          <a:ea typeface="微软雅黑"/>
                        </a:defRPr>
                      </a:lvl6pPr>
                      <a:lvl7pPr marL="2743200" algn="l" defTabSz="914400" rtl="0" eaLnBrk="1" latinLnBrk="0" hangingPunct="1">
                        <a:defRPr sz="1800" kern="1200">
                          <a:solidFill>
                            <a:schemeClr val="tx1"/>
                          </a:solidFill>
                          <a:latin typeface="Calibri"/>
                          <a:ea typeface="微软雅黑"/>
                        </a:defRPr>
                      </a:lvl7pPr>
                      <a:lvl8pPr marL="3200400" algn="l" defTabSz="914400" rtl="0" eaLnBrk="1" latinLnBrk="0" hangingPunct="1">
                        <a:defRPr sz="1800" kern="1200">
                          <a:solidFill>
                            <a:schemeClr val="tx1"/>
                          </a:solidFill>
                          <a:latin typeface="Calibri"/>
                          <a:ea typeface="微软雅黑"/>
                        </a:defRPr>
                      </a:lvl8pPr>
                      <a:lvl9pPr marL="3657600" algn="l" defTabSz="914400" rtl="0" eaLnBrk="1" latinLnBrk="0" hangingPunct="1">
                        <a:defRPr sz="1800" kern="1200">
                          <a:solidFill>
                            <a:schemeClr val="tx1"/>
                          </a:solidFill>
                          <a:latin typeface="Calibri"/>
                          <a:ea typeface="微软雅黑"/>
                        </a:defRPr>
                      </a:lvl9pPr>
                    </a:lstStyle>
                    <a:p>
                      <a:pPr algn="l"/>
                      <a:r>
                        <a:rPr lang="zh-CN" altLang="en-US" sz="1400" dirty="0" smtClean="0">
                          <a:solidFill>
                            <a:schemeClr val="bg2">
                              <a:lumMod val="25000"/>
                            </a:schemeClr>
                          </a:solidFill>
                        </a:rPr>
                        <a:t>Vestibulum ante ipsum primis in faucibus orci luctus et ultrices posuere cubilia Curae</a:t>
                      </a:r>
                      <a:endParaRPr lang="zh-CN" altLang="en-US" sz="1400" dirty="0"/>
                    </a:p>
                  </a:txBody>
                  <a:tcPr marT="45707" marB="45707"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lnTlToBr w="12700" cmpd="sng">
                      <a:noFill/>
                      <a:prstDash val="solid"/>
                    </a:lnTlToBr>
                    <a:lnBlToTr w="12700" cmpd="sng">
                      <a:noFill/>
                      <a:prstDash val="solid"/>
                    </a:lnBlToTr>
                    <a:noFill/>
                  </a:tcPr>
                </a:tc>
              </a:tr>
              <a:tr h="538195">
                <a:tc>
                  <a:txBody>
                    <a:bodyPr/>
                    <a:lstStyle>
                      <a:lvl1pPr marL="0" algn="l" defTabSz="914400" rtl="0" eaLnBrk="1" latinLnBrk="0" hangingPunct="1">
                        <a:defRPr sz="1800" kern="1200">
                          <a:solidFill>
                            <a:schemeClr val="tx1"/>
                          </a:solidFill>
                          <a:latin typeface="Calibri"/>
                          <a:ea typeface="微软雅黑"/>
                        </a:defRPr>
                      </a:lvl1pPr>
                      <a:lvl2pPr marL="457200" algn="l" defTabSz="914400" rtl="0" eaLnBrk="1" latinLnBrk="0" hangingPunct="1">
                        <a:defRPr sz="1800" kern="1200">
                          <a:solidFill>
                            <a:schemeClr val="tx1"/>
                          </a:solidFill>
                          <a:latin typeface="Calibri"/>
                          <a:ea typeface="微软雅黑"/>
                        </a:defRPr>
                      </a:lvl2pPr>
                      <a:lvl3pPr marL="914400" algn="l" defTabSz="914400" rtl="0" eaLnBrk="1" latinLnBrk="0" hangingPunct="1">
                        <a:defRPr sz="1800" kern="1200">
                          <a:solidFill>
                            <a:schemeClr val="tx1"/>
                          </a:solidFill>
                          <a:latin typeface="Calibri"/>
                          <a:ea typeface="微软雅黑"/>
                        </a:defRPr>
                      </a:lvl3pPr>
                      <a:lvl4pPr marL="1371600" algn="l" defTabSz="914400" rtl="0" eaLnBrk="1" latinLnBrk="0" hangingPunct="1">
                        <a:defRPr sz="1800" kern="1200">
                          <a:solidFill>
                            <a:schemeClr val="tx1"/>
                          </a:solidFill>
                          <a:latin typeface="Calibri"/>
                          <a:ea typeface="微软雅黑"/>
                        </a:defRPr>
                      </a:lvl4pPr>
                      <a:lvl5pPr marL="1828800" algn="l" defTabSz="914400" rtl="0" eaLnBrk="1" latinLnBrk="0" hangingPunct="1">
                        <a:defRPr sz="1800" kern="1200">
                          <a:solidFill>
                            <a:schemeClr val="tx1"/>
                          </a:solidFill>
                          <a:latin typeface="Calibri"/>
                          <a:ea typeface="微软雅黑"/>
                        </a:defRPr>
                      </a:lvl5pPr>
                      <a:lvl6pPr marL="2286000" algn="l" defTabSz="914400" rtl="0" eaLnBrk="1" latinLnBrk="0" hangingPunct="1">
                        <a:defRPr sz="1800" kern="1200">
                          <a:solidFill>
                            <a:schemeClr val="tx1"/>
                          </a:solidFill>
                          <a:latin typeface="Calibri"/>
                          <a:ea typeface="微软雅黑"/>
                        </a:defRPr>
                      </a:lvl6pPr>
                      <a:lvl7pPr marL="2743200" algn="l" defTabSz="914400" rtl="0" eaLnBrk="1" latinLnBrk="0" hangingPunct="1">
                        <a:defRPr sz="1800" kern="1200">
                          <a:solidFill>
                            <a:schemeClr val="tx1"/>
                          </a:solidFill>
                          <a:latin typeface="Calibri"/>
                          <a:ea typeface="微软雅黑"/>
                        </a:defRPr>
                      </a:lvl7pPr>
                      <a:lvl8pPr marL="3200400" algn="l" defTabSz="914400" rtl="0" eaLnBrk="1" latinLnBrk="0" hangingPunct="1">
                        <a:defRPr sz="1800" kern="1200">
                          <a:solidFill>
                            <a:schemeClr val="tx1"/>
                          </a:solidFill>
                          <a:latin typeface="Calibri"/>
                          <a:ea typeface="微软雅黑"/>
                        </a:defRPr>
                      </a:lvl8pPr>
                      <a:lvl9pPr marL="3657600" algn="l" defTabSz="914400" rtl="0" eaLnBrk="1" latinLnBrk="0" hangingPunct="1">
                        <a:defRPr sz="1800" kern="1200">
                          <a:solidFill>
                            <a:schemeClr val="tx1"/>
                          </a:solidFill>
                          <a:latin typeface="Calibri"/>
                          <a:ea typeface="微软雅黑"/>
                        </a:defRPr>
                      </a:lvl9pPr>
                    </a:lstStyle>
                    <a:p>
                      <a:pPr algn="ctr"/>
                      <a:r>
                        <a:rPr lang="zh-CN" altLang="en-US" sz="1400" dirty="0" smtClean="0">
                          <a:solidFill>
                            <a:schemeClr val="bg2">
                              <a:lumMod val="25000"/>
                            </a:schemeClr>
                          </a:solidFill>
                        </a:rPr>
                        <a:t>ADD YOUR TEXT</a:t>
                      </a:r>
                      <a:endParaRPr lang="zh-CN" altLang="en-US" sz="1400" dirty="0">
                        <a:solidFill>
                          <a:schemeClr val="bg2">
                            <a:lumMod val="25000"/>
                          </a:schemeClr>
                        </a:solidFill>
                      </a:endParaRPr>
                    </a:p>
                  </a:txBody>
                  <a:tcPr marT="45707" marB="45707"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ea typeface="微软雅黑"/>
                        </a:defRPr>
                      </a:lvl1pPr>
                      <a:lvl2pPr marL="457200" algn="l" defTabSz="914400" rtl="0" eaLnBrk="1" latinLnBrk="0" hangingPunct="1">
                        <a:defRPr sz="1800" kern="1200">
                          <a:solidFill>
                            <a:schemeClr val="tx1"/>
                          </a:solidFill>
                          <a:latin typeface="Calibri"/>
                          <a:ea typeface="微软雅黑"/>
                        </a:defRPr>
                      </a:lvl2pPr>
                      <a:lvl3pPr marL="914400" algn="l" defTabSz="914400" rtl="0" eaLnBrk="1" latinLnBrk="0" hangingPunct="1">
                        <a:defRPr sz="1800" kern="1200">
                          <a:solidFill>
                            <a:schemeClr val="tx1"/>
                          </a:solidFill>
                          <a:latin typeface="Calibri"/>
                          <a:ea typeface="微软雅黑"/>
                        </a:defRPr>
                      </a:lvl3pPr>
                      <a:lvl4pPr marL="1371600" algn="l" defTabSz="914400" rtl="0" eaLnBrk="1" latinLnBrk="0" hangingPunct="1">
                        <a:defRPr sz="1800" kern="1200">
                          <a:solidFill>
                            <a:schemeClr val="tx1"/>
                          </a:solidFill>
                          <a:latin typeface="Calibri"/>
                          <a:ea typeface="微软雅黑"/>
                        </a:defRPr>
                      </a:lvl4pPr>
                      <a:lvl5pPr marL="1828800" algn="l" defTabSz="914400" rtl="0" eaLnBrk="1" latinLnBrk="0" hangingPunct="1">
                        <a:defRPr sz="1800" kern="1200">
                          <a:solidFill>
                            <a:schemeClr val="tx1"/>
                          </a:solidFill>
                          <a:latin typeface="Calibri"/>
                          <a:ea typeface="微软雅黑"/>
                        </a:defRPr>
                      </a:lvl5pPr>
                      <a:lvl6pPr marL="2286000" algn="l" defTabSz="914400" rtl="0" eaLnBrk="1" latinLnBrk="0" hangingPunct="1">
                        <a:defRPr sz="1800" kern="1200">
                          <a:solidFill>
                            <a:schemeClr val="tx1"/>
                          </a:solidFill>
                          <a:latin typeface="Calibri"/>
                          <a:ea typeface="微软雅黑"/>
                        </a:defRPr>
                      </a:lvl6pPr>
                      <a:lvl7pPr marL="2743200" algn="l" defTabSz="914400" rtl="0" eaLnBrk="1" latinLnBrk="0" hangingPunct="1">
                        <a:defRPr sz="1800" kern="1200">
                          <a:solidFill>
                            <a:schemeClr val="tx1"/>
                          </a:solidFill>
                          <a:latin typeface="Calibri"/>
                          <a:ea typeface="微软雅黑"/>
                        </a:defRPr>
                      </a:lvl7pPr>
                      <a:lvl8pPr marL="3200400" algn="l" defTabSz="914400" rtl="0" eaLnBrk="1" latinLnBrk="0" hangingPunct="1">
                        <a:defRPr sz="1800" kern="1200">
                          <a:solidFill>
                            <a:schemeClr val="tx1"/>
                          </a:solidFill>
                          <a:latin typeface="Calibri"/>
                          <a:ea typeface="微软雅黑"/>
                        </a:defRPr>
                      </a:lvl8pPr>
                      <a:lvl9pPr marL="3657600" algn="l" defTabSz="914400" rtl="0" eaLnBrk="1" latinLnBrk="0" hangingPunct="1">
                        <a:defRPr sz="1800" kern="1200">
                          <a:solidFill>
                            <a:schemeClr val="tx1"/>
                          </a:solidFill>
                          <a:latin typeface="Calibri"/>
                          <a:ea typeface="微软雅黑"/>
                        </a:defRPr>
                      </a:lvl9pPr>
                    </a:lstStyle>
                    <a:p>
                      <a:pPr algn="ctr"/>
                      <a:r>
                        <a:rPr lang="zh-CN" altLang="en-US" sz="1400" dirty="0" smtClean="0">
                          <a:solidFill>
                            <a:schemeClr val="bg2">
                              <a:lumMod val="25000"/>
                            </a:schemeClr>
                          </a:solidFill>
                        </a:rPr>
                        <a:t>ADD YOUR TEXT</a:t>
                      </a:r>
                      <a:endParaRPr lang="zh-CN" altLang="en-US" sz="1400" dirty="0">
                        <a:solidFill>
                          <a:schemeClr val="bg2">
                            <a:lumMod val="25000"/>
                          </a:schemeClr>
                        </a:solidFill>
                      </a:endParaRPr>
                    </a:p>
                  </a:txBody>
                  <a:tcPr marT="45707" marB="45707"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ea typeface="微软雅黑"/>
                        </a:defRPr>
                      </a:lvl1pPr>
                      <a:lvl2pPr marL="457200" algn="l" defTabSz="914400" rtl="0" eaLnBrk="1" latinLnBrk="0" hangingPunct="1">
                        <a:defRPr sz="1800" kern="1200">
                          <a:solidFill>
                            <a:schemeClr val="tx1"/>
                          </a:solidFill>
                          <a:latin typeface="Calibri"/>
                          <a:ea typeface="微软雅黑"/>
                        </a:defRPr>
                      </a:lvl2pPr>
                      <a:lvl3pPr marL="914400" algn="l" defTabSz="914400" rtl="0" eaLnBrk="1" latinLnBrk="0" hangingPunct="1">
                        <a:defRPr sz="1800" kern="1200">
                          <a:solidFill>
                            <a:schemeClr val="tx1"/>
                          </a:solidFill>
                          <a:latin typeface="Calibri"/>
                          <a:ea typeface="微软雅黑"/>
                        </a:defRPr>
                      </a:lvl3pPr>
                      <a:lvl4pPr marL="1371600" algn="l" defTabSz="914400" rtl="0" eaLnBrk="1" latinLnBrk="0" hangingPunct="1">
                        <a:defRPr sz="1800" kern="1200">
                          <a:solidFill>
                            <a:schemeClr val="tx1"/>
                          </a:solidFill>
                          <a:latin typeface="Calibri"/>
                          <a:ea typeface="微软雅黑"/>
                        </a:defRPr>
                      </a:lvl4pPr>
                      <a:lvl5pPr marL="1828800" algn="l" defTabSz="914400" rtl="0" eaLnBrk="1" latinLnBrk="0" hangingPunct="1">
                        <a:defRPr sz="1800" kern="1200">
                          <a:solidFill>
                            <a:schemeClr val="tx1"/>
                          </a:solidFill>
                          <a:latin typeface="Calibri"/>
                          <a:ea typeface="微软雅黑"/>
                        </a:defRPr>
                      </a:lvl5pPr>
                      <a:lvl6pPr marL="2286000" algn="l" defTabSz="914400" rtl="0" eaLnBrk="1" latinLnBrk="0" hangingPunct="1">
                        <a:defRPr sz="1800" kern="1200">
                          <a:solidFill>
                            <a:schemeClr val="tx1"/>
                          </a:solidFill>
                          <a:latin typeface="Calibri"/>
                          <a:ea typeface="微软雅黑"/>
                        </a:defRPr>
                      </a:lvl6pPr>
                      <a:lvl7pPr marL="2743200" algn="l" defTabSz="914400" rtl="0" eaLnBrk="1" latinLnBrk="0" hangingPunct="1">
                        <a:defRPr sz="1800" kern="1200">
                          <a:solidFill>
                            <a:schemeClr val="tx1"/>
                          </a:solidFill>
                          <a:latin typeface="Calibri"/>
                          <a:ea typeface="微软雅黑"/>
                        </a:defRPr>
                      </a:lvl7pPr>
                      <a:lvl8pPr marL="3200400" algn="l" defTabSz="914400" rtl="0" eaLnBrk="1" latinLnBrk="0" hangingPunct="1">
                        <a:defRPr sz="1800" kern="1200">
                          <a:solidFill>
                            <a:schemeClr val="tx1"/>
                          </a:solidFill>
                          <a:latin typeface="Calibri"/>
                          <a:ea typeface="微软雅黑"/>
                        </a:defRPr>
                      </a:lvl8pPr>
                      <a:lvl9pPr marL="3657600" algn="l" defTabSz="914400" rtl="0" eaLnBrk="1" latinLnBrk="0" hangingPunct="1">
                        <a:defRPr sz="1800" kern="1200">
                          <a:solidFill>
                            <a:schemeClr val="tx1"/>
                          </a:solidFill>
                          <a:latin typeface="Calibri"/>
                          <a:ea typeface="微软雅黑"/>
                        </a:defRPr>
                      </a:lvl9pPr>
                    </a:lstStyle>
                    <a:p>
                      <a:pPr algn="ctr"/>
                      <a:r>
                        <a:rPr lang="en-US" altLang="zh-CN" sz="1400" dirty="0" smtClean="0"/>
                        <a:t>900</a:t>
                      </a:r>
                      <a:endParaRPr lang="zh-CN" altLang="en-US" sz="1400" dirty="0"/>
                    </a:p>
                  </a:txBody>
                  <a:tcPr marT="45707" marB="45707"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ea typeface="微软雅黑"/>
                        </a:defRPr>
                      </a:lvl1pPr>
                      <a:lvl2pPr marL="457200" algn="l" defTabSz="914400" rtl="0" eaLnBrk="1" latinLnBrk="0" hangingPunct="1">
                        <a:defRPr sz="1800" kern="1200">
                          <a:solidFill>
                            <a:schemeClr val="tx1"/>
                          </a:solidFill>
                          <a:latin typeface="Calibri"/>
                          <a:ea typeface="微软雅黑"/>
                        </a:defRPr>
                      </a:lvl2pPr>
                      <a:lvl3pPr marL="914400" algn="l" defTabSz="914400" rtl="0" eaLnBrk="1" latinLnBrk="0" hangingPunct="1">
                        <a:defRPr sz="1800" kern="1200">
                          <a:solidFill>
                            <a:schemeClr val="tx1"/>
                          </a:solidFill>
                          <a:latin typeface="Calibri"/>
                          <a:ea typeface="微软雅黑"/>
                        </a:defRPr>
                      </a:lvl3pPr>
                      <a:lvl4pPr marL="1371600" algn="l" defTabSz="914400" rtl="0" eaLnBrk="1" latinLnBrk="0" hangingPunct="1">
                        <a:defRPr sz="1800" kern="1200">
                          <a:solidFill>
                            <a:schemeClr val="tx1"/>
                          </a:solidFill>
                          <a:latin typeface="Calibri"/>
                          <a:ea typeface="微软雅黑"/>
                        </a:defRPr>
                      </a:lvl4pPr>
                      <a:lvl5pPr marL="1828800" algn="l" defTabSz="914400" rtl="0" eaLnBrk="1" latinLnBrk="0" hangingPunct="1">
                        <a:defRPr sz="1800" kern="1200">
                          <a:solidFill>
                            <a:schemeClr val="tx1"/>
                          </a:solidFill>
                          <a:latin typeface="Calibri"/>
                          <a:ea typeface="微软雅黑"/>
                        </a:defRPr>
                      </a:lvl5pPr>
                      <a:lvl6pPr marL="2286000" algn="l" defTabSz="914400" rtl="0" eaLnBrk="1" latinLnBrk="0" hangingPunct="1">
                        <a:defRPr sz="1800" kern="1200">
                          <a:solidFill>
                            <a:schemeClr val="tx1"/>
                          </a:solidFill>
                          <a:latin typeface="Calibri"/>
                          <a:ea typeface="微软雅黑"/>
                        </a:defRPr>
                      </a:lvl6pPr>
                      <a:lvl7pPr marL="2743200" algn="l" defTabSz="914400" rtl="0" eaLnBrk="1" latinLnBrk="0" hangingPunct="1">
                        <a:defRPr sz="1800" kern="1200">
                          <a:solidFill>
                            <a:schemeClr val="tx1"/>
                          </a:solidFill>
                          <a:latin typeface="Calibri"/>
                          <a:ea typeface="微软雅黑"/>
                        </a:defRPr>
                      </a:lvl7pPr>
                      <a:lvl8pPr marL="3200400" algn="l" defTabSz="914400" rtl="0" eaLnBrk="1" latinLnBrk="0" hangingPunct="1">
                        <a:defRPr sz="1800" kern="1200">
                          <a:solidFill>
                            <a:schemeClr val="tx1"/>
                          </a:solidFill>
                          <a:latin typeface="Calibri"/>
                          <a:ea typeface="微软雅黑"/>
                        </a:defRPr>
                      </a:lvl8pPr>
                      <a:lvl9pPr marL="3657600" algn="l" defTabSz="914400" rtl="0" eaLnBrk="1" latinLnBrk="0" hangingPunct="1">
                        <a:defRPr sz="1800" kern="1200">
                          <a:solidFill>
                            <a:schemeClr val="tx1"/>
                          </a:solidFill>
                          <a:latin typeface="Calibri"/>
                          <a:ea typeface="微软雅黑"/>
                        </a:defRPr>
                      </a:lvl9pPr>
                    </a:lstStyle>
                    <a:p>
                      <a:pPr algn="l"/>
                      <a:r>
                        <a:rPr lang="zh-CN" altLang="en-US" sz="1400" dirty="0" smtClean="0">
                          <a:solidFill>
                            <a:schemeClr val="bg2">
                              <a:lumMod val="25000"/>
                            </a:schemeClr>
                          </a:solidFill>
                        </a:rPr>
                        <a:t>Vestibulum ante ipsum primis in faucibus orci luctus et ultrices posuere cubilia Curae</a:t>
                      </a:r>
                      <a:endParaRPr lang="zh-CN" altLang="en-US" sz="1400" dirty="0"/>
                    </a:p>
                  </a:txBody>
                  <a:tcPr marT="45707" marB="45707"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lnTlToBr w="12700" cmpd="sng">
                      <a:noFill/>
                      <a:prstDash val="solid"/>
                    </a:lnTlToBr>
                    <a:lnBlToTr w="12700" cmpd="sng">
                      <a:noFill/>
                      <a:prstDash val="solid"/>
                    </a:lnBlToTr>
                    <a:noFill/>
                  </a:tcPr>
                </a:tc>
              </a:tr>
              <a:tr h="403646">
                <a:tc gridSpan="2">
                  <a:txBody>
                    <a:bodyPr/>
                    <a:lstStyle>
                      <a:lvl1pPr marL="0" algn="l" defTabSz="914400" rtl="0" eaLnBrk="1" latinLnBrk="0" hangingPunct="1">
                        <a:defRPr sz="1800" b="1" kern="1200">
                          <a:solidFill>
                            <a:schemeClr val="tx1"/>
                          </a:solidFill>
                          <a:latin typeface="Calibri"/>
                          <a:ea typeface="微软雅黑"/>
                        </a:defRPr>
                      </a:lvl1pPr>
                      <a:lvl2pPr marL="457200" algn="l" defTabSz="914400" rtl="0" eaLnBrk="1" latinLnBrk="0" hangingPunct="1">
                        <a:defRPr sz="1800" b="1" kern="1200">
                          <a:solidFill>
                            <a:schemeClr val="tx1"/>
                          </a:solidFill>
                          <a:latin typeface="Calibri"/>
                          <a:ea typeface="微软雅黑"/>
                        </a:defRPr>
                      </a:lvl2pPr>
                      <a:lvl3pPr marL="914400" algn="l" defTabSz="914400" rtl="0" eaLnBrk="1" latinLnBrk="0" hangingPunct="1">
                        <a:defRPr sz="1800" b="1" kern="1200">
                          <a:solidFill>
                            <a:schemeClr val="tx1"/>
                          </a:solidFill>
                          <a:latin typeface="Calibri"/>
                          <a:ea typeface="微软雅黑"/>
                        </a:defRPr>
                      </a:lvl3pPr>
                      <a:lvl4pPr marL="1371600" algn="l" defTabSz="914400" rtl="0" eaLnBrk="1" latinLnBrk="0" hangingPunct="1">
                        <a:defRPr sz="1800" b="1" kern="1200">
                          <a:solidFill>
                            <a:schemeClr val="tx1"/>
                          </a:solidFill>
                          <a:latin typeface="Calibri"/>
                          <a:ea typeface="微软雅黑"/>
                        </a:defRPr>
                      </a:lvl4pPr>
                      <a:lvl5pPr marL="1828800" algn="l" defTabSz="914400" rtl="0" eaLnBrk="1" latinLnBrk="0" hangingPunct="1">
                        <a:defRPr sz="1800" b="1" kern="1200">
                          <a:solidFill>
                            <a:schemeClr val="tx1"/>
                          </a:solidFill>
                          <a:latin typeface="Calibri"/>
                          <a:ea typeface="微软雅黑"/>
                        </a:defRPr>
                      </a:lvl5pPr>
                      <a:lvl6pPr marL="2286000" algn="l" defTabSz="914400" rtl="0" eaLnBrk="1" latinLnBrk="0" hangingPunct="1">
                        <a:defRPr sz="1800" b="1" kern="1200">
                          <a:solidFill>
                            <a:schemeClr val="tx1"/>
                          </a:solidFill>
                          <a:latin typeface="Calibri"/>
                          <a:ea typeface="微软雅黑"/>
                        </a:defRPr>
                      </a:lvl6pPr>
                      <a:lvl7pPr marL="2743200" algn="l" defTabSz="914400" rtl="0" eaLnBrk="1" latinLnBrk="0" hangingPunct="1">
                        <a:defRPr sz="1800" b="1" kern="1200">
                          <a:solidFill>
                            <a:schemeClr val="tx1"/>
                          </a:solidFill>
                          <a:latin typeface="Calibri"/>
                          <a:ea typeface="微软雅黑"/>
                        </a:defRPr>
                      </a:lvl7pPr>
                      <a:lvl8pPr marL="3200400" algn="l" defTabSz="914400" rtl="0" eaLnBrk="1" latinLnBrk="0" hangingPunct="1">
                        <a:defRPr sz="1800" b="1" kern="1200">
                          <a:solidFill>
                            <a:schemeClr val="tx1"/>
                          </a:solidFill>
                          <a:latin typeface="Calibri"/>
                          <a:ea typeface="微软雅黑"/>
                        </a:defRPr>
                      </a:lvl8pPr>
                      <a:lvl9pPr marL="3657600" algn="l" defTabSz="914400" rtl="0" eaLnBrk="1" latinLnBrk="0" hangingPunct="1">
                        <a:defRPr sz="1800" b="1" kern="1200">
                          <a:solidFill>
                            <a:schemeClr val="tx1"/>
                          </a:solidFill>
                          <a:latin typeface="Calibri"/>
                          <a:ea typeface="微软雅黑"/>
                        </a:defRPr>
                      </a:lvl9pPr>
                    </a:lstStyle>
                    <a:p>
                      <a:pPr algn="ctr"/>
                      <a:r>
                        <a:rPr lang="zh-CN" altLang="en-US" sz="1400" dirty="0" smtClean="0"/>
                        <a:t>合计：</a:t>
                      </a:r>
                      <a:endParaRPr lang="zh-CN" altLang="en-US" sz="1400" dirty="0"/>
                    </a:p>
                  </a:txBody>
                  <a:tcPr marT="45707" marB="45707"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p>
                  </a:txBody>
                  <a:tcPr anchor="ctr"/>
                </a:tc>
                <a:tc>
                  <a:txBody>
                    <a:bodyPr/>
                    <a:lstStyle>
                      <a:lvl1pPr marL="0" algn="l" defTabSz="914400" rtl="0" eaLnBrk="1" latinLnBrk="0" hangingPunct="1">
                        <a:defRPr sz="1800" b="1" kern="1200">
                          <a:solidFill>
                            <a:schemeClr val="tx1"/>
                          </a:solidFill>
                          <a:latin typeface="Calibri"/>
                          <a:ea typeface="微软雅黑"/>
                        </a:defRPr>
                      </a:lvl1pPr>
                      <a:lvl2pPr marL="457200" algn="l" defTabSz="914400" rtl="0" eaLnBrk="1" latinLnBrk="0" hangingPunct="1">
                        <a:defRPr sz="1800" b="1" kern="1200">
                          <a:solidFill>
                            <a:schemeClr val="tx1"/>
                          </a:solidFill>
                          <a:latin typeface="Calibri"/>
                          <a:ea typeface="微软雅黑"/>
                        </a:defRPr>
                      </a:lvl2pPr>
                      <a:lvl3pPr marL="914400" algn="l" defTabSz="914400" rtl="0" eaLnBrk="1" latinLnBrk="0" hangingPunct="1">
                        <a:defRPr sz="1800" b="1" kern="1200">
                          <a:solidFill>
                            <a:schemeClr val="tx1"/>
                          </a:solidFill>
                          <a:latin typeface="Calibri"/>
                          <a:ea typeface="微软雅黑"/>
                        </a:defRPr>
                      </a:lvl3pPr>
                      <a:lvl4pPr marL="1371600" algn="l" defTabSz="914400" rtl="0" eaLnBrk="1" latinLnBrk="0" hangingPunct="1">
                        <a:defRPr sz="1800" b="1" kern="1200">
                          <a:solidFill>
                            <a:schemeClr val="tx1"/>
                          </a:solidFill>
                          <a:latin typeface="Calibri"/>
                          <a:ea typeface="微软雅黑"/>
                        </a:defRPr>
                      </a:lvl4pPr>
                      <a:lvl5pPr marL="1828800" algn="l" defTabSz="914400" rtl="0" eaLnBrk="1" latinLnBrk="0" hangingPunct="1">
                        <a:defRPr sz="1800" b="1" kern="1200">
                          <a:solidFill>
                            <a:schemeClr val="tx1"/>
                          </a:solidFill>
                          <a:latin typeface="Calibri"/>
                          <a:ea typeface="微软雅黑"/>
                        </a:defRPr>
                      </a:lvl5pPr>
                      <a:lvl6pPr marL="2286000" algn="l" defTabSz="914400" rtl="0" eaLnBrk="1" latinLnBrk="0" hangingPunct="1">
                        <a:defRPr sz="1800" b="1" kern="1200">
                          <a:solidFill>
                            <a:schemeClr val="tx1"/>
                          </a:solidFill>
                          <a:latin typeface="Calibri"/>
                          <a:ea typeface="微软雅黑"/>
                        </a:defRPr>
                      </a:lvl6pPr>
                      <a:lvl7pPr marL="2743200" algn="l" defTabSz="914400" rtl="0" eaLnBrk="1" latinLnBrk="0" hangingPunct="1">
                        <a:defRPr sz="1800" b="1" kern="1200">
                          <a:solidFill>
                            <a:schemeClr val="tx1"/>
                          </a:solidFill>
                          <a:latin typeface="Calibri"/>
                          <a:ea typeface="微软雅黑"/>
                        </a:defRPr>
                      </a:lvl7pPr>
                      <a:lvl8pPr marL="3200400" algn="l" defTabSz="914400" rtl="0" eaLnBrk="1" latinLnBrk="0" hangingPunct="1">
                        <a:defRPr sz="1800" b="1" kern="1200">
                          <a:solidFill>
                            <a:schemeClr val="tx1"/>
                          </a:solidFill>
                          <a:latin typeface="Calibri"/>
                          <a:ea typeface="微软雅黑"/>
                        </a:defRPr>
                      </a:lvl8pPr>
                      <a:lvl9pPr marL="3657600" algn="l" defTabSz="914400" rtl="0" eaLnBrk="1" latinLnBrk="0" hangingPunct="1">
                        <a:defRPr sz="1800" b="1" kern="1200">
                          <a:solidFill>
                            <a:schemeClr val="tx1"/>
                          </a:solidFill>
                          <a:latin typeface="Calibri"/>
                          <a:ea typeface="微软雅黑"/>
                        </a:defRPr>
                      </a:lvl9pPr>
                    </a:lstStyle>
                    <a:p>
                      <a:pPr algn="ctr"/>
                      <a:r>
                        <a:rPr lang="en-US" altLang="zh-CN" sz="1400" dirty="0" smtClean="0"/>
                        <a:t>5,000</a:t>
                      </a:r>
                      <a:endParaRPr lang="zh-CN" altLang="en-US" sz="1400" dirty="0"/>
                    </a:p>
                  </a:txBody>
                  <a:tcPr marT="45707" marB="45707"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tx1"/>
                          </a:solidFill>
                          <a:latin typeface="Calibri"/>
                          <a:ea typeface="微软雅黑"/>
                        </a:defRPr>
                      </a:lvl1pPr>
                      <a:lvl2pPr marL="457200" algn="l" defTabSz="914400" rtl="0" eaLnBrk="1" latinLnBrk="0" hangingPunct="1">
                        <a:defRPr sz="1800" b="1" kern="1200">
                          <a:solidFill>
                            <a:schemeClr val="tx1"/>
                          </a:solidFill>
                          <a:latin typeface="Calibri"/>
                          <a:ea typeface="微软雅黑"/>
                        </a:defRPr>
                      </a:lvl2pPr>
                      <a:lvl3pPr marL="914400" algn="l" defTabSz="914400" rtl="0" eaLnBrk="1" latinLnBrk="0" hangingPunct="1">
                        <a:defRPr sz="1800" b="1" kern="1200">
                          <a:solidFill>
                            <a:schemeClr val="tx1"/>
                          </a:solidFill>
                          <a:latin typeface="Calibri"/>
                          <a:ea typeface="微软雅黑"/>
                        </a:defRPr>
                      </a:lvl3pPr>
                      <a:lvl4pPr marL="1371600" algn="l" defTabSz="914400" rtl="0" eaLnBrk="1" latinLnBrk="0" hangingPunct="1">
                        <a:defRPr sz="1800" b="1" kern="1200">
                          <a:solidFill>
                            <a:schemeClr val="tx1"/>
                          </a:solidFill>
                          <a:latin typeface="Calibri"/>
                          <a:ea typeface="微软雅黑"/>
                        </a:defRPr>
                      </a:lvl4pPr>
                      <a:lvl5pPr marL="1828800" algn="l" defTabSz="914400" rtl="0" eaLnBrk="1" latinLnBrk="0" hangingPunct="1">
                        <a:defRPr sz="1800" b="1" kern="1200">
                          <a:solidFill>
                            <a:schemeClr val="tx1"/>
                          </a:solidFill>
                          <a:latin typeface="Calibri"/>
                          <a:ea typeface="微软雅黑"/>
                        </a:defRPr>
                      </a:lvl5pPr>
                      <a:lvl6pPr marL="2286000" algn="l" defTabSz="914400" rtl="0" eaLnBrk="1" latinLnBrk="0" hangingPunct="1">
                        <a:defRPr sz="1800" b="1" kern="1200">
                          <a:solidFill>
                            <a:schemeClr val="tx1"/>
                          </a:solidFill>
                          <a:latin typeface="Calibri"/>
                          <a:ea typeface="微软雅黑"/>
                        </a:defRPr>
                      </a:lvl6pPr>
                      <a:lvl7pPr marL="2743200" algn="l" defTabSz="914400" rtl="0" eaLnBrk="1" latinLnBrk="0" hangingPunct="1">
                        <a:defRPr sz="1800" b="1" kern="1200">
                          <a:solidFill>
                            <a:schemeClr val="tx1"/>
                          </a:solidFill>
                          <a:latin typeface="Calibri"/>
                          <a:ea typeface="微软雅黑"/>
                        </a:defRPr>
                      </a:lvl7pPr>
                      <a:lvl8pPr marL="3200400" algn="l" defTabSz="914400" rtl="0" eaLnBrk="1" latinLnBrk="0" hangingPunct="1">
                        <a:defRPr sz="1800" b="1" kern="1200">
                          <a:solidFill>
                            <a:schemeClr val="tx1"/>
                          </a:solidFill>
                          <a:latin typeface="Calibri"/>
                          <a:ea typeface="微软雅黑"/>
                        </a:defRPr>
                      </a:lvl8pPr>
                      <a:lvl9pPr marL="3657600" algn="l" defTabSz="914400" rtl="0" eaLnBrk="1" latinLnBrk="0" hangingPunct="1">
                        <a:defRPr sz="1800" b="1" kern="1200">
                          <a:solidFill>
                            <a:schemeClr val="tx1"/>
                          </a:solidFill>
                          <a:latin typeface="Calibri"/>
                          <a:ea typeface="微软雅黑"/>
                        </a:defRPr>
                      </a:lvl9pPr>
                    </a:lstStyle>
                    <a:p>
                      <a:pPr algn="l"/>
                      <a:endParaRPr lang="zh-CN" altLang="en-US" sz="1400" dirty="0"/>
                    </a:p>
                  </a:txBody>
                  <a:tcPr marT="45707" marB="45707"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Tree>
    <p:extLst>
      <p:ext uri="{BB962C8B-B14F-4D97-AF65-F5344CB8AC3E}">
        <p14:creationId xmlns:p14="http://schemas.microsoft.com/office/powerpoint/2010/main" val="42407047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extLst>
              <p:ext uri="{D42A27DB-BD31-4B8C-83A1-F6EECF244321}">
                <p14:modId xmlns:p14="http://schemas.microsoft.com/office/powerpoint/2010/main" val="82203378"/>
              </p:ext>
            </p:extLst>
          </p:nvPr>
        </p:nvGraphicFramePr>
        <p:xfrm>
          <a:off x="357202" y="1844824"/>
          <a:ext cx="8463270" cy="3381452"/>
        </p:xfrm>
        <a:graphic>
          <a:graphicData uri="http://schemas.openxmlformats.org/drawingml/2006/table">
            <a:tbl>
              <a:tblPr firstRow="1" lastRow="1" bandRow="1"/>
              <a:tblGrid>
                <a:gridCol w="1303817"/>
                <a:gridCol w="1503566"/>
                <a:gridCol w="844576"/>
                <a:gridCol w="724594"/>
                <a:gridCol w="869514"/>
                <a:gridCol w="3217203"/>
              </a:tblGrid>
              <a:tr h="493766">
                <a:tc>
                  <a:txBody>
                    <a:bodyPr/>
                    <a:lstStyle>
                      <a:lvl1pPr marL="0" algn="l" defTabSz="914400" rtl="0" eaLnBrk="1" latinLnBrk="0" hangingPunct="1">
                        <a:defRPr sz="1800" b="1" kern="1200">
                          <a:solidFill>
                            <a:schemeClr val="bg1"/>
                          </a:solidFill>
                          <a:latin typeface="Calibri"/>
                          <a:ea typeface="微软雅黑"/>
                        </a:defRPr>
                      </a:lvl1pPr>
                      <a:lvl2pPr marL="457200" algn="l" defTabSz="914400" rtl="0" eaLnBrk="1" latinLnBrk="0" hangingPunct="1">
                        <a:defRPr sz="1800" b="1" kern="1200">
                          <a:solidFill>
                            <a:schemeClr val="bg1"/>
                          </a:solidFill>
                          <a:latin typeface="Calibri"/>
                          <a:ea typeface="微软雅黑"/>
                        </a:defRPr>
                      </a:lvl2pPr>
                      <a:lvl3pPr marL="914400" algn="l" defTabSz="914400" rtl="0" eaLnBrk="1" latinLnBrk="0" hangingPunct="1">
                        <a:defRPr sz="1800" b="1" kern="1200">
                          <a:solidFill>
                            <a:schemeClr val="bg1"/>
                          </a:solidFill>
                          <a:latin typeface="Calibri"/>
                          <a:ea typeface="微软雅黑"/>
                        </a:defRPr>
                      </a:lvl3pPr>
                      <a:lvl4pPr marL="1371600" algn="l" defTabSz="914400" rtl="0" eaLnBrk="1" latinLnBrk="0" hangingPunct="1">
                        <a:defRPr sz="1800" b="1" kern="1200">
                          <a:solidFill>
                            <a:schemeClr val="bg1"/>
                          </a:solidFill>
                          <a:latin typeface="Calibri"/>
                          <a:ea typeface="微软雅黑"/>
                        </a:defRPr>
                      </a:lvl4pPr>
                      <a:lvl5pPr marL="1828800" algn="l" defTabSz="914400" rtl="0" eaLnBrk="1" latinLnBrk="0" hangingPunct="1">
                        <a:defRPr sz="1800" b="1" kern="1200">
                          <a:solidFill>
                            <a:schemeClr val="bg1"/>
                          </a:solidFill>
                          <a:latin typeface="Calibri"/>
                          <a:ea typeface="微软雅黑"/>
                        </a:defRPr>
                      </a:lvl5pPr>
                      <a:lvl6pPr marL="2286000" algn="l" defTabSz="914400" rtl="0" eaLnBrk="1" latinLnBrk="0" hangingPunct="1">
                        <a:defRPr sz="1800" b="1" kern="1200">
                          <a:solidFill>
                            <a:schemeClr val="bg1"/>
                          </a:solidFill>
                          <a:latin typeface="Calibri"/>
                          <a:ea typeface="微软雅黑"/>
                        </a:defRPr>
                      </a:lvl6pPr>
                      <a:lvl7pPr marL="2743200" algn="l" defTabSz="914400" rtl="0" eaLnBrk="1" latinLnBrk="0" hangingPunct="1">
                        <a:defRPr sz="1800" b="1" kern="1200">
                          <a:solidFill>
                            <a:schemeClr val="bg1"/>
                          </a:solidFill>
                          <a:latin typeface="Calibri"/>
                          <a:ea typeface="微软雅黑"/>
                        </a:defRPr>
                      </a:lvl7pPr>
                      <a:lvl8pPr marL="3200400" algn="l" defTabSz="914400" rtl="0" eaLnBrk="1" latinLnBrk="0" hangingPunct="1">
                        <a:defRPr sz="1800" b="1" kern="1200">
                          <a:solidFill>
                            <a:schemeClr val="bg1"/>
                          </a:solidFill>
                          <a:latin typeface="Calibri"/>
                          <a:ea typeface="微软雅黑"/>
                        </a:defRPr>
                      </a:lvl8pPr>
                      <a:lvl9pPr marL="3657600" algn="l" defTabSz="914400" rtl="0" eaLnBrk="1" latinLnBrk="0" hangingPunct="1">
                        <a:defRPr sz="1800" b="1" kern="1200">
                          <a:solidFill>
                            <a:schemeClr val="bg1"/>
                          </a:solidFill>
                          <a:latin typeface="Calibri"/>
                          <a:ea typeface="微软雅黑"/>
                        </a:defRPr>
                      </a:lvl9pPr>
                    </a:lstStyle>
                    <a:p>
                      <a:pPr algn="ctr"/>
                      <a:r>
                        <a:rPr lang="en-US" altLang="zh-CN" sz="1100" dirty="0" smtClean="0"/>
                        <a:t>TEXT</a:t>
                      </a:r>
                      <a:endParaRPr lang="zh-CN" altLang="en-US" sz="1100" dirty="0"/>
                    </a:p>
                  </a:txBody>
                  <a:tcPr marL="74089" marR="74089" marT="37036" marB="37036"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lnTlToBr w="12700" cmpd="sng">
                      <a:noFill/>
                      <a:prstDash val="solid"/>
                    </a:lnTlToBr>
                    <a:lnBlToTr w="12700" cmpd="sng">
                      <a:noFill/>
                      <a:prstDash val="solid"/>
                    </a:lnBlToTr>
                    <a:solidFill>
                      <a:srgbClr val="FB710F"/>
                    </a:solidFill>
                  </a:tcPr>
                </a:tc>
                <a:tc>
                  <a:txBody>
                    <a:bodyPr/>
                    <a:lstStyle>
                      <a:lvl1pPr marL="0" algn="l" defTabSz="914400" rtl="0" eaLnBrk="1" latinLnBrk="0" hangingPunct="1">
                        <a:defRPr sz="1800" b="1" kern="1200">
                          <a:solidFill>
                            <a:schemeClr val="bg1"/>
                          </a:solidFill>
                          <a:latin typeface="Calibri"/>
                          <a:ea typeface="微软雅黑"/>
                        </a:defRPr>
                      </a:lvl1pPr>
                      <a:lvl2pPr marL="457200" algn="l" defTabSz="914400" rtl="0" eaLnBrk="1" latinLnBrk="0" hangingPunct="1">
                        <a:defRPr sz="1800" b="1" kern="1200">
                          <a:solidFill>
                            <a:schemeClr val="bg1"/>
                          </a:solidFill>
                          <a:latin typeface="Calibri"/>
                          <a:ea typeface="微软雅黑"/>
                        </a:defRPr>
                      </a:lvl2pPr>
                      <a:lvl3pPr marL="914400" algn="l" defTabSz="914400" rtl="0" eaLnBrk="1" latinLnBrk="0" hangingPunct="1">
                        <a:defRPr sz="1800" b="1" kern="1200">
                          <a:solidFill>
                            <a:schemeClr val="bg1"/>
                          </a:solidFill>
                          <a:latin typeface="Calibri"/>
                          <a:ea typeface="微软雅黑"/>
                        </a:defRPr>
                      </a:lvl3pPr>
                      <a:lvl4pPr marL="1371600" algn="l" defTabSz="914400" rtl="0" eaLnBrk="1" latinLnBrk="0" hangingPunct="1">
                        <a:defRPr sz="1800" b="1" kern="1200">
                          <a:solidFill>
                            <a:schemeClr val="bg1"/>
                          </a:solidFill>
                          <a:latin typeface="Calibri"/>
                          <a:ea typeface="微软雅黑"/>
                        </a:defRPr>
                      </a:lvl4pPr>
                      <a:lvl5pPr marL="1828800" algn="l" defTabSz="914400" rtl="0" eaLnBrk="1" latinLnBrk="0" hangingPunct="1">
                        <a:defRPr sz="1800" b="1" kern="1200">
                          <a:solidFill>
                            <a:schemeClr val="bg1"/>
                          </a:solidFill>
                          <a:latin typeface="Calibri"/>
                          <a:ea typeface="微软雅黑"/>
                        </a:defRPr>
                      </a:lvl5pPr>
                      <a:lvl6pPr marL="2286000" algn="l" defTabSz="914400" rtl="0" eaLnBrk="1" latinLnBrk="0" hangingPunct="1">
                        <a:defRPr sz="1800" b="1" kern="1200">
                          <a:solidFill>
                            <a:schemeClr val="bg1"/>
                          </a:solidFill>
                          <a:latin typeface="Calibri"/>
                          <a:ea typeface="微软雅黑"/>
                        </a:defRPr>
                      </a:lvl6pPr>
                      <a:lvl7pPr marL="2743200" algn="l" defTabSz="914400" rtl="0" eaLnBrk="1" latinLnBrk="0" hangingPunct="1">
                        <a:defRPr sz="1800" b="1" kern="1200">
                          <a:solidFill>
                            <a:schemeClr val="bg1"/>
                          </a:solidFill>
                          <a:latin typeface="Calibri"/>
                          <a:ea typeface="微软雅黑"/>
                        </a:defRPr>
                      </a:lvl7pPr>
                      <a:lvl8pPr marL="3200400" algn="l" defTabSz="914400" rtl="0" eaLnBrk="1" latinLnBrk="0" hangingPunct="1">
                        <a:defRPr sz="1800" b="1" kern="1200">
                          <a:solidFill>
                            <a:schemeClr val="bg1"/>
                          </a:solidFill>
                          <a:latin typeface="Calibri"/>
                          <a:ea typeface="微软雅黑"/>
                        </a:defRPr>
                      </a:lvl8pPr>
                      <a:lvl9pPr marL="3657600" algn="l" defTabSz="914400" rtl="0" eaLnBrk="1" latinLnBrk="0" hangingPunct="1">
                        <a:defRPr sz="1800" b="1" kern="1200">
                          <a:solidFill>
                            <a:schemeClr val="bg1"/>
                          </a:solidFill>
                          <a:latin typeface="Calibri"/>
                          <a:ea typeface="微软雅黑"/>
                        </a:defRPr>
                      </a:lvl9pPr>
                    </a:lstStyle>
                    <a:p>
                      <a:pPr algn="ctr"/>
                      <a:r>
                        <a:rPr lang="en-US" altLang="zh-CN" sz="1100" dirty="0" smtClean="0"/>
                        <a:t>TEXT</a:t>
                      </a:r>
                      <a:endParaRPr lang="zh-CN" altLang="en-US" sz="1100" dirty="0"/>
                    </a:p>
                  </a:txBody>
                  <a:tcPr marL="74089" marR="74089" marT="37036" marB="37036"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lnTlToBr w="12700" cmpd="sng">
                      <a:noFill/>
                      <a:prstDash val="solid"/>
                    </a:lnTlToBr>
                    <a:lnBlToTr w="12700" cmpd="sng">
                      <a:noFill/>
                      <a:prstDash val="solid"/>
                    </a:lnBlToTr>
                    <a:solidFill>
                      <a:srgbClr val="FB710F"/>
                    </a:solidFill>
                  </a:tcPr>
                </a:tc>
                <a:tc>
                  <a:txBody>
                    <a:bodyPr/>
                    <a:lstStyle>
                      <a:lvl1pPr marL="0" algn="l" defTabSz="914400" rtl="0" eaLnBrk="1" latinLnBrk="0" hangingPunct="1">
                        <a:defRPr sz="1800" b="1" kern="1200">
                          <a:solidFill>
                            <a:schemeClr val="bg1"/>
                          </a:solidFill>
                          <a:latin typeface="Calibri"/>
                          <a:ea typeface="微软雅黑"/>
                        </a:defRPr>
                      </a:lvl1pPr>
                      <a:lvl2pPr marL="457200" algn="l" defTabSz="914400" rtl="0" eaLnBrk="1" latinLnBrk="0" hangingPunct="1">
                        <a:defRPr sz="1800" b="1" kern="1200">
                          <a:solidFill>
                            <a:schemeClr val="bg1"/>
                          </a:solidFill>
                          <a:latin typeface="Calibri"/>
                          <a:ea typeface="微软雅黑"/>
                        </a:defRPr>
                      </a:lvl2pPr>
                      <a:lvl3pPr marL="914400" algn="l" defTabSz="914400" rtl="0" eaLnBrk="1" latinLnBrk="0" hangingPunct="1">
                        <a:defRPr sz="1800" b="1" kern="1200">
                          <a:solidFill>
                            <a:schemeClr val="bg1"/>
                          </a:solidFill>
                          <a:latin typeface="Calibri"/>
                          <a:ea typeface="微软雅黑"/>
                        </a:defRPr>
                      </a:lvl3pPr>
                      <a:lvl4pPr marL="1371600" algn="l" defTabSz="914400" rtl="0" eaLnBrk="1" latinLnBrk="0" hangingPunct="1">
                        <a:defRPr sz="1800" b="1" kern="1200">
                          <a:solidFill>
                            <a:schemeClr val="bg1"/>
                          </a:solidFill>
                          <a:latin typeface="Calibri"/>
                          <a:ea typeface="微软雅黑"/>
                        </a:defRPr>
                      </a:lvl4pPr>
                      <a:lvl5pPr marL="1828800" algn="l" defTabSz="914400" rtl="0" eaLnBrk="1" latinLnBrk="0" hangingPunct="1">
                        <a:defRPr sz="1800" b="1" kern="1200">
                          <a:solidFill>
                            <a:schemeClr val="bg1"/>
                          </a:solidFill>
                          <a:latin typeface="Calibri"/>
                          <a:ea typeface="微软雅黑"/>
                        </a:defRPr>
                      </a:lvl5pPr>
                      <a:lvl6pPr marL="2286000" algn="l" defTabSz="914400" rtl="0" eaLnBrk="1" latinLnBrk="0" hangingPunct="1">
                        <a:defRPr sz="1800" b="1" kern="1200">
                          <a:solidFill>
                            <a:schemeClr val="bg1"/>
                          </a:solidFill>
                          <a:latin typeface="Calibri"/>
                          <a:ea typeface="微软雅黑"/>
                        </a:defRPr>
                      </a:lvl6pPr>
                      <a:lvl7pPr marL="2743200" algn="l" defTabSz="914400" rtl="0" eaLnBrk="1" latinLnBrk="0" hangingPunct="1">
                        <a:defRPr sz="1800" b="1" kern="1200">
                          <a:solidFill>
                            <a:schemeClr val="bg1"/>
                          </a:solidFill>
                          <a:latin typeface="Calibri"/>
                          <a:ea typeface="微软雅黑"/>
                        </a:defRPr>
                      </a:lvl7pPr>
                      <a:lvl8pPr marL="3200400" algn="l" defTabSz="914400" rtl="0" eaLnBrk="1" latinLnBrk="0" hangingPunct="1">
                        <a:defRPr sz="1800" b="1" kern="1200">
                          <a:solidFill>
                            <a:schemeClr val="bg1"/>
                          </a:solidFill>
                          <a:latin typeface="Calibri"/>
                          <a:ea typeface="微软雅黑"/>
                        </a:defRPr>
                      </a:lvl8pPr>
                      <a:lvl9pPr marL="3657600" algn="l" defTabSz="914400" rtl="0" eaLnBrk="1" latinLnBrk="0" hangingPunct="1">
                        <a:defRPr sz="1800" b="1" kern="1200">
                          <a:solidFill>
                            <a:schemeClr val="bg1"/>
                          </a:solidFill>
                          <a:latin typeface="Calibri"/>
                          <a:ea typeface="微软雅黑"/>
                        </a:defRPr>
                      </a:lvl9pPr>
                    </a:lstStyle>
                    <a:p>
                      <a:pPr algn="ctr"/>
                      <a:r>
                        <a:rPr lang="en-US" altLang="zh-CN" sz="1100" dirty="0" smtClean="0"/>
                        <a:t>TEXT</a:t>
                      </a:r>
                      <a:endParaRPr lang="zh-CN" altLang="en-US" sz="1100" dirty="0"/>
                    </a:p>
                  </a:txBody>
                  <a:tcPr marL="74089" marR="74089" marT="37036" marB="37036"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lnTlToBr w="12700" cmpd="sng">
                      <a:noFill/>
                      <a:prstDash val="solid"/>
                    </a:lnTlToBr>
                    <a:lnBlToTr w="12700" cmpd="sng">
                      <a:noFill/>
                      <a:prstDash val="solid"/>
                    </a:lnBlToTr>
                    <a:solidFill>
                      <a:srgbClr val="FB710F"/>
                    </a:solidFill>
                  </a:tcPr>
                </a:tc>
                <a:tc>
                  <a:txBody>
                    <a:bodyPr/>
                    <a:lstStyle>
                      <a:lvl1pPr marL="0" algn="l" defTabSz="914400" rtl="0" eaLnBrk="1" latinLnBrk="0" hangingPunct="1">
                        <a:defRPr sz="1800" b="1" kern="1200">
                          <a:solidFill>
                            <a:schemeClr val="bg1"/>
                          </a:solidFill>
                          <a:latin typeface="Calibri"/>
                          <a:ea typeface="微软雅黑"/>
                        </a:defRPr>
                      </a:lvl1pPr>
                      <a:lvl2pPr marL="457200" algn="l" defTabSz="914400" rtl="0" eaLnBrk="1" latinLnBrk="0" hangingPunct="1">
                        <a:defRPr sz="1800" b="1" kern="1200">
                          <a:solidFill>
                            <a:schemeClr val="bg1"/>
                          </a:solidFill>
                          <a:latin typeface="Calibri"/>
                          <a:ea typeface="微软雅黑"/>
                        </a:defRPr>
                      </a:lvl2pPr>
                      <a:lvl3pPr marL="914400" algn="l" defTabSz="914400" rtl="0" eaLnBrk="1" latinLnBrk="0" hangingPunct="1">
                        <a:defRPr sz="1800" b="1" kern="1200">
                          <a:solidFill>
                            <a:schemeClr val="bg1"/>
                          </a:solidFill>
                          <a:latin typeface="Calibri"/>
                          <a:ea typeface="微软雅黑"/>
                        </a:defRPr>
                      </a:lvl3pPr>
                      <a:lvl4pPr marL="1371600" algn="l" defTabSz="914400" rtl="0" eaLnBrk="1" latinLnBrk="0" hangingPunct="1">
                        <a:defRPr sz="1800" b="1" kern="1200">
                          <a:solidFill>
                            <a:schemeClr val="bg1"/>
                          </a:solidFill>
                          <a:latin typeface="Calibri"/>
                          <a:ea typeface="微软雅黑"/>
                        </a:defRPr>
                      </a:lvl4pPr>
                      <a:lvl5pPr marL="1828800" algn="l" defTabSz="914400" rtl="0" eaLnBrk="1" latinLnBrk="0" hangingPunct="1">
                        <a:defRPr sz="1800" b="1" kern="1200">
                          <a:solidFill>
                            <a:schemeClr val="bg1"/>
                          </a:solidFill>
                          <a:latin typeface="Calibri"/>
                          <a:ea typeface="微软雅黑"/>
                        </a:defRPr>
                      </a:lvl5pPr>
                      <a:lvl6pPr marL="2286000" algn="l" defTabSz="914400" rtl="0" eaLnBrk="1" latinLnBrk="0" hangingPunct="1">
                        <a:defRPr sz="1800" b="1" kern="1200">
                          <a:solidFill>
                            <a:schemeClr val="bg1"/>
                          </a:solidFill>
                          <a:latin typeface="Calibri"/>
                          <a:ea typeface="微软雅黑"/>
                        </a:defRPr>
                      </a:lvl6pPr>
                      <a:lvl7pPr marL="2743200" algn="l" defTabSz="914400" rtl="0" eaLnBrk="1" latinLnBrk="0" hangingPunct="1">
                        <a:defRPr sz="1800" b="1" kern="1200">
                          <a:solidFill>
                            <a:schemeClr val="bg1"/>
                          </a:solidFill>
                          <a:latin typeface="Calibri"/>
                          <a:ea typeface="微软雅黑"/>
                        </a:defRPr>
                      </a:lvl7pPr>
                      <a:lvl8pPr marL="3200400" algn="l" defTabSz="914400" rtl="0" eaLnBrk="1" latinLnBrk="0" hangingPunct="1">
                        <a:defRPr sz="1800" b="1" kern="1200">
                          <a:solidFill>
                            <a:schemeClr val="bg1"/>
                          </a:solidFill>
                          <a:latin typeface="Calibri"/>
                          <a:ea typeface="微软雅黑"/>
                        </a:defRPr>
                      </a:lvl8pPr>
                      <a:lvl9pPr marL="3657600" algn="l" defTabSz="914400" rtl="0" eaLnBrk="1" latinLnBrk="0" hangingPunct="1">
                        <a:defRPr sz="1800" b="1" kern="1200">
                          <a:solidFill>
                            <a:schemeClr val="bg1"/>
                          </a:solidFill>
                          <a:latin typeface="Calibri"/>
                          <a:ea typeface="微软雅黑"/>
                        </a:defRPr>
                      </a:lvl9pPr>
                    </a:lstStyle>
                    <a:p>
                      <a:pPr algn="ctr"/>
                      <a:r>
                        <a:rPr lang="en-US" altLang="zh-CN" sz="1100" dirty="0" smtClean="0"/>
                        <a:t>TEXT</a:t>
                      </a:r>
                      <a:endParaRPr lang="zh-CN" altLang="en-US" sz="1100" dirty="0"/>
                    </a:p>
                  </a:txBody>
                  <a:tcPr marL="74089" marR="74089" marT="37036" marB="37036"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lnTlToBr w="12700" cmpd="sng">
                      <a:noFill/>
                      <a:prstDash val="solid"/>
                    </a:lnTlToBr>
                    <a:lnBlToTr w="12700" cmpd="sng">
                      <a:noFill/>
                      <a:prstDash val="solid"/>
                    </a:lnBlToTr>
                    <a:solidFill>
                      <a:srgbClr val="FB710F"/>
                    </a:solidFill>
                  </a:tcPr>
                </a:tc>
                <a:tc>
                  <a:txBody>
                    <a:bodyPr/>
                    <a:lstStyle>
                      <a:lvl1pPr marL="0" algn="l" defTabSz="914400" rtl="0" eaLnBrk="1" latinLnBrk="0" hangingPunct="1">
                        <a:defRPr sz="1800" b="1" kern="1200">
                          <a:solidFill>
                            <a:schemeClr val="bg1"/>
                          </a:solidFill>
                          <a:latin typeface="Calibri"/>
                          <a:ea typeface="微软雅黑"/>
                        </a:defRPr>
                      </a:lvl1pPr>
                      <a:lvl2pPr marL="457200" algn="l" defTabSz="914400" rtl="0" eaLnBrk="1" latinLnBrk="0" hangingPunct="1">
                        <a:defRPr sz="1800" b="1" kern="1200">
                          <a:solidFill>
                            <a:schemeClr val="bg1"/>
                          </a:solidFill>
                          <a:latin typeface="Calibri"/>
                          <a:ea typeface="微软雅黑"/>
                        </a:defRPr>
                      </a:lvl2pPr>
                      <a:lvl3pPr marL="914400" algn="l" defTabSz="914400" rtl="0" eaLnBrk="1" latinLnBrk="0" hangingPunct="1">
                        <a:defRPr sz="1800" b="1" kern="1200">
                          <a:solidFill>
                            <a:schemeClr val="bg1"/>
                          </a:solidFill>
                          <a:latin typeface="Calibri"/>
                          <a:ea typeface="微软雅黑"/>
                        </a:defRPr>
                      </a:lvl3pPr>
                      <a:lvl4pPr marL="1371600" algn="l" defTabSz="914400" rtl="0" eaLnBrk="1" latinLnBrk="0" hangingPunct="1">
                        <a:defRPr sz="1800" b="1" kern="1200">
                          <a:solidFill>
                            <a:schemeClr val="bg1"/>
                          </a:solidFill>
                          <a:latin typeface="Calibri"/>
                          <a:ea typeface="微软雅黑"/>
                        </a:defRPr>
                      </a:lvl4pPr>
                      <a:lvl5pPr marL="1828800" algn="l" defTabSz="914400" rtl="0" eaLnBrk="1" latinLnBrk="0" hangingPunct="1">
                        <a:defRPr sz="1800" b="1" kern="1200">
                          <a:solidFill>
                            <a:schemeClr val="bg1"/>
                          </a:solidFill>
                          <a:latin typeface="Calibri"/>
                          <a:ea typeface="微软雅黑"/>
                        </a:defRPr>
                      </a:lvl5pPr>
                      <a:lvl6pPr marL="2286000" algn="l" defTabSz="914400" rtl="0" eaLnBrk="1" latinLnBrk="0" hangingPunct="1">
                        <a:defRPr sz="1800" b="1" kern="1200">
                          <a:solidFill>
                            <a:schemeClr val="bg1"/>
                          </a:solidFill>
                          <a:latin typeface="Calibri"/>
                          <a:ea typeface="微软雅黑"/>
                        </a:defRPr>
                      </a:lvl6pPr>
                      <a:lvl7pPr marL="2743200" algn="l" defTabSz="914400" rtl="0" eaLnBrk="1" latinLnBrk="0" hangingPunct="1">
                        <a:defRPr sz="1800" b="1" kern="1200">
                          <a:solidFill>
                            <a:schemeClr val="bg1"/>
                          </a:solidFill>
                          <a:latin typeface="Calibri"/>
                          <a:ea typeface="微软雅黑"/>
                        </a:defRPr>
                      </a:lvl7pPr>
                      <a:lvl8pPr marL="3200400" algn="l" defTabSz="914400" rtl="0" eaLnBrk="1" latinLnBrk="0" hangingPunct="1">
                        <a:defRPr sz="1800" b="1" kern="1200">
                          <a:solidFill>
                            <a:schemeClr val="bg1"/>
                          </a:solidFill>
                          <a:latin typeface="Calibri"/>
                          <a:ea typeface="微软雅黑"/>
                        </a:defRPr>
                      </a:lvl8pPr>
                      <a:lvl9pPr marL="3657600" algn="l" defTabSz="914400" rtl="0" eaLnBrk="1" latinLnBrk="0" hangingPunct="1">
                        <a:defRPr sz="1800" b="1" kern="1200">
                          <a:solidFill>
                            <a:schemeClr val="bg1"/>
                          </a:solidFill>
                          <a:latin typeface="Calibri"/>
                          <a:ea typeface="微软雅黑"/>
                        </a:defRPr>
                      </a:lvl9pPr>
                    </a:lstStyle>
                    <a:p>
                      <a:pPr algn="ctr"/>
                      <a:r>
                        <a:rPr lang="en-US" altLang="zh-CN" sz="1100" dirty="0" smtClean="0"/>
                        <a:t>TEXT</a:t>
                      </a:r>
                      <a:endParaRPr lang="zh-CN" altLang="en-US" sz="1100" dirty="0"/>
                    </a:p>
                  </a:txBody>
                  <a:tcPr marL="74089" marR="74089" marT="37036" marB="37036"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lnTlToBr w="12700" cmpd="sng">
                      <a:noFill/>
                      <a:prstDash val="solid"/>
                    </a:lnTlToBr>
                    <a:lnBlToTr w="12700" cmpd="sng">
                      <a:noFill/>
                      <a:prstDash val="solid"/>
                    </a:lnBlToTr>
                    <a:solidFill>
                      <a:srgbClr val="FB710F"/>
                    </a:solidFill>
                  </a:tcPr>
                </a:tc>
                <a:tc>
                  <a:txBody>
                    <a:bodyPr/>
                    <a:lstStyle>
                      <a:lvl1pPr marL="0" algn="l" defTabSz="914400" rtl="0" eaLnBrk="1" latinLnBrk="0" hangingPunct="1">
                        <a:defRPr sz="1800" b="1" kern="1200">
                          <a:solidFill>
                            <a:schemeClr val="bg1"/>
                          </a:solidFill>
                          <a:latin typeface="Calibri"/>
                          <a:ea typeface="微软雅黑"/>
                        </a:defRPr>
                      </a:lvl1pPr>
                      <a:lvl2pPr marL="457200" algn="l" defTabSz="914400" rtl="0" eaLnBrk="1" latinLnBrk="0" hangingPunct="1">
                        <a:defRPr sz="1800" b="1" kern="1200">
                          <a:solidFill>
                            <a:schemeClr val="bg1"/>
                          </a:solidFill>
                          <a:latin typeface="Calibri"/>
                          <a:ea typeface="微软雅黑"/>
                        </a:defRPr>
                      </a:lvl2pPr>
                      <a:lvl3pPr marL="914400" algn="l" defTabSz="914400" rtl="0" eaLnBrk="1" latinLnBrk="0" hangingPunct="1">
                        <a:defRPr sz="1800" b="1" kern="1200">
                          <a:solidFill>
                            <a:schemeClr val="bg1"/>
                          </a:solidFill>
                          <a:latin typeface="Calibri"/>
                          <a:ea typeface="微软雅黑"/>
                        </a:defRPr>
                      </a:lvl3pPr>
                      <a:lvl4pPr marL="1371600" algn="l" defTabSz="914400" rtl="0" eaLnBrk="1" latinLnBrk="0" hangingPunct="1">
                        <a:defRPr sz="1800" b="1" kern="1200">
                          <a:solidFill>
                            <a:schemeClr val="bg1"/>
                          </a:solidFill>
                          <a:latin typeface="Calibri"/>
                          <a:ea typeface="微软雅黑"/>
                        </a:defRPr>
                      </a:lvl4pPr>
                      <a:lvl5pPr marL="1828800" algn="l" defTabSz="914400" rtl="0" eaLnBrk="1" latinLnBrk="0" hangingPunct="1">
                        <a:defRPr sz="1800" b="1" kern="1200">
                          <a:solidFill>
                            <a:schemeClr val="bg1"/>
                          </a:solidFill>
                          <a:latin typeface="Calibri"/>
                          <a:ea typeface="微软雅黑"/>
                        </a:defRPr>
                      </a:lvl5pPr>
                      <a:lvl6pPr marL="2286000" algn="l" defTabSz="914400" rtl="0" eaLnBrk="1" latinLnBrk="0" hangingPunct="1">
                        <a:defRPr sz="1800" b="1" kern="1200">
                          <a:solidFill>
                            <a:schemeClr val="bg1"/>
                          </a:solidFill>
                          <a:latin typeface="Calibri"/>
                          <a:ea typeface="微软雅黑"/>
                        </a:defRPr>
                      </a:lvl6pPr>
                      <a:lvl7pPr marL="2743200" algn="l" defTabSz="914400" rtl="0" eaLnBrk="1" latinLnBrk="0" hangingPunct="1">
                        <a:defRPr sz="1800" b="1" kern="1200">
                          <a:solidFill>
                            <a:schemeClr val="bg1"/>
                          </a:solidFill>
                          <a:latin typeface="Calibri"/>
                          <a:ea typeface="微软雅黑"/>
                        </a:defRPr>
                      </a:lvl7pPr>
                      <a:lvl8pPr marL="3200400" algn="l" defTabSz="914400" rtl="0" eaLnBrk="1" latinLnBrk="0" hangingPunct="1">
                        <a:defRPr sz="1800" b="1" kern="1200">
                          <a:solidFill>
                            <a:schemeClr val="bg1"/>
                          </a:solidFill>
                          <a:latin typeface="Calibri"/>
                          <a:ea typeface="微软雅黑"/>
                        </a:defRPr>
                      </a:lvl8pPr>
                      <a:lvl9pPr marL="3657600" algn="l" defTabSz="914400" rtl="0" eaLnBrk="1" latinLnBrk="0" hangingPunct="1">
                        <a:defRPr sz="1800" b="1" kern="1200">
                          <a:solidFill>
                            <a:schemeClr val="bg1"/>
                          </a:solidFill>
                          <a:latin typeface="Calibri"/>
                          <a:ea typeface="微软雅黑"/>
                        </a:defRPr>
                      </a:lvl9pPr>
                    </a:lstStyle>
                    <a:p>
                      <a:pPr algn="ctr"/>
                      <a:r>
                        <a:rPr lang="en-US" altLang="zh-CN" sz="1100" dirty="0" smtClean="0"/>
                        <a:t>TEXT</a:t>
                      </a:r>
                      <a:endParaRPr lang="zh-CN" altLang="en-US" sz="1100" dirty="0"/>
                    </a:p>
                  </a:txBody>
                  <a:tcPr marL="74089" marR="74089" marT="37036" marB="37036"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lnTlToBr w="12700" cmpd="sng">
                      <a:noFill/>
                      <a:prstDash val="solid"/>
                    </a:lnTlToBr>
                    <a:lnBlToTr w="12700" cmpd="sng">
                      <a:noFill/>
                      <a:prstDash val="solid"/>
                    </a:lnBlToTr>
                    <a:solidFill>
                      <a:srgbClr val="FB710F"/>
                    </a:solidFill>
                  </a:tcPr>
                </a:tc>
              </a:tr>
              <a:tr h="290450">
                <a:tc rowSpan="3">
                  <a:txBody>
                    <a:bodyPr/>
                    <a:lstStyle>
                      <a:lvl1pPr marL="0" algn="l" defTabSz="914400" rtl="0" eaLnBrk="1" latinLnBrk="0" hangingPunct="1">
                        <a:defRPr sz="1800" kern="1200">
                          <a:solidFill>
                            <a:schemeClr val="tx1"/>
                          </a:solidFill>
                          <a:latin typeface="Calibri"/>
                          <a:ea typeface="微软雅黑"/>
                        </a:defRPr>
                      </a:lvl1pPr>
                      <a:lvl2pPr marL="457200" algn="l" defTabSz="914400" rtl="0" eaLnBrk="1" latinLnBrk="0" hangingPunct="1">
                        <a:defRPr sz="1800" kern="1200">
                          <a:solidFill>
                            <a:schemeClr val="tx1"/>
                          </a:solidFill>
                          <a:latin typeface="Calibri"/>
                          <a:ea typeface="微软雅黑"/>
                        </a:defRPr>
                      </a:lvl2pPr>
                      <a:lvl3pPr marL="914400" algn="l" defTabSz="914400" rtl="0" eaLnBrk="1" latinLnBrk="0" hangingPunct="1">
                        <a:defRPr sz="1800" kern="1200">
                          <a:solidFill>
                            <a:schemeClr val="tx1"/>
                          </a:solidFill>
                          <a:latin typeface="Calibri"/>
                          <a:ea typeface="微软雅黑"/>
                        </a:defRPr>
                      </a:lvl3pPr>
                      <a:lvl4pPr marL="1371600" algn="l" defTabSz="914400" rtl="0" eaLnBrk="1" latinLnBrk="0" hangingPunct="1">
                        <a:defRPr sz="1800" kern="1200">
                          <a:solidFill>
                            <a:schemeClr val="tx1"/>
                          </a:solidFill>
                          <a:latin typeface="Calibri"/>
                          <a:ea typeface="微软雅黑"/>
                        </a:defRPr>
                      </a:lvl4pPr>
                      <a:lvl5pPr marL="1828800" algn="l" defTabSz="914400" rtl="0" eaLnBrk="1" latinLnBrk="0" hangingPunct="1">
                        <a:defRPr sz="1800" kern="1200">
                          <a:solidFill>
                            <a:schemeClr val="tx1"/>
                          </a:solidFill>
                          <a:latin typeface="Calibri"/>
                          <a:ea typeface="微软雅黑"/>
                        </a:defRPr>
                      </a:lvl5pPr>
                      <a:lvl6pPr marL="2286000" algn="l" defTabSz="914400" rtl="0" eaLnBrk="1" latinLnBrk="0" hangingPunct="1">
                        <a:defRPr sz="1800" kern="1200">
                          <a:solidFill>
                            <a:schemeClr val="tx1"/>
                          </a:solidFill>
                          <a:latin typeface="Calibri"/>
                          <a:ea typeface="微软雅黑"/>
                        </a:defRPr>
                      </a:lvl6pPr>
                      <a:lvl7pPr marL="2743200" algn="l" defTabSz="914400" rtl="0" eaLnBrk="1" latinLnBrk="0" hangingPunct="1">
                        <a:defRPr sz="1800" kern="1200">
                          <a:solidFill>
                            <a:schemeClr val="tx1"/>
                          </a:solidFill>
                          <a:latin typeface="Calibri"/>
                          <a:ea typeface="微软雅黑"/>
                        </a:defRPr>
                      </a:lvl7pPr>
                      <a:lvl8pPr marL="3200400" algn="l" defTabSz="914400" rtl="0" eaLnBrk="1" latinLnBrk="0" hangingPunct="1">
                        <a:defRPr sz="1800" kern="1200">
                          <a:solidFill>
                            <a:schemeClr val="tx1"/>
                          </a:solidFill>
                          <a:latin typeface="Calibri"/>
                          <a:ea typeface="微软雅黑"/>
                        </a:defRPr>
                      </a:lvl8pPr>
                      <a:lvl9pPr marL="3657600" algn="l" defTabSz="914400" rtl="0" eaLnBrk="1" latinLnBrk="0" hangingPunct="1">
                        <a:defRPr sz="1800" kern="1200">
                          <a:solidFill>
                            <a:schemeClr val="tx1"/>
                          </a:solidFill>
                          <a:latin typeface="Calibri"/>
                          <a:ea typeface="微软雅黑"/>
                        </a:defRPr>
                      </a:lvl9p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100" dirty="0" smtClean="0">
                          <a:solidFill>
                            <a:schemeClr val="bg2">
                              <a:lumMod val="25000"/>
                            </a:schemeClr>
                          </a:solidFill>
                        </a:rPr>
                        <a:t>ADD YOUR TEXT</a:t>
                      </a:r>
                    </a:p>
                  </a:txBody>
                  <a:tcPr marL="74089" marR="74089" marT="37036" marB="37036"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ea typeface="微软雅黑"/>
                        </a:defRPr>
                      </a:lvl1pPr>
                      <a:lvl2pPr marL="457200" algn="l" defTabSz="914400" rtl="0" eaLnBrk="1" latinLnBrk="0" hangingPunct="1">
                        <a:defRPr sz="1800" kern="1200">
                          <a:solidFill>
                            <a:schemeClr val="tx1"/>
                          </a:solidFill>
                          <a:latin typeface="Calibri"/>
                          <a:ea typeface="微软雅黑"/>
                        </a:defRPr>
                      </a:lvl2pPr>
                      <a:lvl3pPr marL="914400" algn="l" defTabSz="914400" rtl="0" eaLnBrk="1" latinLnBrk="0" hangingPunct="1">
                        <a:defRPr sz="1800" kern="1200">
                          <a:solidFill>
                            <a:schemeClr val="tx1"/>
                          </a:solidFill>
                          <a:latin typeface="Calibri"/>
                          <a:ea typeface="微软雅黑"/>
                        </a:defRPr>
                      </a:lvl3pPr>
                      <a:lvl4pPr marL="1371600" algn="l" defTabSz="914400" rtl="0" eaLnBrk="1" latinLnBrk="0" hangingPunct="1">
                        <a:defRPr sz="1800" kern="1200">
                          <a:solidFill>
                            <a:schemeClr val="tx1"/>
                          </a:solidFill>
                          <a:latin typeface="Calibri"/>
                          <a:ea typeface="微软雅黑"/>
                        </a:defRPr>
                      </a:lvl4pPr>
                      <a:lvl5pPr marL="1828800" algn="l" defTabSz="914400" rtl="0" eaLnBrk="1" latinLnBrk="0" hangingPunct="1">
                        <a:defRPr sz="1800" kern="1200">
                          <a:solidFill>
                            <a:schemeClr val="tx1"/>
                          </a:solidFill>
                          <a:latin typeface="Calibri"/>
                          <a:ea typeface="微软雅黑"/>
                        </a:defRPr>
                      </a:lvl5pPr>
                      <a:lvl6pPr marL="2286000" algn="l" defTabSz="914400" rtl="0" eaLnBrk="1" latinLnBrk="0" hangingPunct="1">
                        <a:defRPr sz="1800" kern="1200">
                          <a:solidFill>
                            <a:schemeClr val="tx1"/>
                          </a:solidFill>
                          <a:latin typeface="Calibri"/>
                          <a:ea typeface="微软雅黑"/>
                        </a:defRPr>
                      </a:lvl6pPr>
                      <a:lvl7pPr marL="2743200" algn="l" defTabSz="914400" rtl="0" eaLnBrk="1" latinLnBrk="0" hangingPunct="1">
                        <a:defRPr sz="1800" kern="1200">
                          <a:solidFill>
                            <a:schemeClr val="tx1"/>
                          </a:solidFill>
                          <a:latin typeface="Calibri"/>
                          <a:ea typeface="微软雅黑"/>
                        </a:defRPr>
                      </a:lvl7pPr>
                      <a:lvl8pPr marL="3200400" algn="l" defTabSz="914400" rtl="0" eaLnBrk="1" latinLnBrk="0" hangingPunct="1">
                        <a:defRPr sz="1800" kern="1200">
                          <a:solidFill>
                            <a:schemeClr val="tx1"/>
                          </a:solidFill>
                          <a:latin typeface="Calibri"/>
                          <a:ea typeface="微软雅黑"/>
                        </a:defRPr>
                      </a:lvl8pPr>
                      <a:lvl9pPr marL="3657600" algn="l" defTabSz="914400" rtl="0" eaLnBrk="1" latinLnBrk="0" hangingPunct="1">
                        <a:defRPr sz="1800" kern="1200">
                          <a:solidFill>
                            <a:schemeClr val="tx1"/>
                          </a:solidFill>
                          <a:latin typeface="Calibri"/>
                          <a:ea typeface="微软雅黑"/>
                        </a:defRPr>
                      </a:lvl9p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000" dirty="0" smtClean="0">
                          <a:solidFill>
                            <a:schemeClr val="bg2">
                              <a:lumMod val="25000"/>
                            </a:schemeClr>
                          </a:solidFill>
                        </a:rPr>
                        <a:t>ADD YOUR TEXT</a:t>
                      </a:r>
                    </a:p>
                  </a:txBody>
                  <a:tcPr marL="74089" marR="74089" marT="37036" marB="37036"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ea typeface="微软雅黑"/>
                        </a:defRPr>
                      </a:lvl1pPr>
                      <a:lvl2pPr marL="457200" algn="l" defTabSz="914400" rtl="0" eaLnBrk="1" latinLnBrk="0" hangingPunct="1">
                        <a:defRPr sz="1800" kern="1200">
                          <a:solidFill>
                            <a:schemeClr val="tx1"/>
                          </a:solidFill>
                          <a:latin typeface="Calibri"/>
                          <a:ea typeface="微软雅黑"/>
                        </a:defRPr>
                      </a:lvl2pPr>
                      <a:lvl3pPr marL="914400" algn="l" defTabSz="914400" rtl="0" eaLnBrk="1" latinLnBrk="0" hangingPunct="1">
                        <a:defRPr sz="1800" kern="1200">
                          <a:solidFill>
                            <a:schemeClr val="tx1"/>
                          </a:solidFill>
                          <a:latin typeface="Calibri"/>
                          <a:ea typeface="微软雅黑"/>
                        </a:defRPr>
                      </a:lvl3pPr>
                      <a:lvl4pPr marL="1371600" algn="l" defTabSz="914400" rtl="0" eaLnBrk="1" latinLnBrk="0" hangingPunct="1">
                        <a:defRPr sz="1800" kern="1200">
                          <a:solidFill>
                            <a:schemeClr val="tx1"/>
                          </a:solidFill>
                          <a:latin typeface="Calibri"/>
                          <a:ea typeface="微软雅黑"/>
                        </a:defRPr>
                      </a:lvl4pPr>
                      <a:lvl5pPr marL="1828800" algn="l" defTabSz="914400" rtl="0" eaLnBrk="1" latinLnBrk="0" hangingPunct="1">
                        <a:defRPr sz="1800" kern="1200">
                          <a:solidFill>
                            <a:schemeClr val="tx1"/>
                          </a:solidFill>
                          <a:latin typeface="Calibri"/>
                          <a:ea typeface="微软雅黑"/>
                        </a:defRPr>
                      </a:lvl5pPr>
                      <a:lvl6pPr marL="2286000" algn="l" defTabSz="914400" rtl="0" eaLnBrk="1" latinLnBrk="0" hangingPunct="1">
                        <a:defRPr sz="1800" kern="1200">
                          <a:solidFill>
                            <a:schemeClr val="tx1"/>
                          </a:solidFill>
                          <a:latin typeface="Calibri"/>
                          <a:ea typeface="微软雅黑"/>
                        </a:defRPr>
                      </a:lvl6pPr>
                      <a:lvl7pPr marL="2743200" algn="l" defTabSz="914400" rtl="0" eaLnBrk="1" latinLnBrk="0" hangingPunct="1">
                        <a:defRPr sz="1800" kern="1200">
                          <a:solidFill>
                            <a:schemeClr val="tx1"/>
                          </a:solidFill>
                          <a:latin typeface="Calibri"/>
                          <a:ea typeface="微软雅黑"/>
                        </a:defRPr>
                      </a:lvl7pPr>
                      <a:lvl8pPr marL="3200400" algn="l" defTabSz="914400" rtl="0" eaLnBrk="1" latinLnBrk="0" hangingPunct="1">
                        <a:defRPr sz="1800" kern="1200">
                          <a:solidFill>
                            <a:schemeClr val="tx1"/>
                          </a:solidFill>
                          <a:latin typeface="Calibri"/>
                          <a:ea typeface="微软雅黑"/>
                        </a:defRPr>
                      </a:lvl8pPr>
                      <a:lvl9pPr marL="3657600" algn="l" defTabSz="914400" rtl="0" eaLnBrk="1" latinLnBrk="0" hangingPunct="1">
                        <a:defRPr sz="1800" kern="1200">
                          <a:solidFill>
                            <a:schemeClr val="tx1"/>
                          </a:solidFill>
                          <a:latin typeface="Calibri"/>
                          <a:ea typeface="微软雅黑"/>
                        </a:defRPr>
                      </a:lvl9pPr>
                    </a:lstStyle>
                    <a:p>
                      <a:pPr algn="ctr"/>
                      <a:r>
                        <a:rPr lang="en-US" altLang="zh-CN" sz="1100" dirty="0" smtClean="0"/>
                        <a:t>72</a:t>
                      </a:r>
                      <a:endParaRPr lang="zh-CN" altLang="en-US" sz="1100" dirty="0"/>
                    </a:p>
                  </a:txBody>
                  <a:tcPr marL="74089" marR="74089" marT="37036" marB="37036"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ea typeface="微软雅黑"/>
                        </a:defRPr>
                      </a:lvl1pPr>
                      <a:lvl2pPr marL="457200" algn="l" defTabSz="914400" rtl="0" eaLnBrk="1" latinLnBrk="0" hangingPunct="1">
                        <a:defRPr sz="1800" kern="1200">
                          <a:solidFill>
                            <a:schemeClr val="tx1"/>
                          </a:solidFill>
                          <a:latin typeface="Calibri"/>
                          <a:ea typeface="微软雅黑"/>
                        </a:defRPr>
                      </a:lvl2pPr>
                      <a:lvl3pPr marL="914400" algn="l" defTabSz="914400" rtl="0" eaLnBrk="1" latinLnBrk="0" hangingPunct="1">
                        <a:defRPr sz="1800" kern="1200">
                          <a:solidFill>
                            <a:schemeClr val="tx1"/>
                          </a:solidFill>
                          <a:latin typeface="Calibri"/>
                          <a:ea typeface="微软雅黑"/>
                        </a:defRPr>
                      </a:lvl3pPr>
                      <a:lvl4pPr marL="1371600" algn="l" defTabSz="914400" rtl="0" eaLnBrk="1" latinLnBrk="0" hangingPunct="1">
                        <a:defRPr sz="1800" kern="1200">
                          <a:solidFill>
                            <a:schemeClr val="tx1"/>
                          </a:solidFill>
                          <a:latin typeface="Calibri"/>
                          <a:ea typeface="微软雅黑"/>
                        </a:defRPr>
                      </a:lvl4pPr>
                      <a:lvl5pPr marL="1828800" algn="l" defTabSz="914400" rtl="0" eaLnBrk="1" latinLnBrk="0" hangingPunct="1">
                        <a:defRPr sz="1800" kern="1200">
                          <a:solidFill>
                            <a:schemeClr val="tx1"/>
                          </a:solidFill>
                          <a:latin typeface="Calibri"/>
                          <a:ea typeface="微软雅黑"/>
                        </a:defRPr>
                      </a:lvl5pPr>
                      <a:lvl6pPr marL="2286000" algn="l" defTabSz="914400" rtl="0" eaLnBrk="1" latinLnBrk="0" hangingPunct="1">
                        <a:defRPr sz="1800" kern="1200">
                          <a:solidFill>
                            <a:schemeClr val="tx1"/>
                          </a:solidFill>
                          <a:latin typeface="Calibri"/>
                          <a:ea typeface="微软雅黑"/>
                        </a:defRPr>
                      </a:lvl6pPr>
                      <a:lvl7pPr marL="2743200" algn="l" defTabSz="914400" rtl="0" eaLnBrk="1" latinLnBrk="0" hangingPunct="1">
                        <a:defRPr sz="1800" kern="1200">
                          <a:solidFill>
                            <a:schemeClr val="tx1"/>
                          </a:solidFill>
                          <a:latin typeface="Calibri"/>
                          <a:ea typeface="微软雅黑"/>
                        </a:defRPr>
                      </a:lvl7pPr>
                      <a:lvl8pPr marL="3200400" algn="l" defTabSz="914400" rtl="0" eaLnBrk="1" latinLnBrk="0" hangingPunct="1">
                        <a:defRPr sz="1800" kern="1200">
                          <a:solidFill>
                            <a:schemeClr val="tx1"/>
                          </a:solidFill>
                          <a:latin typeface="Calibri"/>
                          <a:ea typeface="微软雅黑"/>
                        </a:defRPr>
                      </a:lvl8pPr>
                      <a:lvl9pPr marL="3657600" algn="l" defTabSz="914400" rtl="0" eaLnBrk="1" latinLnBrk="0" hangingPunct="1">
                        <a:defRPr sz="1800" kern="1200">
                          <a:solidFill>
                            <a:schemeClr val="tx1"/>
                          </a:solidFill>
                          <a:latin typeface="Calibri"/>
                          <a:ea typeface="微软雅黑"/>
                        </a:defRPr>
                      </a:lvl9pPr>
                    </a:lstStyle>
                    <a:p>
                      <a:pPr algn="ctr"/>
                      <a:r>
                        <a:rPr lang="en-US" altLang="zh-CN" sz="1100" dirty="0" smtClean="0"/>
                        <a:t>0.30</a:t>
                      </a:r>
                      <a:endParaRPr lang="zh-CN" altLang="en-US" sz="1100" dirty="0"/>
                    </a:p>
                  </a:txBody>
                  <a:tcPr marL="74089" marR="74089" marT="37036" marB="37036"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ea typeface="微软雅黑"/>
                        </a:defRPr>
                      </a:lvl1pPr>
                      <a:lvl2pPr marL="457200" algn="l" defTabSz="914400" rtl="0" eaLnBrk="1" latinLnBrk="0" hangingPunct="1">
                        <a:defRPr sz="1800" kern="1200">
                          <a:solidFill>
                            <a:schemeClr val="tx1"/>
                          </a:solidFill>
                          <a:latin typeface="Calibri"/>
                          <a:ea typeface="微软雅黑"/>
                        </a:defRPr>
                      </a:lvl2pPr>
                      <a:lvl3pPr marL="914400" algn="l" defTabSz="914400" rtl="0" eaLnBrk="1" latinLnBrk="0" hangingPunct="1">
                        <a:defRPr sz="1800" kern="1200">
                          <a:solidFill>
                            <a:schemeClr val="tx1"/>
                          </a:solidFill>
                          <a:latin typeface="Calibri"/>
                          <a:ea typeface="微软雅黑"/>
                        </a:defRPr>
                      </a:lvl3pPr>
                      <a:lvl4pPr marL="1371600" algn="l" defTabSz="914400" rtl="0" eaLnBrk="1" latinLnBrk="0" hangingPunct="1">
                        <a:defRPr sz="1800" kern="1200">
                          <a:solidFill>
                            <a:schemeClr val="tx1"/>
                          </a:solidFill>
                          <a:latin typeface="Calibri"/>
                          <a:ea typeface="微软雅黑"/>
                        </a:defRPr>
                      </a:lvl4pPr>
                      <a:lvl5pPr marL="1828800" algn="l" defTabSz="914400" rtl="0" eaLnBrk="1" latinLnBrk="0" hangingPunct="1">
                        <a:defRPr sz="1800" kern="1200">
                          <a:solidFill>
                            <a:schemeClr val="tx1"/>
                          </a:solidFill>
                          <a:latin typeface="Calibri"/>
                          <a:ea typeface="微软雅黑"/>
                        </a:defRPr>
                      </a:lvl5pPr>
                      <a:lvl6pPr marL="2286000" algn="l" defTabSz="914400" rtl="0" eaLnBrk="1" latinLnBrk="0" hangingPunct="1">
                        <a:defRPr sz="1800" kern="1200">
                          <a:solidFill>
                            <a:schemeClr val="tx1"/>
                          </a:solidFill>
                          <a:latin typeface="Calibri"/>
                          <a:ea typeface="微软雅黑"/>
                        </a:defRPr>
                      </a:lvl6pPr>
                      <a:lvl7pPr marL="2743200" algn="l" defTabSz="914400" rtl="0" eaLnBrk="1" latinLnBrk="0" hangingPunct="1">
                        <a:defRPr sz="1800" kern="1200">
                          <a:solidFill>
                            <a:schemeClr val="tx1"/>
                          </a:solidFill>
                          <a:latin typeface="Calibri"/>
                          <a:ea typeface="微软雅黑"/>
                        </a:defRPr>
                      </a:lvl7pPr>
                      <a:lvl8pPr marL="3200400" algn="l" defTabSz="914400" rtl="0" eaLnBrk="1" latinLnBrk="0" hangingPunct="1">
                        <a:defRPr sz="1800" kern="1200">
                          <a:solidFill>
                            <a:schemeClr val="tx1"/>
                          </a:solidFill>
                          <a:latin typeface="Calibri"/>
                          <a:ea typeface="微软雅黑"/>
                        </a:defRPr>
                      </a:lvl8pPr>
                      <a:lvl9pPr marL="3657600" algn="l" defTabSz="914400" rtl="0" eaLnBrk="1" latinLnBrk="0" hangingPunct="1">
                        <a:defRPr sz="1800" kern="1200">
                          <a:solidFill>
                            <a:schemeClr val="tx1"/>
                          </a:solidFill>
                          <a:latin typeface="Calibri"/>
                          <a:ea typeface="微软雅黑"/>
                        </a:defRPr>
                      </a:lvl9pPr>
                    </a:lstStyle>
                    <a:p>
                      <a:pPr algn="ctr"/>
                      <a:r>
                        <a:rPr lang="en-US" altLang="zh-CN" sz="1100" dirty="0" smtClean="0"/>
                        <a:t>21.6</a:t>
                      </a:r>
                      <a:endParaRPr lang="zh-CN" altLang="en-US" sz="1100" dirty="0"/>
                    </a:p>
                  </a:txBody>
                  <a:tcPr marL="74089" marR="74089" marT="37036" marB="37036"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ea typeface="微软雅黑"/>
                        </a:defRPr>
                      </a:lvl1pPr>
                      <a:lvl2pPr marL="457200" algn="l" defTabSz="914400" rtl="0" eaLnBrk="1" latinLnBrk="0" hangingPunct="1">
                        <a:defRPr sz="1800" kern="1200">
                          <a:solidFill>
                            <a:schemeClr val="tx1"/>
                          </a:solidFill>
                          <a:latin typeface="Calibri"/>
                          <a:ea typeface="微软雅黑"/>
                        </a:defRPr>
                      </a:lvl2pPr>
                      <a:lvl3pPr marL="914400" algn="l" defTabSz="914400" rtl="0" eaLnBrk="1" latinLnBrk="0" hangingPunct="1">
                        <a:defRPr sz="1800" kern="1200">
                          <a:solidFill>
                            <a:schemeClr val="tx1"/>
                          </a:solidFill>
                          <a:latin typeface="Calibri"/>
                          <a:ea typeface="微软雅黑"/>
                        </a:defRPr>
                      </a:lvl3pPr>
                      <a:lvl4pPr marL="1371600" algn="l" defTabSz="914400" rtl="0" eaLnBrk="1" latinLnBrk="0" hangingPunct="1">
                        <a:defRPr sz="1800" kern="1200">
                          <a:solidFill>
                            <a:schemeClr val="tx1"/>
                          </a:solidFill>
                          <a:latin typeface="Calibri"/>
                          <a:ea typeface="微软雅黑"/>
                        </a:defRPr>
                      </a:lvl4pPr>
                      <a:lvl5pPr marL="1828800" algn="l" defTabSz="914400" rtl="0" eaLnBrk="1" latinLnBrk="0" hangingPunct="1">
                        <a:defRPr sz="1800" kern="1200">
                          <a:solidFill>
                            <a:schemeClr val="tx1"/>
                          </a:solidFill>
                          <a:latin typeface="Calibri"/>
                          <a:ea typeface="微软雅黑"/>
                        </a:defRPr>
                      </a:lvl5pPr>
                      <a:lvl6pPr marL="2286000" algn="l" defTabSz="914400" rtl="0" eaLnBrk="1" latinLnBrk="0" hangingPunct="1">
                        <a:defRPr sz="1800" kern="1200">
                          <a:solidFill>
                            <a:schemeClr val="tx1"/>
                          </a:solidFill>
                          <a:latin typeface="Calibri"/>
                          <a:ea typeface="微软雅黑"/>
                        </a:defRPr>
                      </a:lvl6pPr>
                      <a:lvl7pPr marL="2743200" algn="l" defTabSz="914400" rtl="0" eaLnBrk="1" latinLnBrk="0" hangingPunct="1">
                        <a:defRPr sz="1800" kern="1200">
                          <a:solidFill>
                            <a:schemeClr val="tx1"/>
                          </a:solidFill>
                          <a:latin typeface="Calibri"/>
                          <a:ea typeface="微软雅黑"/>
                        </a:defRPr>
                      </a:lvl7pPr>
                      <a:lvl8pPr marL="3200400" algn="l" defTabSz="914400" rtl="0" eaLnBrk="1" latinLnBrk="0" hangingPunct="1">
                        <a:defRPr sz="1800" kern="1200">
                          <a:solidFill>
                            <a:schemeClr val="tx1"/>
                          </a:solidFill>
                          <a:latin typeface="Calibri"/>
                          <a:ea typeface="微软雅黑"/>
                        </a:defRPr>
                      </a:lvl8pPr>
                      <a:lvl9pPr marL="3657600" algn="l" defTabSz="914400" rtl="0" eaLnBrk="1" latinLnBrk="0" hangingPunct="1">
                        <a:defRPr sz="1800" kern="1200">
                          <a:solidFill>
                            <a:schemeClr val="tx1"/>
                          </a:solidFill>
                          <a:latin typeface="Calibri"/>
                          <a:ea typeface="微软雅黑"/>
                        </a:defRPr>
                      </a:lvl9p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sz="1000" dirty="0" smtClean="0">
                          <a:solidFill>
                            <a:schemeClr val="bg2">
                              <a:lumMod val="25000"/>
                            </a:schemeClr>
                          </a:solidFill>
                        </a:rPr>
                        <a:t>Vestibulum ante ipsum primis in faucibus orci luctus et</a:t>
                      </a:r>
                    </a:p>
                  </a:txBody>
                  <a:tcPr marL="74089" marR="74089" marT="37036" marB="37036"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lnTlToBr w="12700" cmpd="sng">
                      <a:noFill/>
                      <a:prstDash val="solid"/>
                    </a:lnTlToBr>
                    <a:lnBlToTr w="12700" cmpd="sng">
                      <a:noFill/>
                      <a:prstDash val="solid"/>
                    </a:lnBlToTr>
                    <a:noFill/>
                  </a:tcPr>
                </a:tc>
              </a:tr>
              <a:tr h="290450">
                <a:tc vMerge="1">
                  <a:txBody>
                    <a:bodyPr/>
                    <a:lstStyle/>
                    <a:p>
                      <a:endParaRPr lang="zh-CN"/>
                    </a:p>
                  </a:txBody>
                  <a:tcPr anchor="ctr"/>
                </a:tc>
                <a:tc>
                  <a:txBody>
                    <a:bodyPr/>
                    <a:lstStyle>
                      <a:lvl1pPr marL="0" algn="l" defTabSz="914400" rtl="0" eaLnBrk="1" latinLnBrk="0" hangingPunct="1">
                        <a:defRPr sz="1800" kern="1200">
                          <a:solidFill>
                            <a:schemeClr val="tx1"/>
                          </a:solidFill>
                          <a:latin typeface="Calibri"/>
                          <a:ea typeface="微软雅黑"/>
                        </a:defRPr>
                      </a:lvl1pPr>
                      <a:lvl2pPr marL="457200" algn="l" defTabSz="914400" rtl="0" eaLnBrk="1" latinLnBrk="0" hangingPunct="1">
                        <a:defRPr sz="1800" kern="1200">
                          <a:solidFill>
                            <a:schemeClr val="tx1"/>
                          </a:solidFill>
                          <a:latin typeface="Calibri"/>
                          <a:ea typeface="微软雅黑"/>
                        </a:defRPr>
                      </a:lvl2pPr>
                      <a:lvl3pPr marL="914400" algn="l" defTabSz="914400" rtl="0" eaLnBrk="1" latinLnBrk="0" hangingPunct="1">
                        <a:defRPr sz="1800" kern="1200">
                          <a:solidFill>
                            <a:schemeClr val="tx1"/>
                          </a:solidFill>
                          <a:latin typeface="Calibri"/>
                          <a:ea typeface="微软雅黑"/>
                        </a:defRPr>
                      </a:lvl3pPr>
                      <a:lvl4pPr marL="1371600" algn="l" defTabSz="914400" rtl="0" eaLnBrk="1" latinLnBrk="0" hangingPunct="1">
                        <a:defRPr sz="1800" kern="1200">
                          <a:solidFill>
                            <a:schemeClr val="tx1"/>
                          </a:solidFill>
                          <a:latin typeface="Calibri"/>
                          <a:ea typeface="微软雅黑"/>
                        </a:defRPr>
                      </a:lvl4pPr>
                      <a:lvl5pPr marL="1828800" algn="l" defTabSz="914400" rtl="0" eaLnBrk="1" latinLnBrk="0" hangingPunct="1">
                        <a:defRPr sz="1800" kern="1200">
                          <a:solidFill>
                            <a:schemeClr val="tx1"/>
                          </a:solidFill>
                          <a:latin typeface="Calibri"/>
                          <a:ea typeface="微软雅黑"/>
                        </a:defRPr>
                      </a:lvl5pPr>
                      <a:lvl6pPr marL="2286000" algn="l" defTabSz="914400" rtl="0" eaLnBrk="1" latinLnBrk="0" hangingPunct="1">
                        <a:defRPr sz="1800" kern="1200">
                          <a:solidFill>
                            <a:schemeClr val="tx1"/>
                          </a:solidFill>
                          <a:latin typeface="Calibri"/>
                          <a:ea typeface="微软雅黑"/>
                        </a:defRPr>
                      </a:lvl6pPr>
                      <a:lvl7pPr marL="2743200" algn="l" defTabSz="914400" rtl="0" eaLnBrk="1" latinLnBrk="0" hangingPunct="1">
                        <a:defRPr sz="1800" kern="1200">
                          <a:solidFill>
                            <a:schemeClr val="tx1"/>
                          </a:solidFill>
                          <a:latin typeface="Calibri"/>
                          <a:ea typeface="微软雅黑"/>
                        </a:defRPr>
                      </a:lvl7pPr>
                      <a:lvl8pPr marL="3200400" algn="l" defTabSz="914400" rtl="0" eaLnBrk="1" latinLnBrk="0" hangingPunct="1">
                        <a:defRPr sz="1800" kern="1200">
                          <a:solidFill>
                            <a:schemeClr val="tx1"/>
                          </a:solidFill>
                          <a:latin typeface="Calibri"/>
                          <a:ea typeface="微软雅黑"/>
                        </a:defRPr>
                      </a:lvl8pPr>
                      <a:lvl9pPr marL="3657600" algn="l" defTabSz="914400" rtl="0" eaLnBrk="1" latinLnBrk="0" hangingPunct="1">
                        <a:defRPr sz="1800" kern="1200">
                          <a:solidFill>
                            <a:schemeClr val="tx1"/>
                          </a:solidFill>
                          <a:latin typeface="Calibri"/>
                          <a:ea typeface="微软雅黑"/>
                        </a:defRPr>
                      </a:lvl9p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000" dirty="0" smtClean="0">
                          <a:solidFill>
                            <a:schemeClr val="bg2">
                              <a:lumMod val="25000"/>
                            </a:schemeClr>
                          </a:solidFill>
                        </a:rPr>
                        <a:t>ADD YOUR TEXT</a:t>
                      </a:r>
                    </a:p>
                  </a:txBody>
                  <a:tcPr marL="74089" marR="74089" marT="37036" marB="37036"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ea typeface="微软雅黑"/>
                        </a:defRPr>
                      </a:lvl1pPr>
                      <a:lvl2pPr marL="457200" algn="l" defTabSz="914400" rtl="0" eaLnBrk="1" latinLnBrk="0" hangingPunct="1">
                        <a:defRPr sz="1800" kern="1200">
                          <a:solidFill>
                            <a:schemeClr val="tx1"/>
                          </a:solidFill>
                          <a:latin typeface="Calibri"/>
                          <a:ea typeface="微软雅黑"/>
                        </a:defRPr>
                      </a:lvl2pPr>
                      <a:lvl3pPr marL="914400" algn="l" defTabSz="914400" rtl="0" eaLnBrk="1" latinLnBrk="0" hangingPunct="1">
                        <a:defRPr sz="1800" kern="1200">
                          <a:solidFill>
                            <a:schemeClr val="tx1"/>
                          </a:solidFill>
                          <a:latin typeface="Calibri"/>
                          <a:ea typeface="微软雅黑"/>
                        </a:defRPr>
                      </a:lvl3pPr>
                      <a:lvl4pPr marL="1371600" algn="l" defTabSz="914400" rtl="0" eaLnBrk="1" latinLnBrk="0" hangingPunct="1">
                        <a:defRPr sz="1800" kern="1200">
                          <a:solidFill>
                            <a:schemeClr val="tx1"/>
                          </a:solidFill>
                          <a:latin typeface="Calibri"/>
                          <a:ea typeface="微软雅黑"/>
                        </a:defRPr>
                      </a:lvl4pPr>
                      <a:lvl5pPr marL="1828800" algn="l" defTabSz="914400" rtl="0" eaLnBrk="1" latinLnBrk="0" hangingPunct="1">
                        <a:defRPr sz="1800" kern="1200">
                          <a:solidFill>
                            <a:schemeClr val="tx1"/>
                          </a:solidFill>
                          <a:latin typeface="Calibri"/>
                          <a:ea typeface="微软雅黑"/>
                        </a:defRPr>
                      </a:lvl5pPr>
                      <a:lvl6pPr marL="2286000" algn="l" defTabSz="914400" rtl="0" eaLnBrk="1" latinLnBrk="0" hangingPunct="1">
                        <a:defRPr sz="1800" kern="1200">
                          <a:solidFill>
                            <a:schemeClr val="tx1"/>
                          </a:solidFill>
                          <a:latin typeface="Calibri"/>
                          <a:ea typeface="微软雅黑"/>
                        </a:defRPr>
                      </a:lvl6pPr>
                      <a:lvl7pPr marL="2743200" algn="l" defTabSz="914400" rtl="0" eaLnBrk="1" latinLnBrk="0" hangingPunct="1">
                        <a:defRPr sz="1800" kern="1200">
                          <a:solidFill>
                            <a:schemeClr val="tx1"/>
                          </a:solidFill>
                          <a:latin typeface="Calibri"/>
                          <a:ea typeface="微软雅黑"/>
                        </a:defRPr>
                      </a:lvl7pPr>
                      <a:lvl8pPr marL="3200400" algn="l" defTabSz="914400" rtl="0" eaLnBrk="1" latinLnBrk="0" hangingPunct="1">
                        <a:defRPr sz="1800" kern="1200">
                          <a:solidFill>
                            <a:schemeClr val="tx1"/>
                          </a:solidFill>
                          <a:latin typeface="Calibri"/>
                          <a:ea typeface="微软雅黑"/>
                        </a:defRPr>
                      </a:lvl8pPr>
                      <a:lvl9pPr marL="3657600" algn="l" defTabSz="914400" rtl="0" eaLnBrk="1" latinLnBrk="0" hangingPunct="1">
                        <a:defRPr sz="1800" kern="1200">
                          <a:solidFill>
                            <a:schemeClr val="tx1"/>
                          </a:solidFill>
                          <a:latin typeface="Calibri"/>
                          <a:ea typeface="微软雅黑"/>
                        </a:defRPr>
                      </a:lvl9pPr>
                    </a:lstStyle>
                    <a:p>
                      <a:pPr algn="ctr"/>
                      <a:r>
                        <a:rPr lang="en-US" altLang="zh-CN" sz="1100" dirty="0" smtClean="0"/>
                        <a:t>5,000</a:t>
                      </a:r>
                      <a:endParaRPr lang="zh-CN" altLang="en-US" sz="1100" dirty="0"/>
                    </a:p>
                  </a:txBody>
                  <a:tcPr marL="74089" marR="74089" marT="37036" marB="37036"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ea typeface="微软雅黑"/>
                        </a:defRPr>
                      </a:lvl1pPr>
                      <a:lvl2pPr marL="457200" algn="l" defTabSz="914400" rtl="0" eaLnBrk="1" latinLnBrk="0" hangingPunct="1">
                        <a:defRPr sz="1800" kern="1200">
                          <a:solidFill>
                            <a:schemeClr val="tx1"/>
                          </a:solidFill>
                          <a:latin typeface="Calibri"/>
                          <a:ea typeface="微软雅黑"/>
                        </a:defRPr>
                      </a:lvl2pPr>
                      <a:lvl3pPr marL="914400" algn="l" defTabSz="914400" rtl="0" eaLnBrk="1" latinLnBrk="0" hangingPunct="1">
                        <a:defRPr sz="1800" kern="1200">
                          <a:solidFill>
                            <a:schemeClr val="tx1"/>
                          </a:solidFill>
                          <a:latin typeface="Calibri"/>
                          <a:ea typeface="微软雅黑"/>
                        </a:defRPr>
                      </a:lvl3pPr>
                      <a:lvl4pPr marL="1371600" algn="l" defTabSz="914400" rtl="0" eaLnBrk="1" latinLnBrk="0" hangingPunct="1">
                        <a:defRPr sz="1800" kern="1200">
                          <a:solidFill>
                            <a:schemeClr val="tx1"/>
                          </a:solidFill>
                          <a:latin typeface="Calibri"/>
                          <a:ea typeface="微软雅黑"/>
                        </a:defRPr>
                      </a:lvl4pPr>
                      <a:lvl5pPr marL="1828800" algn="l" defTabSz="914400" rtl="0" eaLnBrk="1" latinLnBrk="0" hangingPunct="1">
                        <a:defRPr sz="1800" kern="1200">
                          <a:solidFill>
                            <a:schemeClr val="tx1"/>
                          </a:solidFill>
                          <a:latin typeface="Calibri"/>
                          <a:ea typeface="微软雅黑"/>
                        </a:defRPr>
                      </a:lvl5pPr>
                      <a:lvl6pPr marL="2286000" algn="l" defTabSz="914400" rtl="0" eaLnBrk="1" latinLnBrk="0" hangingPunct="1">
                        <a:defRPr sz="1800" kern="1200">
                          <a:solidFill>
                            <a:schemeClr val="tx1"/>
                          </a:solidFill>
                          <a:latin typeface="Calibri"/>
                          <a:ea typeface="微软雅黑"/>
                        </a:defRPr>
                      </a:lvl6pPr>
                      <a:lvl7pPr marL="2743200" algn="l" defTabSz="914400" rtl="0" eaLnBrk="1" latinLnBrk="0" hangingPunct="1">
                        <a:defRPr sz="1800" kern="1200">
                          <a:solidFill>
                            <a:schemeClr val="tx1"/>
                          </a:solidFill>
                          <a:latin typeface="Calibri"/>
                          <a:ea typeface="微软雅黑"/>
                        </a:defRPr>
                      </a:lvl7pPr>
                      <a:lvl8pPr marL="3200400" algn="l" defTabSz="914400" rtl="0" eaLnBrk="1" latinLnBrk="0" hangingPunct="1">
                        <a:defRPr sz="1800" kern="1200">
                          <a:solidFill>
                            <a:schemeClr val="tx1"/>
                          </a:solidFill>
                          <a:latin typeface="Calibri"/>
                          <a:ea typeface="微软雅黑"/>
                        </a:defRPr>
                      </a:lvl8pPr>
                      <a:lvl9pPr marL="3657600" algn="l" defTabSz="914400" rtl="0" eaLnBrk="1" latinLnBrk="0" hangingPunct="1">
                        <a:defRPr sz="1800" kern="1200">
                          <a:solidFill>
                            <a:schemeClr val="tx1"/>
                          </a:solidFill>
                          <a:latin typeface="Calibri"/>
                          <a:ea typeface="微软雅黑"/>
                        </a:defRPr>
                      </a:lvl9pPr>
                    </a:lstStyle>
                    <a:p>
                      <a:pPr algn="ctr"/>
                      <a:r>
                        <a:rPr lang="en-US" altLang="zh-CN" sz="1100" dirty="0" smtClean="0"/>
                        <a:t>0.04</a:t>
                      </a:r>
                      <a:endParaRPr lang="zh-CN" altLang="en-US" sz="1100" dirty="0"/>
                    </a:p>
                  </a:txBody>
                  <a:tcPr marL="74089" marR="74089" marT="37036" marB="37036"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ea typeface="微软雅黑"/>
                        </a:defRPr>
                      </a:lvl1pPr>
                      <a:lvl2pPr marL="457200" algn="l" defTabSz="914400" rtl="0" eaLnBrk="1" latinLnBrk="0" hangingPunct="1">
                        <a:defRPr sz="1800" kern="1200">
                          <a:solidFill>
                            <a:schemeClr val="tx1"/>
                          </a:solidFill>
                          <a:latin typeface="Calibri"/>
                          <a:ea typeface="微软雅黑"/>
                        </a:defRPr>
                      </a:lvl2pPr>
                      <a:lvl3pPr marL="914400" algn="l" defTabSz="914400" rtl="0" eaLnBrk="1" latinLnBrk="0" hangingPunct="1">
                        <a:defRPr sz="1800" kern="1200">
                          <a:solidFill>
                            <a:schemeClr val="tx1"/>
                          </a:solidFill>
                          <a:latin typeface="Calibri"/>
                          <a:ea typeface="微软雅黑"/>
                        </a:defRPr>
                      </a:lvl3pPr>
                      <a:lvl4pPr marL="1371600" algn="l" defTabSz="914400" rtl="0" eaLnBrk="1" latinLnBrk="0" hangingPunct="1">
                        <a:defRPr sz="1800" kern="1200">
                          <a:solidFill>
                            <a:schemeClr val="tx1"/>
                          </a:solidFill>
                          <a:latin typeface="Calibri"/>
                          <a:ea typeface="微软雅黑"/>
                        </a:defRPr>
                      </a:lvl4pPr>
                      <a:lvl5pPr marL="1828800" algn="l" defTabSz="914400" rtl="0" eaLnBrk="1" latinLnBrk="0" hangingPunct="1">
                        <a:defRPr sz="1800" kern="1200">
                          <a:solidFill>
                            <a:schemeClr val="tx1"/>
                          </a:solidFill>
                          <a:latin typeface="Calibri"/>
                          <a:ea typeface="微软雅黑"/>
                        </a:defRPr>
                      </a:lvl5pPr>
                      <a:lvl6pPr marL="2286000" algn="l" defTabSz="914400" rtl="0" eaLnBrk="1" latinLnBrk="0" hangingPunct="1">
                        <a:defRPr sz="1800" kern="1200">
                          <a:solidFill>
                            <a:schemeClr val="tx1"/>
                          </a:solidFill>
                          <a:latin typeface="Calibri"/>
                          <a:ea typeface="微软雅黑"/>
                        </a:defRPr>
                      </a:lvl6pPr>
                      <a:lvl7pPr marL="2743200" algn="l" defTabSz="914400" rtl="0" eaLnBrk="1" latinLnBrk="0" hangingPunct="1">
                        <a:defRPr sz="1800" kern="1200">
                          <a:solidFill>
                            <a:schemeClr val="tx1"/>
                          </a:solidFill>
                          <a:latin typeface="Calibri"/>
                          <a:ea typeface="微软雅黑"/>
                        </a:defRPr>
                      </a:lvl7pPr>
                      <a:lvl8pPr marL="3200400" algn="l" defTabSz="914400" rtl="0" eaLnBrk="1" latinLnBrk="0" hangingPunct="1">
                        <a:defRPr sz="1800" kern="1200">
                          <a:solidFill>
                            <a:schemeClr val="tx1"/>
                          </a:solidFill>
                          <a:latin typeface="Calibri"/>
                          <a:ea typeface="微软雅黑"/>
                        </a:defRPr>
                      </a:lvl8pPr>
                      <a:lvl9pPr marL="3657600" algn="l" defTabSz="914400" rtl="0" eaLnBrk="1" latinLnBrk="0" hangingPunct="1">
                        <a:defRPr sz="1800" kern="1200">
                          <a:solidFill>
                            <a:schemeClr val="tx1"/>
                          </a:solidFill>
                          <a:latin typeface="Calibri"/>
                          <a:ea typeface="微软雅黑"/>
                        </a:defRPr>
                      </a:lvl9pPr>
                    </a:lstStyle>
                    <a:p>
                      <a:pPr algn="ctr"/>
                      <a:r>
                        <a:rPr lang="en-US" altLang="zh-CN" sz="1100" dirty="0" smtClean="0"/>
                        <a:t>200</a:t>
                      </a:r>
                      <a:endParaRPr lang="zh-CN" altLang="en-US" sz="1100" dirty="0"/>
                    </a:p>
                  </a:txBody>
                  <a:tcPr marL="74089" marR="74089" marT="37036" marB="37036"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ea typeface="微软雅黑"/>
                        </a:defRPr>
                      </a:lvl1pPr>
                      <a:lvl2pPr marL="457200" algn="l" defTabSz="914400" rtl="0" eaLnBrk="1" latinLnBrk="0" hangingPunct="1">
                        <a:defRPr sz="1800" kern="1200">
                          <a:solidFill>
                            <a:schemeClr val="tx1"/>
                          </a:solidFill>
                          <a:latin typeface="Calibri"/>
                          <a:ea typeface="微软雅黑"/>
                        </a:defRPr>
                      </a:lvl2pPr>
                      <a:lvl3pPr marL="914400" algn="l" defTabSz="914400" rtl="0" eaLnBrk="1" latinLnBrk="0" hangingPunct="1">
                        <a:defRPr sz="1800" kern="1200">
                          <a:solidFill>
                            <a:schemeClr val="tx1"/>
                          </a:solidFill>
                          <a:latin typeface="Calibri"/>
                          <a:ea typeface="微软雅黑"/>
                        </a:defRPr>
                      </a:lvl3pPr>
                      <a:lvl4pPr marL="1371600" algn="l" defTabSz="914400" rtl="0" eaLnBrk="1" latinLnBrk="0" hangingPunct="1">
                        <a:defRPr sz="1800" kern="1200">
                          <a:solidFill>
                            <a:schemeClr val="tx1"/>
                          </a:solidFill>
                          <a:latin typeface="Calibri"/>
                          <a:ea typeface="微软雅黑"/>
                        </a:defRPr>
                      </a:lvl4pPr>
                      <a:lvl5pPr marL="1828800" algn="l" defTabSz="914400" rtl="0" eaLnBrk="1" latinLnBrk="0" hangingPunct="1">
                        <a:defRPr sz="1800" kern="1200">
                          <a:solidFill>
                            <a:schemeClr val="tx1"/>
                          </a:solidFill>
                          <a:latin typeface="Calibri"/>
                          <a:ea typeface="微软雅黑"/>
                        </a:defRPr>
                      </a:lvl5pPr>
                      <a:lvl6pPr marL="2286000" algn="l" defTabSz="914400" rtl="0" eaLnBrk="1" latinLnBrk="0" hangingPunct="1">
                        <a:defRPr sz="1800" kern="1200">
                          <a:solidFill>
                            <a:schemeClr val="tx1"/>
                          </a:solidFill>
                          <a:latin typeface="Calibri"/>
                          <a:ea typeface="微软雅黑"/>
                        </a:defRPr>
                      </a:lvl6pPr>
                      <a:lvl7pPr marL="2743200" algn="l" defTabSz="914400" rtl="0" eaLnBrk="1" latinLnBrk="0" hangingPunct="1">
                        <a:defRPr sz="1800" kern="1200">
                          <a:solidFill>
                            <a:schemeClr val="tx1"/>
                          </a:solidFill>
                          <a:latin typeface="Calibri"/>
                          <a:ea typeface="微软雅黑"/>
                        </a:defRPr>
                      </a:lvl7pPr>
                      <a:lvl8pPr marL="3200400" algn="l" defTabSz="914400" rtl="0" eaLnBrk="1" latinLnBrk="0" hangingPunct="1">
                        <a:defRPr sz="1800" kern="1200">
                          <a:solidFill>
                            <a:schemeClr val="tx1"/>
                          </a:solidFill>
                          <a:latin typeface="Calibri"/>
                          <a:ea typeface="微软雅黑"/>
                        </a:defRPr>
                      </a:lvl8pPr>
                      <a:lvl9pPr marL="3657600" algn="l" defTabSz="914400" rtl="0" eaLnBrk="1" latinLnBrk="0" hangingPunct="1">
                        <a:defRPr sz="1800" kern="1200">
                          <a:solidFill>
                            <a:schemeClr val="tx1"/>
                          </a:solidFill>
                          <a:latin typeface="Calibri"/>
                          <a:ea typeface="微软雅黑"/>
                        </a:defRPr>
                      </a:lvl9p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sz="1000" dirty="0" smtClean="0">
                          <a:solidFill>
                            <a:schemeClr val="bg2">
                              <a:lumMod val="25000"/>
                            </a:schemeClr>
                          </a:solidFill>
                        </a:rPr>
                        <a:t>Vestibulum ante ipsum primis in faucibus orci luctus et</a:t>
                      </a:r>
                      <a:endParaRPr lang="zh-CN" altLang="en-US" sz="1000" dirty="0"/>
                    </a:p>
                  </a:txBody>
                  <a:tcPr marL="74089" marR="74089" marT="37036" marB="37036"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lnTlToBr w="12700" cmpd="sng">
                      <a:noFill/>
                      <a:prstDash val="solid"/>
                    </a:lnTlToBr>
                    <a:lnBlToTr w="12700" cmpd="sng">
                      <a:noFill/>
                      <a:prstDash val="solid"/>
                    </a:lnBlToTr>
                    <a:noFill/>
                  </a:tcPr>
                </a:tc>
              </a:tr>
              <a:tr h="290450">
                <a:tc vMerge="1">
                  <a:txBody>
                    <a:bodyPr/>
                    <a:lstStyle/>
                    <a:p>
                      <a:endParaRPr lang="zh-CN"/>
                    </a:p>
                  </a:txBody>
                  <a:tcPr anchor="ctr"/>
                </a:tc>
                <a:tc>
                  <a:txBody>
                    <a:bodyPr/>
                    <a:lstStyle>
                      <a:lvl1pPr marL="0" algn="l" defTabSz="914400" rtl="0" eaLnBrk="1" latinLnBrk="0" hangingPunct="1">
                        <a:defRPr sz="1800" kern="1200">
                          <a:solidFill>
                            <a:schemeClr val="tx1"/>
                          </a:solidFill>
                          <a:latin typeface="Calibri"/>
                          <a:ea typeface="微软雅黑"/>
                        </a:defRPr>
                      </a:lvl1pPr>
                      <a:lvl2pPr marL="457200" algn="l" defTabSz="914400" rtl="0" eaLnBrk="1" latinLnBrk="0" hangingPunct="1">
                        <a:defRPr sz="1800" kern="1200">
                          <a:solidFill>
                            <a:schemeClr val="tx1"/>
                          </a:solidFill>
                          <a:latin typeface="Calibri"/>
                          <a:ea typeface="微软雅黑"/>
                        </a:defRPr>
                      </a:lvl2pPr>
                      <a:lvl3pPr marL="914400" algn="l" defTabSz="914400" rtl="0" eaLnBrk="1" latinLnBrk="0" hangingPunct="1">
                        <a:defRPr sz="1800" kern="1200">
                          <a:solidFill>
                            <a:schemeClr val="tx1"/>
                          </a:solidFill>
                          <a:latin typeface="Calibri"/>
                          <a:ea typeface="微软雅黑"/>
                        </a:defRPr>
                      </a:lvl3pPr>
                      <a:lvl4pPr marL="1371600" algn="l" defTabSz="914400" rtl="0" eaLnBrk="1" latinLnBrk="0" hangingPunct="1">
                        <a:defRPr sz="1800" kern="1200">
                          <a:solidFill>
                            <a:schemeClr val="tx1"/>
                          </a:solidFill>
                          <a:latin typeface="Calibri"/>
                          <a:ea typeface="微软雅黑"/>
                        </a:defRPr>
                      </a:lvl4pPr>
                      <a:lvl5pPr marL="1828800" algn="l" defTabSz="914400" rtl="0" eaLnBrk="1" latinLnBrk="0" hangingPunct="1">
                        <a:defRPr sz="1800" kern="1200">
                          <a:solidFill>
                            <a:schemeClr val="tx1"/>
                          </a:solidFill>
                          <a:latin typeface="Calibri"/>
                          <a:ea typeface="微软雅黑"/>
                        </a:defRPr>
                      </a:lvl5pPr>
                      <a:lvl6pPr marL="2286000" algn="l" defTabSz="914400" rtl="0" eaLnBrk="1" latinLnBrk="0" hangingPunct="1">
                        <a:defRPr sz="1800" kern="1200">
                          <a:solidFill>
                            <a:schemeClr val="tx1"/>
                          </a:solidFill>
                          <a:latin typeface="Calibri"/>
                          <a:ea typeface="微软雅黑"/>
                        </a:defRPr>
                      </a:lvl6pPr>
                      <a:lvl7pPr marL="2743200" algn="l" defTabSz="914400" rtl="0" eaLnBrk="1" latinLnBrk="0" hangingPunct="1">
                        <a:defRPr sz="1800" kern="1200">
                          <a:solidFill>
                            <a:schemeClr val="tx1"/>
                          </a:solidFill>
                          <a:latin typeface="Calibri"/>
                          <a:ea typeface="微软雅黑"/>
                        </a:defRPr>
                      </a:lvl7pPr>
                      <a:lvl8pPr marL="3200400" algn="l" defTabSz="914400" rtl="0" eaLnBrk="1" latinLnBrk="0" hangingPunct="1">
                        <a:defRPr sz="1800" kern="1200">
                          <a:solidFill>
                            <a:schemeClr val="tx1"/>
                          </a:solidFill>
                          <a:latin typeface="Calibri"/>
                          <a:ea typeface="微软雅黑"/>
                        </a:defRPr>
                      </a:lvl8pPr>
                      <a:lvl9pPr marL="3657600" algn="l" defTabSz="914400" rtl="0" eaLnBrk="1" latinLnBrk="0" hangingPunct="1">
                        <a:defRPr sz="1800" kern="1200">
                          <a:solidFill>
                            <a:schemeClr val="tx1"/>
                          </a:solidFill>
                          <a:latin typeface="Calibri"/>
                          <a:ea typeface="微软雅黑"/>
                        </a:defRPr>
                      </a:lvl9p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000" dirty="0" smtClean="0">
                          <a:solidFill>
                            <a:schemeClr val="bg2">
                              <a:lumMod val="25000"/>
                            </a:schemeClr>
                          </a:solidFill>
                        </a:rPr>
                        <a:t>ADD YOUR TEXT</a:t>
                      </a:r>
                    </a:p>
                  </a:txBody>
                  <a:tcPr marL="74089" marR="74089" marT="37036" marB="37036"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ea typeface="微软雅黑"/>
                        </a:defRPr>
                      </a:lvl1pPr>
                      <a:lvl2pPr marL="457200" algn="l" defTabSz="914400" rtl="0" eaLnBrk="1" latinLnBrk="0" hangingPunct="1">
                        <a:defRPr sz="1800" kern="1200">
                          <a:solidFill>
                            <a:schemeClr val="tx1"/>
                          </a:solidFill>
                          <a:latin typeface="Calibri"/>
                          <a:ea typeface="微软雅黑"/>
                        </a:defRPr>
                      </a:lvl2pPr>
                      <a:lvl3pPr marL="914400" algn="l" defTabSz="914400" rtl="0" eaLnBrk="1" latinLnBrk="0" hangingPunct="1">
                        <a:defRPr sz="1800" kern="1200">
                          <a:solidFill>
                            <a:schemeClr val="tx1"/>
                          </a:solidFill>
                          <a:latin typeface="Calibri"/>
                          <a:ea typeface="微软雅黑"/>
                        </a:defRPr>
                      </a:lvl3pPr>
                      <a:lvl4pPr marL="1371600" algn="l" defTabSz="914400" rtl="0" eaLnBrk="1" latinLnBrk="0" hangingPunct="1">
                        <a:defRPr sz="1800" kern="1200">
                          <a:solidFill>
                            <a:schemeClr val="tx1"/>
                          </a:solidFill>
                          <a:latin typeface="Calibri"/>
                          <a:ea typeface="微软雅黑"/>
                        </a:defRPr>
                      </a:lvl4pPr>
                      <a:lvl5pPr marL="1828800" algn="l" defTabSz="914400" rtl="0" eaLnBrk="1" latinLnBrk="0" hangingPunct="1">
                        <a:defRPr sz="1800" kern="1200">
                          <a:solidFill>
                            <a:schemeClr val="tx1"/>
                          </a:solidFill>
                          <a:latin typeface="Calibri"/>
                          <a:ea typeface="微软雅黑"/>
                        </a:defRPr>
                      </a:lvl5pPr>
                      <a:lvl6pPr marL="2286000" algn="l" defTabSz="914400" rtl="0" eaLnBrk="1" latinLnBrk="0" hangingPunct="1">
                        <a:defRPr sz="1800" kern="1200">
                          <a:solidFill>
                            <a:schemeClr val="tx1"/>
                          </a:solidFill>
                          <a:latin typeface="Calibri"/>
                          <a:ea typeface="微软雅黑"/>
                        </a:defRPr>
                      </a:lvl6pPr>
                      <a:lvl7pPr marL="2743200" algn="l" defTabSz="914400" rtl="0" eaLnBrk="1" latinLnBrk="0" hangingPunct="1">
                        <a:defRPr sz="1800" kern="1200">
                          <a:solidFill>
                            <a:schemeClr val="tx1"/>
                          </a:solidFill>
                          <a:latin typeface="Calibri"/>
                          <a:ea typeface="微软雅黑"/>
                        </a:defRPr>
                      </a:lvl7pPr>
                      <a:lvl8pPr marL="3200400" algn="l" defTabSz="914400" rtl="0" eaLnBrk="1" latinLnBrk="0" hangingPunct="1">
                        <a:defRPr sz="1800" kern="1200">
                          <a:solidFill>
                            <a:schemeClr val="tx1"/>
                          </a:solidFill>
                          <a:latin typeface="Calibri"/>
                          <a:ea typeface="微软雅黑"/>
                        </a:defRPr>
                      </a:lvl8pPr>
                      <a:lvl9pPr marL="3657600" algn="l" defTabSz="914400" rtl="0" eaLnBrk="1" latinLnBrk="0" hangingPunct="1">
                        <a:defRPr sz="1800" kern="1200">
                          <a:solidFill>
                            <a:schemeClr val="tx1"/>
                          </a:solidFill>
                          <a:latin typeface="Calibri"/>
                          <a:ea typeface="微软雅黑"/>
                        </a:defRPr>
                      </a:lvl9pPr>
                    </a:lstStyle>
                    <a:p>
                      <a:pPr algn="ctr"/>
                      <a:r>
                        <a:rPr lang="en-US" altLang="zh-CN" sz="1100" dirty="0" smtClean="0"/>
                        <a:t>5,000</a:t>
                      </a:r>
                      <a:endParaRPr lang="zh-CN" altLang="en-US" sz="1100" dirty="0"/>
                    </a:p>
                  </a:txBody>
                  <a:tcPr marL="74089" marR="74089" marT="37036" marB="37036"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ea typeface="微软雅黑"/>
                        </a:defRPr>
                      </a:lvl1pPr>
                      <a:lvl2pPr marL="457200" algn="l" defTabSz="914400" rtl="0" eaLnBrk="1" latinLnBrk="0" hangingPunct="1">
                        <a:defRPr sz="1800" kern="1200">
                          <a:solidFill>
                            <a:schemeClr val="tx1"/>
                          </a:solidFill>
                          <a:latin typeface="Calibri"/>
                          <a:ea typeface="微软雅黑"/>
                        </a:defRPr>
                      </a:lvl2pPr>
                      <a:lvl3pPr marL="914400" algn="l" defTabSz="914400" rtl="0" eaLnBrk="1" latinLnBrk="0" hangingPunct="1">
                        <a:defRPr sz="1800" kern="1200">
                          <a:solidFill>
                            <a:schemeClr val="tx1"/>
                          </a:solidFill>
                          <a:latin typeface="Calibri"/>
                          <a:ea typeface="微软雅黑"/>
                        </a:defRPr>
                      </a:lvl3pPr>
                      <a:lvl4pPr marL="1371600" algn="l" defTabSz="914400" rtl="0" eaLnBrk="1" latinLnBrk="0" hangingPunct="1">
                        <a:defRPr sz="1800" kern="1200">
                          <a:solidFill>
                            <a:schemeClr val="tx1"/>
                          </a:solidFill>
                          <a:latin typeface="Calibri"/>
                          <a:ea typeface="微软雅黑"/>
                        </a:defRPr>
                      </a:lvl4pPr>
                      <a:lvl5pPr marL="1828800" algn="l" defTabSz="914400" rtl="0" eaLnBrk="1" latinLnBrk="0" hangingPunct="1">
                        <a:defRPr sz="1800" kern="1200">
                          <a:solidFill>
                            <a:schemeClr val="tx1"/>
                          </a:solidFill>
                          <a:latin typeface="Calibri"/>
                          <a:ea typeface="微软雅黑"/>
                        </a:defRPr>
                      </a:lvl5pPr>
                      <a:lvl6pPr marL="2286000" algn="l" defTabSz="914400" rtl="0" eaLnBrk="1" latinLnBrk="0" hangingPunct="1">
                        <a:defRPr sz="1800" kern="1200">
                          <a:solidFill>
                            <a:schemeClr val="tx1"/>
                          </a:solidFill>
                          <a:latin typeface="Calibri"/>
                          <a:ea typeface="微软雅黑"/>
                        </a:defRPr>
                      </a:lvl6pPr>
                      <a:lvl7pPr marL="2743200" algn="l" defTabSz="914400" rtl="0" eaLnBrk="1" latinLnBrk="0" hangingPunct="1">
                        <a:defRPr sz="1800" kern="1200">
                          <a:solidFill>
                            <a:schemeClr val="tx1"/>
                          </a:solidFill>
                          <a:latin typeface="Calibri"/>
                          <a:ea typeface="微软雅黑"/>
                        </a:defRPr>
                      </a:lvl7pPr>
                      <a:lvl8pPr marL="3200400" algn="l" defTabSz="914400" rtl="0" eaLnBrk="1" latinLnBrk="0" hangingPunct="1">
                        <a:defRPr sz="1800" kern="1200">
                          <a:solidFill>
                            <a:schemeClr val="tx1"/>
                          </a:solidFill>
                          <a:latin typeface="Calibri"/>
                          <a:ea typeface="微软雅黑"/>
                        </a:defRPr>
                      </a:lvl8pPr>
                      <a:lvl9pPr marL="3657600" algn="l" defTabSz="914400" rtl="0" eaLnBrk="1" latinLnBrk="0" hangingPunct="1">
                        <a:defRPr sz="1800" kern="1200">
                          <a:solidFill>
                            <a:schemeClr val="tx1"/>
                          </a:solidFill>
                          <a:latin typeface="Calibri"/>
                          <a:ea typeface="微软雅黑"/>
                        </a:defRPr>
                      </a:lvl9pPr>
                    </a:lstStyle>
                    <a:p>
                      <a:pPr algn="ctr"/>
                      <a:r>
                        <a:rPr lang="en-US" altLang="zh-CN" sz="1100" dirty="0" smtClean="0"/>
                        <a:t>0.05</a:t>
                      </a:r>
                      <a:endParaRPr lang="zh-CN" altLang="en-US" sz="1100" dirty="0"/>
                    </a:p>
                  </a:txBody>
                  <a:tcPr marL="74089" marR="74089" marT="37036" marB="37036"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ea typeface="微软雅黑"/>
                        </a:defRPr>
                      </a:lvl1pPr>
                      <a:lvl2pPr marL="457200" algn="l" defTabSz="914400" rtl="0" eaLnBrk="1" latinLnBrk="0" hangingPunct="1">
                        <a:defRPr sz="1800" kern="1200">
                          <a:solidFill>
                            <a:schemeClr val="tx1"/>
                          </a:solidFill>
                          <a:latin typeface="Calibri"/>
                          <a:ea typeface="微软雅黑"/>
                        </a:defRPr>
                      </a:lvl2pPr>
                      <a:lvl3pPr marL="914400" algn="l" defTabSz="914400" rtl="0" eaLnBrk="1" latinLnBrk="0" hangingPunct="1">
                        <a:defRPr sz="1800" kern="1200">
                          <a:solidFill>
                            <a:schemeClr val="tx1"/>
                          </a:solidFill>
                          <a:latin typeface="Calibri"/>
                          <a:ea typeface="微软雅黑"/>
                        </a:defRPr>
                      </a:lvl3pPr>
                      <a:lvl4pPr marL="1371600" algn="l" defTabSz="914400" rtl="0" eaLnBrk="1" latinLnBrk="0" hangingPunct="1">
                        <a:defRPr sz="1800" kern="1200">
                          <a:solidFill>
                            <a:schemeClr val="tx1"/>
                          </a:solidFill>
                          <a:latin typeface="Calibri"/>
                          <a:ea typeface="微软雅黑"/>
                        </a:defRPr>
                      </a:lvl4pPr>
                      <a:lvl5pPr marL="1828800" algn="l" defTabSz="914400" rtl="0" eaLnBrk="1" latinLnBrk="0" hangingPunct="1">
                        <a:defRPr sz="1800" kern="1200">
                          <a:solidFill>
                            <a:schemeClr val="tx1"/>
                          </a:solidFill>
                          <a:latin typeface="Calibri"/>
                          <a:ea typeface="微软雅黑"/>
                        </a:defRPr>
                      </a:lvl5pPr>
                      <a:lvl6pPr marL="2286000" algn="l" defTabSz="914400" rtl="0" eaLnBrk="1" latinLnBrk="0" hangingPunct="1">
                        <a:defRPr sz="1800" kern="1200">
                          <a:solidFill>
                            <a:schemeClr val="tx1"/>
                          </a:solidFill>
                          <a:latin typeface="Calibri"/>
                          <a:ea typeface="微软雅黑"/>
                        </a:defRPr>
                      </a:lvl6pPr>
                      <a:lvl7pPr marL="2743200" algn="l" defTabSz="914400" rtl="0" eaLnBrk="1" latinLnBrk="0" hangingPunct="1">
                        <a:defRPr sz="1800" kern="1200">
                          <a:solidFill>
                            <a:schemeClr val="tx1"/>
                          </a:solidFill>
                          <a:latin typeface="Calibri"/>
                          <a:ea typeface="微软雅黑"/>
                        </a:defRPr>
                      </a:lvl7pPr>
                      <a:lvl8pPr marL="3200400" algn="l" defTabSz="914400" rtl="0" eaLnBrk="1" latinLnBrk="0" hangingPunct="1">
                        <a:defRPr sz="1800" kern="1200">
                          <a:solidFill>
                            <a:schemeClr val="tx1"/>
                          </a:solidFill>
                          <a:latin typeface="Calibri"/>
                          <a:ea typeface="微软雅黑"/>
                        </a:defRPr>
                      </a:lvl8pPr>
                      <a:lvl9pPr marL="3657600" algn="l" defTabSz="914400" rtl="0" eaLnBrk="1" latinLnBrk="0" hangingPunct="1">
                        <a:defRPr sz="1800" kern="1200">
                          <a:solidFill>
                            <a:schemeClr val="tx1"/>
                          </a:solidFill>
                          <a:latin typeface="Calibri"/>
                          <a:ea typeface="微软雅黑"/>
                        </a:defRPr>
                      </a:lvl9pPr>
                    </a:lstStyle>
                    <a:p>
                      <a:pPr algn="ctr"/>
                      <a:r>
                        <a:rPr lang="en-US" altLang="zh-CN" sz="1100" dirty="0" smtClean="0"/>
                        <a:t>250</a:t>
                      </a:r>
                      <a:endParaRPr lang="zh-CN" altLang="en-US" sz="1100" dirty="0"/>
                    </a:p>
                  </a:txBody>
                  <a:tcPr marL="74089" marR="74089" marT="37036" marB="37036"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ea typeface="微软雅黑"/>
                        </a:defRPr>
                      </a:lvl1pPr>
                      <a:lvl2pPr marL="457200" algn="l" defTabSz="914400" rtl="0" eaLnBrk="1" latinLnBrk="0" hangingPunct="1">
                        <a:defRPr sz="1800" kern="1200">
                          <a:solidFill>
                            <a:schemeClr val="tx1"/>
                          </a:solidFill>
                          <a:latin typeface="Calibri"/>
                          <a:ea typeface="微软雅黑"/>
                        </a:defRPr>
                      </a:lvl2pPr>
                      <a:lvl3pPr marL="914400" algn="l" defTabSz="914400" rtl="0" eaLnBrk="1" latinLnBrk="0" hangingPunct="1">
                        <a:defRPr sz="1800" kern="1200">
                          <a:solidFill>
                            <a:schemeClr val="tx1"/>
                          </a:solidFill>
                          <a:latin typeface="Calibri"/>
                          <a:ea typeface="微软雅黑"/>
                        </a:defRPr>
                      </a:lvl3pPr>
                      <a:lvl4pPr marL="1371600" algn="l" defTabSz="914400" rtl="0" eaLnBrk="1" latinLnBrk="0" hangingPunct="1">
                        <a:defRPr sz="1800" kern="1200">
                          <a:solidFill>
                            <a:schemeClr val="tx1"/>
                          </a:solidFill>
                          <a:latin typeface="Calibri"/>
                          <a:ea typeface="微软雅黑"/>
                        </a:defRPr>
                      </a:lvl4pPr>
                      <a:lvl5pPr marL="1828800" algn="l" defTabSz="914400" rtl="0" eaLnBrk="1" latinLnBrk="0" hangingPunct="1">
                        <a:defRPr sz="1800" kern="1200">
                          <a:solidFill>
                            <a:schemeClr val="tx1"/>
                          </a:solidFill>
                          <a:latin typeface="Calibri"/>
                          <a:ea typeface="微软雅黑"/>
                        </a:defRPr>
                      </a:lvl5pPr>
                      <a:lvl6pPr marL="2286000" algn="l" defTabSz="914400" rtl="0" eaLnBrk="1" latinLnBrk="0" hangingPunct="1">
                        <a:defRPr sz="1800" kern="1200">
                          <a:solidFill>
                            <a:schemeClr val="tx1"/>
                          </a:solidFill>
                          <a:latin typeface="Calibri"/>
                          <a:ea typeface="微软雅黑"/>
                        </a:defRPr>
                      </a:lvl6pPr>
                      <a:lvl7pPr marL="2743200" algn="l" defTabSz="914400" rtl="0" eaLnBrk="1" latinLnBrk="0" hangingPunct="1">
                        <a:defRPr sz="1800" kern="1200">
                          <a:solidFill>
                            <a:schemeClr val="tx1"/>
                          </a:solidFill>
                          <a:latin typeface="Calibri"/>
                          <a:ea typeface="微软雅黑"/>
                        </a:defRPr>
                      </a:lvl7pPr>
                      <a:lvl8pPr marL="3200400" algn="l" defTabSz="914400" rtl="0" eaLnBrk="1" latinLnBrk="0" hangingPunct="1">
                        <a:defRPr sz="1800" kern="1200">
                          <a:solidFill>
                            <a:schemeClr val="tx1"/>
                          </a:solidFill>
                          <a:latin typeface="Calibri"/>
                          <a:ea typeface="微软雅黑"/>
                        </a:defRPr>
                      </a:lvl8pPr>
                      <a:lvl9pPr marL="3657600" algn="l" defTabSz="914400" rtl="0" eaLnBrk="1" latinLnBrk="0" hangingPunct="1">
                        <a:defRPr sz="1800" kern="1200">
                          <a:solidFill>
                            <a:schemeClr val="tx1"/>
                          </a:solidFill>
                          <a:latin typeface="Calibri"/>
                          <a:ea typeface="微软雅黑"/>
                        </a:defRPr>
                      </a:lvl9p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sz="1000" dirty="0" smtClean="0">
                          <a:solidFill>
                            <a:schemeClr val="bg2">
                              <a:lumMod val="25000"/>
                            </a:schemeClr>
                          </a:solidFill>
                        </a:rPr>
                        <a:t>Vestibulum ante ipsum primis in faucibus orci luctus et</a:t>
                      </a:r>
                    </a:p>
                  </a:txBody>
                  <a:tcPr marL="74089" marR="74089" marT="37036" marB="37036"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lnTlToBr w="12700" cmpd="sng">
                      <a:noFill/>
                      <a:prstDash val="solid"/>
                    </a:lnTlToBr>
                    <a:lnBlToTr w="12700" cmpd="sng">
                      <a:noFill/>
                      <a:prstDash val="solid"/>
                    </a:lnBlToTr>
                    <a:noFill/>
                  </a:tcPr>
                </a:tc>
              </a:tr>
              <a:tr h="273636">
                <a:tc rowSpan="3">
                  <a:txBody>
                    <a:bodyPr/>
                    <a:lstStyle>
                      <a:lvl1pPr marL="0" algn="l" defTabSz="914400" rtl="0" eaLnBrk="1" latinLnBrk="0" hangingPunct="1">
                        <a:defRPr sz="1800" kern="1200">
                          <a:solidFill>
                            <a:schemeClr val="tx1"/>
                          </a:solidFill>
                          <a:latin typeface="Calibri"/>
                          <a:ea typeface="微软雅黑"/>
                        </a:defRPr>
                      </a:lvl1pPr>
                      <a:lvl2pPr marL="457200" algn="l" defTabSz="914400" rtl="0" eaLnBrk="1" latinLnBrk="0" hangingPunct="1">
                        <a:defRPr sz="1800" kern="1200">
                          <a:solidFill>
                            <a:schemeClr val="tx1"/>
                          </a:solidFill>
                          <a:latin typeface="Calibri"/>
                          <a:ea typeface="微软雅黑"/>
                        </a:defRPr>
                      </a:lvl2pPr>
                      <a:lvl3pPr marL="914400" algn="l" defTabSz="914400" rtl="0" eaLnBrk="1" latinLnBrk="0" hangingPunct="1">
                        <a:defRPr sz="1800" kern="1200">
                          <a:solidFill>
                            <a:schemeClr val="tx1"/>
                          </a:solidFill>
                          <a:latin typeface="Calibri"/>
                          <a:ea typeface="微软雅黑"/>
                        </a:defRPr>
                      </a:lvl3pPr>
                      <a:lvl4pPr marL="1371600" algn="l" defTabSz="914400" rtl="0" eaLnBrk="1" latinLnBrk="0" hangingPunct="1">
                        <a:defRPr sz="1800" kern="1200">
                          <a:solidFill>
                            <a:schemeClr val="tx1"/>
                          </a:solidFill>
                          <a:latin typeface="Calibri"/>
                          <a:ea typeface="微软雅黑"/>
                        </a:defRPr>
                      </a:lvl4pPr>
                      <a:lvl5pPr marL="1828800" algn="l" defTabSz="914400" rtl="0" eaLnBrk="1" latinLnBrk="0" hangingPunct="1">
                        <a:defRPr sz="1800" kern="1200">
                          <a:solidFill>
                            <a:schemeClr val="tx1"/>
                          </a:solidFill>
                          <a:latin typeface="Calibri"/>
                          <a:ea typeface="微软雅黑"/>
                        </a:defRPr>
                      </a:lvl5pPr>
                      <a:lvl6pPr marL="2286000" algn="l" defTabSz="914400" rtl="0" eaLnBrk="1" latinLnBrk="0" hangingPunct="1">
                        <a:defRPr sz="1800" kern="1200">
                          <a:solidFill>
                            <a:schemeClr val="tx1"/>
                          </a:solidFill>
                          <a:latin typeface="Calibri"/>
                          <a:ea typeface="微软雅黑"/>
                        </a:defRPr>
                      </a:lvl6pPr>
                      <a:lvl7pPr marL="2743200" algn="l" defTabSz="914400" rtl="0" eaLnBrk="1" latinLnBrk="0" hangingPunct="1">
                        <a:defRPr sz="1800" kern="1200">
                          <a:solidFill>
                            <a:schemeClr val="tx1"/>
                          </a:solidFill>
                          <a:latin typeface="Calibri"/>
                          <a:ea typeface="微软雅黑"/>
                        </a:defRPr>
                      </a:lvl7pPr>
                      <a:lvl8pPr marL="3200400" algn="l" defTabSz="914400" rtl="0" eaLnBrk="1" latinLnBrk="0" hangingPunct="1">
                        <a:defRPr sz="1800" kern="1200">
                          <a:solidFill>
                            <a:schemeClr val="tx1"/>
                          </a:solidFill>
                          <a:latin typeface="Calibri"/>
                          <a:ea typeface="微软雅黑"/>
                        </a:defRPr>
                      </a:lvl8pPr>
                      <a:lvl9pPr marL="3657600" algn="l" defTabSz="914400" rtl="0" eaLnBrk="1" latinLnBrk="0" hangingPunct="1">
                        <a:defRPr sz="1800" kern="1200">
                          <a:solidFill>
                            <a:schemeClr val="tx1"/>
                          </a:solidFill>
                          <a:latin typeface="Calibri"/>
                          <a:ea typeface="微软雅黑"/>
                        </a:defRPr>
                      </a:lvl9p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100" dirty="0" smtClean="0">
                          <a:solidFill>
                            <a:schemeClr val="bg2">
                              <a:lumMod val="25000"/>
                            </a:schemeClr>
                          </a:solidFill>
                        </a:rPr>
                        <a:t>ADD YOUR TEXT</a:t>
                      </a:r>
                    </a:p>
                  </a:txBody>
                  <a:tcPr marL="74089" marR="74089" marT="37036" marB="37036"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ea typeface="微软雅黑"/>
                        </a:defRPr>
                      </a:lvl1pPr>
                      <a:lvl2pPr marL="457200" algn="l" defTabSz="914400" rtl="0" eaLnBrk="1" latinLnBrk="0" hangingPunct="1">
                        <a:defRPr sz="1800" kern="1200">
                          <a:solidFill>
                            <a:schemeClr val="tx1"/>
                          </a:solidFill>
                          <a:latin typeface="Calibri"/>
                          <a:ea typeface="微软雅黑"/>
                        </a:defRPr>
                      </a:lvl2pPr>
                      <a:lvl3pPr marL="914400" algn="l" defTabSz="914400" rtl="0" eaLnBrk="1" latinLnBrk="0" hangingPunct="1">
                        <a:defRPr sz="1800" kern="1200">
                          <a:solidFill>
                            <a:schemeClr val="tx1"/>
                          </a:solidFill>
                          <a:latin typeface="Calibri"/>
                          <a:ea typeface="微软雅黑"/>
                        </a:defRPr>
                      </a:lvl3pPr>
                      <a:lvl4pPr marL="1371600" algn="l" defTabSz="914400" rtl="0" eaLnBrk="1" latinLnBrk="0" hangingPunct="1">
                        <a:defRPr sz="1800" kern="1200">
                          <a:solidFill>
                            <a:schemeClr val="tx1"/>
                          </a:solidFill>
                          <a:latin typeface="Calibri"/>
                          <a:ea typeface="微软雅黑"/>
                        </a:defRPr>
                      </a:lvl4pPr>
                      <a:lvl5pPr marL="1828800" algn="l" defTabSz="914400" rtl="0" eaLnBrk="1" latinLnBrk="0" hangingPunct="1">
                        <a:defRPr sz="1800" kern="1200">
                          <a:solidFill>
                            <a:schemeClr val="tx1"/>
                          </a:solidFill>
                          <a:latin typeface="Calibri"/>
                          <a:ea typeface="微软雅黑"/>
                        </a:defRPr>
                      </a:lvl5pPr>
                      <a:lvl6pPr marL="2286000" algn="l" defTabSz="914400" rtl="0" eaLnBrk="1" latinLnBrk="0" hangingPunct="1">
                        <a:defRPr sz="1800" kern="1200">
                          <a:solidFill>
                            <a:schemeClr val="tx1"/>
                          </a:solidFill>
                          <a:latin typeface="Calibri"/>
                          <a:ea typeface="微软雅黑"/>
                        </a:defRPr>
                      </a:lvl6pPr>
                      <a:lvl7pPr marL="2743200" algn="l" defTabSz="914400" rtl="0" eaLnBrk="1" latinLnBrk="0" hangingPunct="1">
                        <a:defRPr sz="1800" kern="1200">
                          <a:solidFill>
                            <a:schemeClr val="tx1"/>
                          </a:solidFill>
                          <a:latin typeface="Calibri"/>
                          <a:ea typeface="微软雅黑"/>
                        </a:defRPr>
                      </a:lvl7pPr>
                      <a:lvl8pPr marL="3200400" algn="l" defTabSz="914400" rtl="0" eaLnBrk="1" latinLnBrk="0" hangingPunct="1">
                        <a:defRPr sz="1800" kern="1200">
                          <a:solidFill>
                            <a:schemeClr val="tx1"/>
                          </a:solidFill>
                          <a:latin typeface="Calibri"/>
                          <a:ea typeface="微软雅黑"/>
                        </a:defRPr>
                      </a:lvl8pPr>
                      <a:lvl9pPr marL="3657600" algn="l" defTabSz="914400" rtl="0" eaLnBrk="1" latinLnBrk="0" hangingPunct="1">
                        <a:defRPr sz="1800" kern="1200">
                          <a:solidFill>
                            <a:schemeClr val="tx1"/>
                          </a:solidFill>
                          <a:latin typeface="Calibri"/>
                          <a:ea typeface="微软雅黑"/>
                        </a:defRPr>
                      </a:lvl9p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000" dirty="0" smtClean="0">
                          <a:solidFill>
                            <a:schemeClr val="bg2">
                              <a:lumMod val="25000"/>
                            </a:schemeClr>
                          </a:solidFill>
                        </a:rPr>
                        <a:t>ADD YOUR TEXT</a:t>
                      </a:r>
                    </a:p>
                  </a:txBody>
                  <a:tcPr marL="74089" marR="74089" marT="37036" marB="37036"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ea typeface="微软雅黑"/>
                        </a:defRPr>
                      </a:lvl1pPr>
                      <a:lvl2pPr marL="457200" algn="l" defTabSz="914400" rtl="0" eaLnBrk="1" latinLnBrk="0" hangingPunct="1">
                        <a:defRPr sz="1800" kern="1200">
                          <a:solidFill>
                            <a:schemeClr val="tx1"/>
                          </a:solidFill>
                          <a:latin typeface="Calibri"/>
                          <a:ea typeface="微软雅黑"/>
                        </a:defRPr>
                      </a:lvl2pPr>
                      <a:lvl3pPr marL="914400" algn="l" defTabSz="914400" rtl="0" eaLnBrk="1" latinLnBrk="0" hangingPunct="1">
                        <a:defRPr sz="1800" kern="1200">
                          <a:solidFill>
                            <a:schemeClr val="tx1"/>
                          </a:solidFill>
                          <a:latin typeface="Calibri"/>
                          <a:ea typeface="微软雅黑"/>
                        </a:defRPr>
                      </a:lvl3pPr>
                      <a:lvl4pPr marL="1371600" algn="l" defTabSz="914400" rtl="0" eaLnBrk="1" latinLnBrk="0" hangingPunct="1">
                        <a:defRPr sz="1800" kern="1200">
                          <a:solidFill>
                            <a:schemeClr val="tx1"/>
                          </a:solidFill>
                          <a:latin typeface="Calibri"/>
                          <a:ea typeface="微软雅黑"/>
                        </a:defRPr>
                      </a:lvl4pPr>
                      <a:lvl5pPr marL="1828800" algn="l" defTabSz="914400" rtl="0" eaLnBrk="1" latinLnBrk="0" hangingPunct="1">
                        <a:defRPr sz="1800" kern="1200">
                          <a:solidFill>
                            <a:schemeClr val="tx1"/>
                          </a:solidFill>
                          <a:latin typeface="Calibri"/>
                          <a:ea typeface="微软雅黑"/>
                        </a:defRPr>
                      </a:lvl5pPr>
                      <a:lvl6pPr marL="2286000" algn="l" defTabSz="914400" rtl="0" eaLnBrk="1" latinLnBrk="0" hangingPunct="1">
                        <a:defRPr sz="1800" kern="1200">
                          <a:solidFill>
                            <a:schemeClr val="tx1"/>
                          </a:solidFill>
                          <a:latin typeface="Calibri"/>
                          <a:ea typeface="微软雅黑"/>
                        </a:defRPr>
                      </a:lvl6pPr>
                      <a:lvl7pPr marL="2743200" algn="l" defTabSz="914400" rtl="0" eaLnBrk="1" latinLnBrk="0" hangingPunct="1">
                        <a:defRPr sz="1800" kern="1200">
                          <a:solidFill>
                            <a:schemeClr val="tx1"/>
                          </a:solidFill>
                          <a:latin typeface="Calibri"/>
                          <a:ea typeface="微软雅黑"/>
                        </a:defRPr>
                      </a:lvl7pPr>
                      <a:lvl8pPr marL="3200400" algn="l" defTabSz="914400" rtl="0" eaLnBrk="1" latinLnBrk="0" hangingPunct="1">
                        <a:defRPr sz="1800" kern="1200">
                          <a:solidFill>
                            <a:schemeClr val="tx1"/>
                          </a:solidFill>
                          <a:latin typeface="Calibri"/>
                          <a:ea typeface="微软雅黑"/>
                        </a:defRPr>
                      </a:lvl8pPr>
                      <a:lvl9pPr marL="3657600" algn="l" defTabSz="914400" rtl="0" eaLnBrk="1" latinLnBrk="0" hangingPunct="1">
                        <a:defRPr sz="1800" kern="1200">
                          <a:solidFill>
                            <a:schemeClr val="tx1"/>
                          </a:solidFill>
                          <a:latin typeface="Calibri"/>
                          <a:ea typeface="微软雅黑"/>
                        </a:defRPr>
                      </a:lvl9pPr>
                    </a:lstStyle>
                    <a:p>
                      <a:pPr algn="ctr"/>
                      <a:r>
                        <a:rPr lang="en-US" altLang="zh-CN" sz="1100" dirty="0" smtClean="0"/>
                        <a:t>9,000</a:t>
                      </a:r>
                      <a:endParaRPr lang="zh-CN" altLang="en-US" sz="1100" dirty="0"/>
                    </a:p>
                  </a:txBody>
                  <a:tcPr marL="74089" marR="74089" marT="37036" marB="37036"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ea typeface="微软雅黑"/>
                        </a:defRPr>
                      </a:lvl1pPr>
                      <a:lvl2pPr marL="457200" algn="l" defTabSz="914400" rtl="0" eaLnBrk="1" latinLnBrk="0" hangingPunct="1">
                        <a:defRPr sz="1800" kern="1200">
                          <a:solidFill>
                            <a:schemeClr val="tx1"/>
                          </a:solidFill>
                          <a:latin typeface="Calibri"/>
                          <a:ea typeface="微软雅黑"/>
                        </a:defRPr>
                      </a:lvl2pPr>
                      <a:lvl3pPr marL="914400" algn="l" defTabSz="914400" rtl="0" eaLnBrk="1" latinLnBrk="0" hangingPunct="1">
                        <a:defRPr sz="1800" kern="1200">
                          <a:solidFill>
                            <a:schemeClr val="tx1"/>
                          </a:solidFill>
                          <a:latin typeface="Calibri"/>
                          <a:ea typeface="微软雅黑"/>
                        </a:defRPr>
                      </a:lvl3pPr>
                      <a:lvl4pPr marL="1371600" algn="l" defTabSz="914400" rtl="0" eaLnBrk="1" latinLnBrk="0" hangingPunct="1">
                        <a:defRPr sz="1800" kern="1200">
                          <a:solidFill>
                            <a:schemeClr val="tx1"/>
                          </a:solidFill>
                          <a:latin typeface="Calibri"/>
                          <a:ea typeface="微软雅黑"/>
                        </a:defRPr>
                      </a:lvl4pPr>
                      <a:lvl5pPr marL="1828800" algn="l" defTabSz="914400" rtl="0" eaLnBrk="1" latinLnBrk="0" hangingPunct="1">
                        <a:defRPr sz="1800" kern="1200">
                          <a:solidFill>
                            <a:schemeClr val="tx1"/>
                          </a:solidFill>
                          <a:latin typeface="Calibri"/>
                          <a:ea typeface="微软雅黑"/>
                        </a:defRPr>
                      </a:lvl5pPr>
                      <a:lvl6pPr marL="2286000" algn="l" defTabSz="914400" rtl="0" eaLnBrk="1" latinLnBrk="0" hangingPunct="1">
                        <a:defRPr sz="1800" kern="1200">
                          <a:solidFill>
                            <a:schemeClr val="tx1"/>
                          </a:solidFill>
                          <a:latin typeface="Calibri"/>
                          <a:ea typeface="微软雅黑"/>
                        </a:defRPr>
                      </a:lvl6pPr>
                      <a:lvl7pPr marL="2743200" algn="l" defTabSz="914400" rtl="0" eaLnBrk="1" latinLnBrk="0" hangingPunct="1">
                        <a:defRPr sz="1800" kern="1200">
                          <a:solidFill>
                            <a:schemeClr val="tx1"/>
                          </a:solidFill>
                          <a:latin typeface="Calibri"/>
                          <a:ea typeface="微软雅黑"/>
                        </a:defRPr>
                      </a:lvl7pPr>
                      <a:lvl8pPr marL="3200400" algn="l" defTabSz="914400" rtl="0" eaLnBrk="1" latinLnBrk="0" hangingPunct="1">
                        <a:defRPr sz="1800" kern="1200">
                          <a:solidFill>
                            <a:schemeClr val="tx1"/>
                          </a:solidFill>
                          <a:latin typeface="Calibri"/>
                          <a:ea typeface="微软雅黑"/>
                        </a:defRPr>
                      </a:lvl8pPr>
                      <a:lvl9pPr marL="3657600" algn="l" defTabSz="914400" rtl="0" eaLnBrk="1" latinLnBrk="0" hangingPunct="1">
                        <a:defRPr sz="1800" kern="1200">
                          <a:solidFill>
                            <a:schemeClr val="tx1"/>
                          </a:solidFill>
                          <a:latin typeface="Calibri"/>
                          <a:ea typeface="微软雅黑"/>
                        </a:defRPr>
                      </a:lvl9pPr>
                    </a:lstStyle>
                    <a:p>
                      <a:pPr algn="ctr"/>
                      <a:r>
                        <a:rPr lang="en-US" altLang="zh-CN" sz="1100" smtClean="0"/>
                        <a:t>0.05</a:t>
                      </a:r>
                      <a:endParaRPr lang="zh-CN" altLang="en-US" sz="1100" dirty="0"/>
                    </a:p>
                  </a:txBody>
                  <a:tcPr marL="74089" marR="74089" marT="37036" marB="37036"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ea typeface="微软雅黑"/>
                        </a:defRPr>
                      </a:lvl1pPr>
                      <a:lvl2pPr marL="457200" algn="l" defTabSz="914400" rtl="0" eaLnBrk="1" latinLnBrk="0" hangingPunct="1">
                        <a:defRPr sz="1800" kern="1200">
                          <a:solidFill>
                            <a:schemeClr val="tx1"/>
                          </a:solidFill>
                          <a:latin typeface="Calibri"/>
                          <a:ea typeface="微软雅黑"/>
                        </a:defRPr>
                      </a:lvl2pPr>
                      <a:lvl3pPr marL="914400" algn="l" defTabSz="914400" rtl="0" eaLnBrk="1" latinLnBrk="0" hangingPunct="1">
                        <a:defRPr sz="1800" kern="1200">
                          <a:solidFill>
                            <a:schemeClr val="tx1"/>
                          </a:solidFill>
                          <a:latin typeface="Calibri"/>
                          <a:ea typeface="微软雅黑"/>
                        </a:defRPr>
                      </a:lvl3pPr>
                      <a:lvl4pPr marL="1371600" algn="l" defTabSz="914400" rtl="0" eaLnBrk="1" latinLnBrk="0" hangingPunct="1">
                        <a:defRPr sz="1800" kern="1200">
                          <a:solidFill>
                            <a:schemeClr val="tx1"/>
                          </a:solidFill>
                          <a:latin typeface="Calibri"/>
                          <a:ea typeface="微软雅黑"/>
                        </a:defRPr>
                      </a:lvl4pPr>
                      <a:lvl5pPr marL="1828800" algn="l" defTabSz="914400" rtl="0" eaLnBrk="1" latinLnBrk="0" hangingPunct="1">
                        <a:defRPr sz="1800" kern="1200">
                          <a:solidFill>
                            <a:schemeClr val="tx1"/>
                          </a:solidFill>
                          <a:latin typeface="Calibri"/>
                          <a:ea typeface="微软雅黑"/>
                        </a:defRPr>
                      </a:lvl5pPr>
                      <a:lvl6pPr marL="2286000" algn="l" defTabSz="914400" rtl="0" eaLnBrk="1" latinLnBrk="0" hangingPunct="1">
                        <a:defRPr sz="1800" kern="1200">
                          <a:solidFill>
                            <a:schemeClr val="tx1"/>
                          </a:solidFill>
                          <a:latin typeface="Calibri"/>
                          <a:ea typeface="微软雅黑"/>
                        </a:defRPr>
                      </a:lvl6pPr>
                      <a:lvl7pPr marL="2743200" algn="l" defTabSz="914400" rtl="0" eaLnBrk="1" latinLnBrk="0" hangingPunct="1">
                        <a:defRPr sz="1800" kern="1200">
                          <a:solidFill>
                            <a:schemeClr val="tx1"/>
                          </a:solidFill>
                          <a:latin typeface="Calibri"/>
                          <a:ea typeface="微软雅黑"/>
                        </a:defRPr>
                      </a:lvl7pPr>
                      <a:lvl8pPr marL="3200400" algn="l" defTabSz="914400" rtl="0" eaLnBrk="1" latinLnBrk="0" hangingPunct="1">
                        <a:defRPr sz="1800" kern="1200">
                          <a:solidFill>
                            <a:schemeClr val="tx1"/>
                          </a:solidFill>
                          <a:latin typeface="Calibri"/>
                          <a:ea typeface="微软雅黑"/>
                        </a:defRPr>
                      </a:lvl8pPr>
                      <a:lvl9pPr marL="3657600" algn="l" defTabSz="914400" rtl="0" eaLnBrk="1" latinLnBrk="0" hangingPunct="1">
                        <a:defRPr sz="1800" kern="1200">
                          <a:solidFill>
                            <a:schemeClr val="tx1"/>
                          </a:solidFill>
                          <a:latin typeface="Calibri"/>
                          <a:ea typeface="微软雅黑"/>
                        </a:defRPr>
                      </a:lvl9pPr>
                    </a:lstStyle>
                    <a:p>
                      <a:pPr algn="ctr"/>
                      <a:r>
                        <a:rPr lang="en-US" altLang="zh-CN" sz="1100" dirty="0" smtClean="0"/>
                        <a:t>450</a:t>
                      </a:r>
                      <a:endParaRPr lang="zh-CN" altLang="en-US" sz="1100" dirty="0"/>
                    </a:p>
                  </a:txBody>
                  <a:tcPr marL="74089" marR="74089" marT="37036" marB="37036"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ea typeface="微软雅黑"/>
                        </a:defRPr>
                      </a:lvl1pPr>
                      <a:lvl2pPr marL="457200" algn="l" defTabSz="914400" rtl="0" eaLnBrk="1" latinLnBrk="0" hangingPunct="1">
                        <a:defRPr sz="1800" kern="1200">
                          <a:solidFill>
                            <a:schemeClr val="tx1"/>
                          </a:solidFill>
                          <a:latin typeface="Calibri"/>
                          <a:ea typeface="微软雅黑"/>
                        </a:defRPr>
                      </a:lvl2pPr>
                      <a:lvl3pPr marL="914400" algn="l" defTabSz="914400" rtl="0" eaLnBrk="1" latinLnBrk="0" hangingPunct="1">
                        <a:defRPr sz="1800" kern="1200">
                          <a:solidFill>
                            <a:schemeClr val="tx1"/>
                          </a:solidFill>
                          <a:latin typeface="Calibri"/>
                          <a:ea typeface="微软雅黑"/>
                        </a:defRPr>
                      </a:lvl3pPr>
                      <a:lvl4pPr marL="1371600" algn="l" defTabSz="914400" rtl="0" eaLnBrk="1" latinLnBrk="0" hangingPunct="1">
                        <a:defRPr sz="1800" kern="1200">
                          <a:solidFill>
                            <a:schemeClr val="tx1"/>
                          </a:solidFill>
                          <a:latin typeface="Calibri"/>
                          <a:ea typeface="微软雅黑"/>
                        </a:defRPr>
                      </a:lvl4pPr>
                      <a:lvl5pPr marL="1828800" algn="l" defTabSz="914400" rtl="0" eaLnBrk="1" latinLnBrk="0" hangingPunct="1">
                        <a:defRPr sz="1800" kern="1200">
                          <a:solidFill>
                            <a:schemeClr val="tx1"/>
                          </a:solidFill>
                          <a:latin typeface="Calibri"/>
                          <a:ea typeface="微软雅黑"/>
                        </a:defRPr>
                      </a:lvl5pPr>
                      <a:lvl6pPr marL="2286000" algn="l" defTabSz="914400" rtl="0" eaLnBrk="1" latinLnBrk="0" hangingPunct="1">
                        <a:defRPr sz="1800" kern="1200">
                          <a:solidFill>
                            <a:schemeClr val="tx1"/>
                          </a:solidFill>
                          <a:latin typeface="Calibri"/>
                          <a:ea typeface="微软雅黑"/>
                        </a:defRPr>
                      </a:lvl6pPr>
                      <a:lvl7pPr marL="2743200" algn="l" defTabSz="914400" rtl="0" eaLnBrk="1" latinLnBrk="0" hangingPunct="1">
                        <a:defRPr sz="1800" kern="1200">
                          <a:solidFill>
                            <a:schemeClr val="tx1"/>
                          </a:solidFill>
                          <a:latin typeface="Calibri"/>
                          <a:ea typeface="微软雅黑"/>
                        </a:defRPr>
                      </a:lvl7pPr>
                      <a:lvl8pPr marL="3200400" algn="l" defTabSz="914400" rtl="0" eaLnBrk="1" latinLnBrk="0" hangingPunct="1">
                        <a:defRPr sz="1800" kern="1200">
                          <a:solidFill>
                            <a:schemeClr val="tx1"/>
                          </a:solidFill>
                          <a:latin typeface="Calibri"/>
                          <a:ea typeface="微软雅黑"/>
                        </a:defRPr>
                      </a:lvl8pPr>
                      <a:lvl9pPr marL="3657600" algn="l" defTabSz="914400" rtl="0" eaLnBrk="1" latinLnBrk="0" hangingPunct="1">
                        <a:defRPr sz="1800" kern="1200">
                          <a:solidFill>
                            <a:schemeClr val="tx1"/>
                          </a:solidFill>
                          <a:latin typeface="Calibri"/>
                          <a:ea typeface="微软雅黑"/>
                        </a:defRPr>
                      </a:lvl9p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sz="1000" dirty="0" smtClean="0">
                          <a:solidFill>
                            <a:schemeClr val="bg2">
                              <a:lumMod val="25000"/>
                            </a:schemeClr>
                          </a:solidFill>
                        </a:rPr>
                        <a:t>Vestibulum ante ipsum primis in faucibus orci luctus et</a:t>
                      </a:r>
                    </a:p>
                  </a:txBody>
                  <a:tcPr marL="74089" marR="74089" marT="37036" marB="37036"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lnTlToBr w="12700" cmpd="sng">
                      <a:noFill/>
                      <a:prstDash val="solid"/>
                    </a:lnTlToBr>
                    <a:lnBlToTr w="12700" cmpd="sng">
                      <a:noFill/>
                      <a:prstDash val="solid"/>
                    </a:lnBlToTr>
                    <a:noFill/>
                  </a:tcPr>
                </a:tc>
              </a:tr>
              <a:tr h="290450">
                <a:tc vMerge="1">
                  <a:txBody>
                    <a:bodyPr/>
                    <a:lstStyle/>
                    <a:p>
                      <a:endParaRPr lang="zh-CN"/>
                    </a:p>
                  </a:txBody>
                  <a:tcPr anchor="ctr"/>
                </a:tc>
                <a:tc>
                  <a:txBody>
                    <a:bodyPr/>
                    <a:lstStyle>
                      <a:lvl1pPr marL="0" algn="l" defTabSz="914400" rtl="0" eaLnBrk="1" latinLnBrk="0" hangingPunct="1">
                        <a:defRPr sz="1800" kern="1200">
                          <a:solidFill>
                            <a:schemeClr val="tx1"/>
                          </a:solidFill>
                          <a:latin typeface="Calibri"/>
                          <a:ea typeface="微软雅黑"/>
                        </a:defRPr>
                      </a:lvl1pPr>
                      <a:lvl2pPr marL="457200" algn="l" defTabSz="914400" rtl="0" eaLnBrk="1" latinLnBrk="0" hangingPunct="1">
                        <a:defRPr sz="1800" kern="1200">
                          <a:solidFill>
                            <a:schemeClr val="tx1"/>
                          </a:solidFill>
                          <a:latin typeface="Calibri"/>
                          <a:ea typeface="微软雅黑"/>
                        </a:defRPr>
                      </a:lvl2pPr>
                      <a:lvl3pPr marL="914400" algn="l" defTabSz="914400" rtl="0" eaLnBrk="1" latinLnBrk="0" hangingPunct="1">
                        <a:defRPr sz="1800" kern="1200">
                          <a:solidFill>
                            <a:schemeClr val="tx1"/>
                          </a:solidFill>
                          <a:latin typeface="Calibri"/>
                          <a:ea typeface="微软雅黑"/>
                        </a:defRPr>
                      </a:lvl3pPr>
                      <a:lvl4pPr marL="1371600" algn="l" defTabSz="914400" rtl="0" eaLnBrk="1" latinLnBrk="0" hangingPunct="1">
                        <a:defRPr sz="1800" kern="1200">
                          <a:solidFill>
                            <a:schemeClr val="tx1"/>
                          </a:solidFill>
                          <a:latin typeface="Calibri"/>
                          <a:ea typeface="微软雅黑"/>
                        </a:defRPr>
                      </a:lvl4pPr>
                      <a:lvl5pPr marL="1828800" algn="l" defTabSz="914400" rtl="0" eaLnBrk="1" latinLnBrk="0" hangingPunct="1">
                        <a:defRPr sz="1800" kern="1200">
                          <a:solidFill>
                            <a:schemeClr val="tx1"/>
                          </a:solidFill>
                          <a:latin typeface="Calibri"/>
                          <a:ea typeface="微软雅黑"/>
                        </a:defRPr>
                      </a:lvl5pPr>
                      <a:lvl6pPr marL="2286000" algn="l" defTabSz="914400" rtl="0" eaLnBrk="1" latinLnBrk="0" hangingPunct="1">
                        <a:defRPr sz="1800" kern="1200">
                          <a:solidFill>
                            <a:schemeClr val="tx1"/>
                          </a:solidFill>
                          <a:latin typeface="Calibri"/>
                          <a:ea typeface="微软雅黑"/>
                        </a:defRPr>
                      </a:lvl6pPr>
                      <a:lvl7pPr marL="2743200" algn="l" defTabSz="914400" rtl="0" eaLnBrk="1" latinLnBrk="0" hangingPunct="1">
                        <a:defRPr sz="1800" kern="1200">
                          <a:solidFill>
                            <a:schemeClr val="tx1"/>
                          </a:solidFill>
                          <a:latin typeface="Calibri"/>
                          <a:ea typeface="微软雅黑"/>
                        </a:defRPr>
                      </a:lvl7pPr>
                      <a:lvl8pPr marL="3200400" algn="l" defTabSz="914400" rtl="0" eaLnBrk="1" latinLnBrk="0" hangingPunct="1">
                        <a:defRPr sz="1800" kern="1200">
                          <a:solidFill>
                            <a:schemeClr val="tx1"/>
                          </a:solidFill>
                          <a:latin typeface="Calibri"/>
                          <a:ea typeface="微软雅黑"/>
                        </a:defRPr>
                      </a:lvl8pPr>
                      <a:lvl9pPr marL="3657600" algn="l" defTabSz="914400" rtl="0" eaLnBrk="1" latinLnBrk="0" hangingPunct="1">
                        <a:defRPr sz="1800" kern="1200">
                          <a:solidFill>
                            <a:schemeClr val="tx1"/>
                          </a:solidFill>
                          <a:latin typeface="Calibri"/>
                          <a:ea typeface="微软雅黑"/>
                        </a:defRPr>
                      </a:lvl9p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000" dirty="0" smtClean="0">
                          <a:solidFill>
                            <a:schemeClr val="bg2">
                              <a:lumMod val="25000"/>
                            </a:schemeClr>
                          </a:solidFill>
                        </a:rPr>
                        <a:t>ADD YOUR TEXT</a:t>
                      </a:r>
                    </a:p>
                  </a:txBody>
                  <a:tcPr marL="74089" marR="74089" marT="37036" marB="37036"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ea typeface="微软雅黑"/>
                        </a:defRPr>
                      </a:lvl1pPr>
                      <a:lvl2pPr marL="457200" algn="l" defTabSz="914400" rtl="0" eaLnBrk="1" latinLnBrk="0" hangingPunct="1">
                        <a:defRPr sz="1800" kern="1200">
                          <a:solidFill>
                            <a:schemeClr val="tx1"/>
                          </a:solidFill>
                          <a:latin typeface="Calibri"/>
                          <a:ea typeface="微软雅黑"/>
                        </a:defRPr>
                      </a:lvl2pPr>
                      <a:lvl3pPr marL="914400" algn="l" defTabSz="914400" rtl="0" eaLnBrk="1" latinLnBrk="0" hangingPunct="1">
                        <a:defRPr sz="1800" kern="1200">
                          <a:solidFill>
                            <a:schemeClr val="tx1"/>
                          </a:solidFill>
                          <a:latin typeface="Calibri"/>
                          <a:ea typeface="微软雅黑"/>
                        </a:defRPr>
                      </a:lvl3pPr>
                      <a:lvl4pPr marL="1371600" algn="l" defTabSz="914400" rtl="0" eaLnBrk="1" latinLnBrk="0" hangingPunct="1">
                        <a:defRPr sz="1800" kern="1200">
                          <a:solidFill>
                            <a:schemeClr val="tx1"/>
                          </a:solidFill>
                          <a:latin typeface="Calibri"/>
                          <a:ea typeface="微软雅黑"/>
                        </a:defRPr>
                      </a:lvl4pPr>
                      <a:lvl5pPr marL="1828800" algn="l" defTabSz="914400" rtl="0" eaLnBrk="1" latinLnBrk="0" hangingPunct="1">
                        <a:defRPr sz="1800" kern="1200">
                          <a:solidFill>
                            <a:schemeClr val="tx1"/>
                          </a:solidFill>
                          <a:latin typeface="Calibri"/>
                          <a:ea typeface="微软雅黑"/>
                        </a:defRPr>
                      </a:lvl5pPr>
                      <a:lvl6pPr marL="2286000" algn="l" defTabSz="914400" rtl="0" eaLnBrk="1" latinLnBrk="0" hangingPunct="1">
                        <a:defRPr sz="1800" kern="1200">
                          <a:solidFill>
                            <a:schemeClr val="tx1"/>
                          </a:solidFill>
                          <a:latin typeface="Calibri"/>
                          <a:ea typeface="微软雅黑"/>
                        </a:defRPr>
                      </a:lvl6pPr>
                      <a:lvl7pPr marL="2743200" algn="l" defTabSz="914400" rtl="0" eaLnBrk="1" latinLnBrk="0" hangingPunct="1">
                        <a:defRPr sz="1800" kern="1200">
                          <a:solidFill>
                            <a:schemeClr val="tx1"/>
                          </a:solidFill>
                          <a:latin typeface="Calibri"/>
                          <a:ea typeface="微软雅黑"/>
                        </a:defRPr>
                      </a:lvl7pPr>
                      <a:lvl8pPr marL="3200400" algn="l" defTabSz="914400" rtl="0" eaLnBrk="1" latinLnBrk="0" hangingPunct="1">
                        <a:defRPr sz="1800" kern="1200">
                          <a:solidFill>
                            <a:schemeClr val="tx1"/>
                          </a:solidFill>
                          <a:latin typeface="Calibri"/>
                          <a:ea typeface="微软雅黑"/>
                        </a:defRPr>
                      </a:lvl8pPr>
                      <a:lvl9pPr marL="3657600" algn="l" defTabSz="914400" rtl="0" eaLnBrk="1" latinLnBrk="0" hangingPunct="1">
                        <a:defRPr sz="1800" kern="1200">
                          <a:solidFill>
                            <a:schemeClr val="tx1"/>
                          </a:solidFill>
                          <a:latin typeface="Calibri"/>
                          <a:ea typeface="微软雅黑"/>
                        </a:defRPr>
                      </a:lvl9pPr>
                    </a:lstStyle>
                    <a:p>
                      <a:pPr algn="ctr"/>
                      <a:r>
                        <a:rPr lang="en-US" altLang="zh-CN" sz="1000" dirty="0" smtClean="0"/>
                        <a:t>6</a:t>
                      </a:r>
                      <a:r>
                        <a:rPr lang="zh-CN" altLang="en-US" sz="1000" dirty="0" smtClean="0"/>
                        <a:t>，</a:t>
                      </a:r>
                      <a:r>
                        <a:rPr lang="en-US" altLang="zh-CN" sz="1000" dirty="0" smtClean="0"/>
                        <a:t>700</a:t>
                      </a:r>
                      <a:endParaRPr lang="zh-CN" altLang="en-US" sz="1000" dirty="0"/>
                    </a:p>
                  </a:txBody>
                  <a:tcPr marL="74089" marR="74089" marT="37036" marB="37036"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ea typeface="微软雅黑"/>
                        </a:defRPr>
                      </a:lvl1pPr>
                      <a:lvl2pPr marL="457200" algn="l" defTabSz="914400" rtl="0" eaLnBrk="1" latinLnBrk="0" hangingPunct="1">
                        <a:defRPr sz="1800" kern="1200">
                          <a:solidFill>
                            <a:schemeClr val="tx1"/>
                          </a:solidFill>
                          <a:latin typeface="Calibri"/>
                          <a:ea typeface="微软雅黑"/>
                        </a:defRPr>
                      </a:lvl2pPr>
                      <a:lvl3pPr marL="914400" algn="l" defTabSz="914400" rtl="0" eaLnBrk="1" latinLnBrk="0" hangingPunct="1">
                        <a:defRPr sz="1800" kern="1200">
                          <a:solidFill>
                            <a:schemeClr val="tx1"/>
                          </a:solidFill>
                          <a:latin typeface="Calibri"/>
                          <a:ea typeface="微软雅黑"/>
                        </a:defRPr>
                      </a:lvl3pPr>
                      <a:lvl4pPr marL="1371600" algn="l" defTabSz="914400" rtl="0" eaLnBrk="1" latinLnBrk="0" hangingPunct="1">
                        <a:defRPr sz="1800" kern="1200">
                          <a:solidFill>
                            <a:schemeClr val="tx1"/>
                          </a:solidFill>
                          <a:latin typeface="Calibri"/>
                          <a:ea typeface="微软雅黑"/>
                        </a:defRPr>
                      </a:lvl4pPr>
                      <a:lvl5pPr marL="1828800" algn="l" defTabSz="914400" rtl="0" eaLnBrk="1" latinLnBrk="0" hangingPunct="1">
                        <a:defRPr sz="1800" kern="1200">
                          <a:solidFill>
                            <a:schemeClr val="tx1"/>
                          </a:solidFill>
                          <a:latin typeface="Calibri"/>
                          <a:ea typeface="微软雅黑"/>
                        </a:defRPr>
                      </a:lvl5pPr>
                      <a:lvl6pPr marL="2286000" algn="l" defTabSz="914400" rtl="0" eaLnBrk="1" latinLnBrk="0" hangingPunct="1">
                        <a:defRPr sz="1800" kern="1200">
                          <a:solidFill>
                            <a:schemeClr val="tx1"/>
                          </a:solidFill>
                          <a:latin typeface="Calibri"/>
                          <a:ea typeface="微软雅黑"/>
                        </a:defRPr>
                      </a:lvl6pPr>
                      <a:lvl7pPr marL="2743200" algn="l" defTabSz="914400" rtl="0" eaLnBrk="1" latinLnBrk="0" hangingPunct="1">
                        <a:defRPr sz="1800" kern="1200">
                          <a:solidFill>
                            <a:schemeClr val="tx1"/>
                          </a:solidFill>
                          <a:latin typeface="Calibri"/>
                          <a:ea typeface="微软雅黑"/>
                        </a:defRPr>
                      </a:lvl7pPr>
                      <a:lvl8pPr marL="3200400" algn="l" defTabSz="914400" rtl="0" eaLnBrk="1" latinLnBrk="0" hangingPunct="1">
                        <a:defRPr sz="1800" kern="1200">
                          <a:solidFill>
                            <a:schemeClr val="tx1"/>
                          </a:solidFill>
                          <a:latin typeface="Calibri"/>
                          <a:ea typeface="微软雅黑"/>
                        </a:defRPr>
                      </a:lvl8pPr>
                      <a:lvl9pPr marL="3657600" algn="l" defTabSz="914400" rtl="0" eaLnBrk="1" latinLnBrk="0" hangingPunct="1">
                        <a:defRPr sz="1800" kern="1200">
                          <a:solidFill>
                            <a:schemeClr val="tx1"/>
                          </a:solidFill>
                          <a:latin typeface="Calibri"/>
                          <a:ea typeface="微软雅黑"/>
                        </a:defRPr>
                      </a:lvl9pPr>
                    </a:lstStyle>
                    <a:p>
                      <a:pPr algn="ctr"/>
                      <a:r>
                        <a:rPr lang="en-US" altLang="zh-CN" sz="1100" dirty="0" smtClean="0"/>
                        <a:t>0.09</a:t>
                      </a:r>
                      <a:endParaRPr lang="zh-CN" altLang="en-US" sz="1100" dirty="0"/>
                    </a:p>
                  </a:txBody>
                  <a:tcPr marL="74089" marR="74089" marT="37036" marB="37036"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ea typeface="微软雅黑"/>
                        </a:defRPr>
                      </a:lvl1pPr>
                      <a:lvl2pPr marL="457200" algn="l" defTabSz="914400" rtl="0" eaLnBrk="1" latinLnBrk="0" hangingPunct="1">
                        <a:defRPr sz="1800" kern="1200">
                          <a:solidFill>
                            <a:schemeClr val="tx1"/>
                          </a:solidFill>
                          <a:latin typeface="Calibri"/>
                          <a:ea typeface="微软雅黑"/>
                        </a:defRPr>
                      </a:lvl2pPr>
                      <a:lvl3pPr marL="914400" algn="l" defTabSz="914400" rtl="0" eaLnBrk="1" latinLnBrk="0" hangingPunct="1">
                        <a:defRPr sz="1800" kern="1200">
                          <a:solidFill>
                            <a:schemeClr val="tx1"/>
                          </a:solidFill>
                          <a:latin typeface="Calibri"/>
                          <a:ea typeface="微软雅黑"/>
                        </a:defRPr>
                      </a:lvl3pPr>
                      <a:lvl4pPr marL="1371600" algn="l" defTabSz="914400" rtl="0" eaLnBrk="1" latinLnBrk="0" hangingPunct="1">
                        <a:defRPr sz="1800" kern="1200">
                          <a:solidFill>
                            <a:schemeClr val="tx1"/>
                          </a:solidFill>
                          <a:latin typeface="Calibri"/>
                          <a:ea typeface="微软雅黑"/>
                        </a:defRPr>
                      </a:lvl4pPr>
                      <a:lvl5pPr marL="1828800" algn="l" defTabSz="914400" rtl="0" eaLnBrk="1" latinLnBrk="0" hangingPunct="1">
                        <a:defRPr sz="1800" kern="1200">
                          <a:solidFill>
                            <a:schemeClr val="tx1"/>
                          </a:solidFill>
                          <a:latin typeface="Calibri"/>
                          <a:ea typeface="微软雅黑"/>
                        </a:defRPr>
                      </a:lvl5pPr>
                      <a:lvl6pPr marL="2286000" algn="l" defTabSz="914400" rtl="0" eaLnBrk="1" latinLnBrk="0" hangingPunct="1">
                        <a:defRPr sz="1800" kern="1200">
                          <a:solidFill>
                            <a:schemeClr val="tx1"/>
                          </a:solidFill>
                          <a:latin typeface="Calibri"/>
                          <a:ea typeface="微软雅黑"/>
                        </a:defRPr>
                      </a:lvl6pPr>
                      <a:lvl7pPr marL="2743200" algn="l" defTabSz="914400" rtl="0" eaLnBrk="1" latinLnBrk="0" hangingPunct="1">
                        <a:defRPr sz="1800" kern="1200">
                          <a:solidFill>
                            <a:schemeClr val="tx1"/>
                          </a:solidFill>
                          <a:latin typeface="Calibri"/>
                          <a:ea typeface="微软雅黑"/>
                        </a:defRPr>
                      </a:lvl7pPr>
                      <a:lvl8pPr marL="3200400" algn="l" defTabSz="914400" rtl="0" eaLnBrk="1" latinLnBrk="0" hangingPunct="1">
                        <a:defRPr sz="1800" kern="1200">
                          <a:solidFill>
                            <a:schemeClr val="tx1"/>
                          </a:solidFill>
                          <a:latin typeface="Calibri"/>
                          <a:ea typeface="微软雅黑"/>
                        </a:defRPr>
                      </a:lvl8pPr>
                      <a:lvl9pPr marL="3657600" algn="l" defTabSz="914400" rtl="0" eaLnBrk="1" latinLnBrk="0" hangingPunct="1">
                        <a:defRPr sz="1800" kern="1200">
                          <a:solidFill>
                            <a:schemeClr val="tx1"/>
                          </a:solidFill>
                          <a:latin typeface="Calibri"/>
                          <a:ea typeface="微软雅黑"/>
                        </a:defRPr>
                      </a:lvl9pPr>
                    </a:lstStyle>
                    <a:p>
                      <a:pPr algn="ctr"/>
                      <a:r>
                        <a:rPr lang="en-US" altLang="zh-CN" sz="1100" dirty="0" smtClean="0"/>
                        <a:t>220</a:t>
                      </a:r>
                      <a:endParaRPr lang="zh-CN" altLang="en-US" sz="1100" dirty="0"/>
                    </a:p>
                  </a:txBody>
                  <a:tcPr marL="74089" marR="74089" marT="37036" marB="37036"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ea typeface="微软雅黑"/>
                        </a:defRPr>
                      </a:lvl1pPr>
                      <a:lvl2pPr marL="457200" algn="l" defTabSz="914400" rtl="0" eaLnBrk="1" latinLnBrk="0" hangingPunct="1">
                        <a:defRPr sz="1800" kern="1200">
                          <a:solidFill>
                            <a:schemeClr val="tx1"/>
                          </a:solidFill>
                          <a:latin typeface="Calibri"/>
                          <a:ea typeface="微软雅黑"/>
                        </a:defRPr>
                      </a:lvl2pPr>
                      <a:lvl3pPr marL="914400" algn="l" defTabSz="914400" rtl="0" eaLnBrk="1" latinLnBrk="0" hangingPunct="1">
                        <a:defRPr sz="1800" kern="1200">
                          <a:solidFill>
                            <a:schemeClr val="tx1"/>
                          </a:solidFill>
                          <a:latin typeface="Calibri"/>
                          <a:ea typeface="微软雅黑"/>
                        </a:defRPr>
                      </a:lvl3pPr>
                      <a:lvl4pPr marL="1371600" algn="l" defTabSz="914400" rtl="0" eaLnBrk="1" latinLnBrk="0" hangingPunct="1">
                        <a:defRPr sz="1800" kern="1200">
                          <a:solidFill>
                            <a:schemeClr val="tx1"/>
                          </a:solidFill>
                          <a:latin typeface="Calibri"/>
                          <a:ea typeface="微软雅黑"/>
                        </a:defRPr>
                      </a:lvl4pPr>
                      <a:lvl5pPr marL="1828800" algn="l" defTabSz="914400" rtl="0" eaLnBrk="1" latinLnBrk="0" hangingPunct="1">
                        <a:defRPr sz="1800" kern="1200">
                          <a:solidFill>
                            <a:schemeClr val="tx1"/>
                          </a:solidFill>
                          <a:latin typeface="Calibri"/>
                          <a:ea typeface="微软雅黑"/>
                        </a:defRPr>
                      </a:lvl5pPr>
                      <a:lvl6pPr marL="2286000" algn="l" defTabSz="914400" rtl="0" eaLnBrk="1" latinLnBrk="0" hangingPunct="1">
                        <a:defRPr sz="1800" kern="1200">
                          <a:solidFill>
                            <a:schemeClr val="tx1"/>
                          </a:solidFill>
                          <a:latin typeface="Calibri"/>
                          <a:ea typeface="微软雅黑"/>
                        </a:defRPr>
                      </a:lvl6pPr>
                      <a:lvl7pPr marL="2743200" algn="l" defTabSz="914400" rtl="0" eaLnBrk="1" latinLnBrk="0" hangingPunct="1">
                        <a:defRPr sz="1800" kern="1200">
                          <a:solidFill>
                            <a:schemeClr val="tx1"/>
                          </a:solidFill>
                          <a:latin typeface="Calibri"/>
                          <a:ea typeface="微软雅黑"/>
                        </a:defRPr>
                      </a:lvl7pPr>
                      <a:lvl8pPr marL="3200400" algn="l" defTabSz="914400" rtl="0" eaLnBrk="1" latinLnBrk="0" hangingPunct="1">
                        <a:defRPr sz="1800" kern="1200">
                          <a:solidFill>
                            <a:schemeClr val="tx1"/>
                          </a:solidFill>
                          <a:latin typeface="Calibri"/>
                          <a:ea typeface="微软雅黑"/>
                        </a:defRPr>
                      </a:lvl8pPr>
                      <a:lvl9pPr marL="3657600" algn="l" defTabSz="914400" rtl="0" eaLnBrk="1" latinLnBrk="0" hangingPunct="1">
                        <a:defRPr sz="1800" kern="1200">
                          <a:solidFill>
                            <a:schemeClr val="tx1"/>
                          </a:solidFill>
                          <a:latin typeface="Calibri"/>
                          <a:ea typeface="微软雅黑"/>
                        </a:defRPr>
                      </a:lvl9p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sz="1000" dirty="0" smtClean="0">
                          <a:solidFill>
                            <a:schemeClr val="bg2">
                              <a:lumMod val="25000"/>
                            </a:schemeClr>
                          </a:solidFill>
                        </a:rPr>
                        <a:t>Vestibulum ante ipsum primis in faucibus orci luctus et</a:t>
                      </a:r>
                    </a:p>
                  </a:txBody>
                  <a:tcPr marL="74089" marR="74089" marT="37036" marB="37036"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lnTlToBr w="12700" cmpd="sng">
                      <a:noFill/>
                      <a:prstDash val="solid"/>
                    </a:lnTlToBr>
                    <a:lnBlToTr w="12700" cmpd="sng">
                      <a:noFill/>
                      <a:prstDash val="solid"/>
                    </a:lnBlToTr>
                    <a:noFill/>
                  </a:tcPr>
                </a:tc>
              </a:tr>
              <a:tr h="290450">
                <a:tc vMerge="1">
                  <a:txBody>
                    <a:bodyPr/>
                    <a:lstStyle/>
                    <a:p>
                      <a:endParaRPr lang="zh-CN"/>
                    </a:p>
                  </a:txBody>
                  <a:tcPr anchor="ctr"/>
                </a:tc>
                <a:tc>
                  <a:txBody>
                    <a:bodyPr/>
                    <a:lstStyle>
                      <a:lvl1pPr marL="0" algn="l" defTabSz="914400" rtl="0" eaLnBrk="1" latinLnBrk="0" hangingPunct="1">
                        <a:defRPr sz="1800" kern="1200">
                          <a:solidFill>
                            <a:schemeClr val="tx1"/>
                          </a:solidFill>
                          <a:latin typeface="Calibri"/>
                          <a:ea typeface="微软雅黑"/>
                        </a:defRPr>
                      </a:lvl1pPr>
                      <a:lvl2pPr marL="457200" algn="l" defTabSz="914400" rtl="0" eaLnBrk="1" latinLnBrk="0" hangingPunct="1">
                        <a:defRPr sz="1800" kern="1200">
                          <a:solidFill>
                            <a:schemeClr val="tx1"/>
                          </a:solidFill>
                          <a:latin typeface="Calibri"/>
                          <a:ea typeface="微软雅黑"/>
                        </a:defRPr>
                      </a:lvl2pPr>
                      <a:lvl3pPr marL="914400" algn="l" defTabSz="914400" rtl="0" eaLnBrk="1" latinLnBrk="0" hangingPunct="1">
                        <a:defRPr sz="1800" kern="1200">
                          <a:solidFill>
                            <a:schemeClr val="tx1"/>
                          </a:solidFill>
                          <a:latin typeface="Calibri"/>
                          <a:ea typeface="微软雅黑"/>
                        </a:defRPr>
                      </a:lvl3pPr>
                      <a:lvl4pPr marL="1371600" algn="l" defTabSz="914400" rtl="0" eaLnBrk="1" latinLnBrk="0" hangingPunct="1">
                        <a:defRPr sz="1800" kern="1200">
                          <a:solidFill>
                            <a:schemeClr val="tx1"/>
                          </a:solidFill>
                          <a:latin typeface="Calibri"/>
                          <a:ea typeface="微软雅黑"/>
                        </a:defRPr>
                      </a:lvl4pPr>
                      <a:lvl5pPr marL="1828800" algn="l" defTabSz="914400" rtl="0" eaLnBrk="1" latinLnBrk="0" hangingPunct="1">
                        <a:defRPr sz="1800" kern="1200">
                          <a:solidFill>
                            <a:schemeClr val="tx1"/>
                          </a:solidFill>
                          <a:latin typeface="Calibri"/>
                          <a:ea typeface="微软雅黑"/>
                        </a:defRPr>
                      </a:lvl5pPr>
                      <a:lvl6pPr marL="2286000" algn="l" defTabSz="914400" rtl="0" eaLnBrk="1" latinLnBrk="0" hangingPunct="1">
                        <a:defRPr sz="1800" kern="1200">
                          <a:solidFill>
                            <a:schemeClr val="tx1"/>
                          </a:solidFill>
                          <a:latin typeface="Calibri"/>
                          <a:ea typeface="微软雅黑"/>
                        </a:defRPr>
                      </a:lvl6pPr>
                      <a:lvl7pPr marL="2743200" algn="l" defTabSz="914400" rtl="0" eaLnBrk="1" latinLnBrk="0" hangingPunct="1">
                        <a:defRPr sz="1800" kern="1200">
                          <a:solidFill>
                            <a:schemeClr val="tx1"/>
                          </a:solidFill>
                          <a:latin typeface="Calibri"/>
                          <a:ea typeface="微软雅黑"/>
                        </a:defRPr>
                      </a:lvl7pPr>
                      <a:lvl8pPr marL="3200400" algn="l" defTabSz="914400" rtl="0" eaLnBrk="1" latinLnBrk="0" hangingPunct="1">
                        <a:defRPr sz="1800" kern="1200">
                          <a:solidFill>
                            <a:schemeClr val="tx1"/>
                          </a:solidFill>
                          <a:latin typeface="Calibri"/>
                          <a:ea typeface="微软雅黑"/>
                        </a:defRPr>
                      </a:lvl8pPr>
                      <a:lvl9pPr marL="3657600" algn="l" defTabSz="914400" rtl="0" eaLnBrk="1" latinLnBrk="0" hangingPunct="1">
                        <a:defRPr sz="1800" kern="1200">
                          <a:solidFill>
                            <a:schemeClr val="tx1"/>
                          </a:solidFill>
                          <a:latin typeface="Calibri"/>
                          <a:ea typeface="微软雅黑"/>
                        </a:defRPr>
                      </a:lvl9p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000" dirty="0" smtClean="0">
                          <a:solidFill>
                            <a:schemeClr val="bg2">
                              <a:lumMod val="25000"/>
                            </a:schemeClr>
                          </a:solidFill>
                        </a:rPr>
                        <a:t>ADD YOUR TEXT</a:t>
                      </a:r>
                    </a:p>
                  </a:txBody>
                  <a:tcPr marL="74089" marR="74089" marT="37036" marB="37036"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ea typeface="微软雅黑"/>
                        </a:defRPr>
                      </a:lvl1pPr>
                      <a:lvl2pPr marL="457200" algn="l" defTabSz="914400" rtl="0" eaLnBrk="1" latinLnBrk="0" hangingPunct="1">
                        <a:defRPr sz="1800" kern="1200">
                          <a:solidFill>
                            <a:schemeClr val="tx1"/>
                          </a:solidFill>
                          <a:latin typeface="Calibri"/>
                          <a:ea typeface="微软雅黑"/>
                        </a:defRPr>
                      </a:lvl2pPr>
                      <a:lvl3pPr marL="914400" algn="l" defTabSz="914400" rtl="0" eaLnBrk="1" latinLnBrk="0" hangingPunct="1">
                        <a:defRPr sz="1800" kern="1200">
                          <a:solidFill>
                            <a:schemeClr val="tx1"/>
                          </a:solidFill>
                          <a:latin typeface="Calibri"/>
                          <a:ea typeface="微软雅黑"/>
                        </a:defRPr>
                      </a:lvl3pPr>
                      <a:lvl4pPr marL="1371600" algn="l" defTabSz="914400" rtl="0" eaLnBrk="1" latinLnBrk="0" hangingPunct="1">
                        <a:defRPr sz="1800" kern="1200">
                          <a:solidFill>
                            <a:schemeClr val="tx1"/>
                          </a:solidFill>
                          <a:latin typeface="Calibri"/>
                          <a:ea typeface="微软雅黑"/>
                        </a:defRPr>
                      </a:lvl4pPr>
                      <a:lvl5pPr marL="1828800" algn="l" defTabSz="914400" rtl="0" eaLnBrk="1" latinLnBrk="0" hangingPunct="1">
                        <a:defRPr sz="1800" kern="1200">
                          <a:solidFill>
                            <a:schemeClr val="tx1"/>
                          </a:solidFill>
                          <a:latin typeface="Calibri"/>
                          <a:ea typeface="微软雅黑"/>
                        </a:defRPr>
                      </a:lvl5pPr>
                      <a:lvl6pPr marL="2286000" algn="l" defTabSz="914400" rtl="0" eaLnBrk="1" latinLnBrk="0" hangingPunct="1">
                        <a:defRPr sz="1800" kern="1200">
                          <a:solidFill>
                            <a:schemeClr val="tx1"/>
                          </a:solidFill>
                          <a:latin typeface="Calibri"/>
                          <a:ea typeface="微软雅黑"/>
                        </a:defRPr>
                      </a:lvl6pPr>
                      <a:lvl7pPr marL="2743200" algn="l" defTabSz="914400" rtl="0" eaLnBrk="1" latinLnBrk="0" hangingPunct="1">
                        <a:defRPr sz="1800" kern="1200">
                          <a:solidFill>
                            <a:schemeClr val="tx1"/>
                          </a:solidFill>
                          <a:latin typeface="Calibri"/>
                          <a:ea typeface="微软雅黑"/>
                        </a:defRPr>
                      </a:lvl7pPr>
                      <a:lvl8pPr marL="3200400" algn="l" defTabSz="914400" rtl="0" eaLnBrk="1" latinLnBrk="0" hangingPunct="1">
                        <a:defRPr sz="1800" kern="1200">
                          <a:solidFill>
                            <a:schemeClr val="tx1"/>
                          </a:solidFill>
                          <a:latin typeface="Calibri"/>
                          <a:ea typeface="微软雅黑"/>
                        </a:defRPr>
                      </a:lvl8pPr>
                      <a:lvl9pPr marL="3657600" algn="l" defTabSz="914400" rtl="0" eaLnBrk="1" latinLnBrk="0" hangingPunct="1">
                        <a:defRPr sz="1800" kern="1200">
                          <a:solidFill>
                            <a:schemeClr val="tx1"/>
                          </a:solidFill>
                          <a:latin typeface="Calibri"/>
                          <a:ea typeface="微软雅黑"/>
                        </a:defRPr>
                      </a:lvl9pPr>
                    </a:lstStyle>
                    <a:p>
                      <a:pPr algn="ctr"/>
                      <a:r>
                        <a:rPr lang="en-US" altLang="zh-CN" sz="1000" dirty="0" smtClean="0"/>
                        <a:t>3</a:t>
                      </a:r>
                      <a:r>
                        <a:rPr lang="zh-CN" altLang="en-US" sz="1000" dirty="0" smtClean="0"/>
                        <a:t>，</a:t>
                      </a:r>
                      <a:r>
                        <a:rPr lang="en-US" altLang="zh-CN" sz="1000" dirty="0" smtClean="0"/>
                        <a:t>500</a:t>
                      </a:r>
                      <a:endParaRPr lang="zh-CN" altLang="en-US" sz="1000" dirty="0"/>
                    </a:p>
                  </a:txBody>
                  <a:tcPr marL="74089" marR="74089" marT="37036" marB="37036"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ea typeface="微软雅黑"/>
                        </a:defRPr>
                      </a:lvl1pPr>
                      <a:lvl2pPr marL="457200" algn="l" defTabSz="914400" rtl="0" eaLnBrk="1" latinLnBrk="0" hangingPunct="1">
                        <a:defRPr sz="1800" kern="1200">
                          <a:solidFill>
                            <a:schemeClr val="tx1"/>
                          </a:solidFill>
                          <a:latin typeface="Calibri"/>
                          <a:ea typeface="微软雅黑"/>
                        </a:defRPr>
                      </a:lvl2pPr>
                      <a:lvl3pPr marL="914400" algn="l" defTabSz="914400" rtl="0" eaLnBrk="1" latinLnBrk="0" hangingPunct="1">
                        <a:defRPr sz="1800" kern="1200">
                          <a:solidFill>
                            <a:schemeClr val="tx1"/>
                          </a:solidFill>
                          <a:latin typeface="Calibri"/>
                          <a:ea typeface="微软雅黑"/>
                        </a:defRPr>
                      </a:lvl3pPr>
                      <a:lvl4pPr marL="1371600" algn="l" defTabSz="914400" rtl="0" eaLnBrk="1" latinLnBrk="0" hangingPunct="1">
                        <a:defRPr sz="1800" kern="1200">
                          <a:solidFill>
                            <a:schemeClr val="tx1"/>
                          </a:solidFill>
                          <a:latin typeface="Calibri"/>
                          <a:ea typeface="微软雅黑"/>
                        </a:defRPr>
                      </a:lvl4pPr>
                      <a:lvl5pPr marL="1828800" algn="l" defTabSz="914400" rtl="0" eaLnBrk="1" latinLnBrk="0" hangingPunct="1">
                        <a:defRPr sz="1800" kern="1200">
                          <a:solidFill>
                            <a:schemeClr val="tx1"/>
                          </a:solidFill>
                          <a:latin typeface="Calibri"/>
                          <a:ea typeface="微软雅黑"/>
                        </a:defRPr>
                      </a:lvl5pPr>
                      <a:lvl6pPr marL="2286000" algn="l" defTabSz="914400" rtl="0" eaLnBrk="1" latinLnBrk="0" hangingPunct="1">
                        <a:defRPr sz="1800" kern="1200">
                          <a:solidFill>
                            <a:schemeClr val="tx1"/>
                          </a:solidFill>
                          <a:latin typeface="Calibri"/>
                          <a:ea typeface="微软雅黑"/>
                        </a:defRPr>
                      </a:lvl6pPr>
                      <a:lvl7pPr marL="2743200" algn="l" defTabSz="914400" rtl="0" eaLnBrk="1" latinLnBrk="0" hangingPunct="1">
                        <a:defRPr sz="1800" kern="1200">
                          <a:solidFill>
                            <a:schemeClr val="tx1"/>
                          </a:solidFill>
                          <a:latin typeface="Calibri"/>
                          <a:ea typeface="微软雅黑"/>
                        </a:defRPr>
                      </a:lvl7pPr>
                      <a:lvl8pPr marL="3200400" algn="l" defTabSz="914400" rtl="0" eaLnBrk="1" latinLnBrk="0" hangingPunct="1">
                        <a:defRPr sz="1800" kern="1200">
                          <a:solidFill>
                            <a:schemeClr val="tx1"/>
                          </a:solidFill>
                          <a:latin typeface="Calibri"/>
                          <a:ea typeface="微软雅黑"/>
                        </a:defRPr>
                      </a:lvl8pPr>
                      <a:lvl9pPr marL="3657600" algn="l" defTabSz="914400" rtl="0" eaLnBrk="1" latinLnBrk="0" hangingPunct="1">
                        <a:defRPr sz="1800" kern="1200">
                          <a:solidFill>
                            <a:schemeClr val="tx1"/>
                          </a:solidFill>
                          <a:latin typeface="Calibri"/>
                          <a:ea typeface="微软雅黑"/>
                        </a:defRPr>
                      </a:lvl9pPr>
                    </a:lstStyle>
                    <a:p>
                      <a:pPr algn="ctr"/>
                      <a:r>
                        <a:rPr lang="en-US" altLang="zh-CN" sz="1100" dirty="0" smtClean="0"/>
                        <a:t>0.02</a:t>
                      </a:r>
                      <a:endParaRPr lang="zh-CN" altLang="en-US" sz="1100" dirty="0"/>
                    </a:p>
                  </a:txBody>
                  <a:tcPr marL="74089" marR="74089" marT="37036" marB="37036"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ea typeface="微软雅黑"/>
                        </a:defRPr>
                      </a:lvl1pPr>
                      <a:lvl2pPr marL="457200" algn="l" defTabSz="914400" rtl="0" eaLnBrk="1" latinLnBrk="0" hangingPunct="1">
                        <a:defRPr sz="1800" kern="1200">
                          <a:solidFill>
                            <a:schemeClr val="tx1"/>
                          </a:solidFill>
                          <a:latin typeface="Calibri"/>
                          <a:ea typeface="微软雅黑"/>
                        </a:defRPr>
                      </a:lvl2pPr>
                      <a:lvl3pPr marL="914400" algn="l" defTabSz="914400" rtl="0" eaLnBrk="1" latinLnBrk="0" hangingPunct="1">
                        <a:defRPr sz="1800" kern="1200">
                          <a:solidFill>
                            <a:schemeClr val="tx1"/>
                          </a:solidFill>
                          <a:latin typeface="Calibri"/>
                          <a:ea typeface="微软雅黑"/>
                        </a:defRPr>
                      </a:lvl3pPr>
                      <a:lvl4pPr marL="1371600" algn="l" defTabSz="914400" rtl="0" eaLnBrk="1" latinLnBrk="0" hangingPunct="1">
                        <a:defRPr sz="1800" kern="1200">
                          <a:solidFill>
                            <a:schemeClr val="tx1"/>
                          </a:solidFill>
                          <a:latin typeface="Calibri"/>
                          <a:ea typeface="微软雅黑"/>
                        </a:defRPr>
                      </a:lvl4pPr>
                      <a:lvl5pPr marL="1828800" algn="l" defTabSz="914400" rtl="0" eaLnBrk="1" latinLnBrk="0" hangingPunct="1">
                        <a:defRPr sz="1800" kern="1200">
                          <a:solidFill>
                            <a:schemeClr val="tx1"/>
                          </a:solidFill>
                          <a:latin typeface="Calibri"/>
                          <a:ea typeface="微软雅黑"/>
                        </a:defRPr>
                      </a:lvl5pPr>
                      <a:lvl6pPr marL="2286000" algn="l" defTabSz="914400" rtl="0" eaLnBrk="1" latinLnBrk="0" hangingPunct="1">
                        <a:defRPr sz="1800" kern="1200">
                          <a:solidFill>
                            <a:schemeClr val="tx1"/>
                          </a:solidFill>
                          <a:latin typeface="Calibri"/>
                          <a:ea typeface="微软雅黑"/>
                        </a:defRPr>
                      </a:lvl6pPr>
                      <a:lvl7pPr marL="2743200" algn="l" defTabSz="914400" rtl="0" eaLnBrk="1" latinLnBrk="0" hangingPunct="1">
                        <a:defRPr sz="1800" kern="1200">
                          <a:solidFill>
                            <a:schemeClr val="tx1"/>
                          </a:solidFill>
                          <a:latin typeface="Calibri"/>
                          <a:ea typeface="微软雅黑"/>
                        </a:defRPr>
                      </a:lvl7pPr>
                      <a:lvl8pPr marL="3200400" algn="l" defTabSz="914400" rtl="0" eaLnBrk="1" latinLnBrk="0" hangingPunct="1">
                        <a:defRPr sz="1800" kern="1200">
                          <a:solidFill>
                            <a:schemeClr val="tx1"/>
                          </a:solidFill>
                          <a:latin typeface="Calibri"/>
                          <a:ea typeface="微软雅黑"/>
                        </a:defRPr>
                      </a:lvl8pPr>
                      <a:lvl9pPr marL="3657600" algn="l" defTabSz="914400" rtl="0" eaLnBrk="1" latinLnBrk="0" hangingPunct="1">
                        <a:defRPr sz="1800" kern="1200">
                          <a:solidFill>
                            <a:schemeClr val="tx1"/>
                          </a:solidFill>
                          <a:latin typeface="Calibri"/>
                          <a:ea typeface="微软雅黑"/>
                        </a:defRPr>
                      </a:lvl9pPr>
                    </a:lstStyle>
                    <a:p>
                      <a:pPr algn="ctr"/>
                      <a:r>
                        <a:rPr lang="en-US" altLang="zh-CN" sz="1100" dirty="0" smtClean="0"/>
                        <a:t>440</a:t>
                      </a:r>
                      <a:endParaRPr lang="zh-CN" altLang="en-US" sz="1100" dirty="0"/>
                    </a:p>
                  </a:txBody>
                  <a:tcPr marL="74089" marR="74089" marT="37036" marB="37036"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ea typeface="微软雅黑"/>
                        </a:defRPr>
                      </a:lvl1pPr>
                      <a:lvl2pPr marL="457200" algn="l" defTabSz="914400" rtl="0" eaLnBrk="1" latinLnBrk="0" hangingPunct="1">
                        <a:defRPr sz="1800" kern="1200">
                          <a:solidFill>
                            <a:schemeClr val="tx1"/>
                          </a:solidFill>
                          <a:latin typeface="Calibri"/>
                          <a:ea typeface="微软雅黑"/>
                        </a:defRPr>
                      </a:lvl2pPr>
                      <a:lvl3pPr marL="914400" algn="l" defTabSz="914400" rtl="0" eaLnBrk="1" latinLnBrk="0" hangingPunct="1">
                        <a:defRPr sz="1800" kern="1200">
                          <a:solidFill>
                            <a:schemeClr val="tx1"/>
                          </a:solidFill>
                          <a:latin typeface="Calibri"/>
                          <a:ea typeface="微软雅黑"/>
                        </a:defRPr>
                      </a:lvl3pPr>
                      <a:lvl4pPr marL="1371600" algn="l" defTabSz="914400" rtl="0" eaLnBrk="1" latinLnBrk="0" hangingPunct="1">
                        <a:defRPr sz="1800" kern="1200">
                          <a:solidFill>
                            <a:schemeClr val="tx1"/>
                          </a:solidFill>
                          <a:latin typeface="Calibri"/>
                          <a:ea typeface="微软雅黑"/>
                        </a:defRPr>
                      </a:lvl4pPr>
                      <a:lvl5pPr marL="1828800" algn="l" defTabSz="914400" rtl="0" eaLnBrk="1" latinLnBrk="0" hangingPunct="1">
                        <a:defRPr sz="1800" kern="1200">
                          <a:solidFill>
                            <a:schemeClr val="tx1"/>
                          </a:solidFill>
                          <a:latin typeface="Calibri"/>
                          <a:ea typeface="微软雅黑"/>
                        </a:defRPr>
                      </a:lvl5pPr>
                      <a:lvl6pPr marL="2286000" algn="l" defTabSz="914400" rtl="0" eaLnBrk="1" latinLnBrk="0" hangingPunct="1">
                        <a:defRPr sz="1800" kern="1200">
                          <a:solidFill>
                            <a:schemeClr val="tx1"/>
                          </a:solidFill>
                          <a:latin typeface="Calibri"/>
                          <a:ea typeface="微软雅黑"/>
                        </a:defRPr>
                      </a:lvl6pPr>
                      <a:lvl7pPr marL="2743200" algn="l" defTabSz="914400" rtl="0" eaLnBrk="1" latinLnBrk="0" hangingPunct="1">
                        <a:defRPr sz="1800" kern="1200">
                          <a:solidFill>
                            <a:schemeClr val="tx1"/>
                          </a:solidFill>
                          <a:latin typeface="Calibri"/>
                          <a:ea typeface="微软雅黑"/>
                        </a:defRPr>
                      </a:lvl7pPr>
                      <a:lvl8pPr marL="3200400" algn="l" defTabSz="914400" rtl="0" eaLnBrk="1" latinLnBrk="0" hangingPunct="1">
                        <a:defRPr sz="1800" kern="1200">
                          <a:solidFill>
                            <a:schemeClr val="tx1"/>
                          </a:solidFill>
                          <a:latin typeface="Calibri"/>
                          <a:ea typeface="微软雅黑"/>
                        </a:defRPr>
                      </a:lvl8pPr>
                      <a:lvl9pPr marL="3657600" algn="l" defTabSz="914400" rtl="0" eaLnBrk="1" latinLnBrk="0" hangingPunct="1">
                        <a:defRPr sz="1800" kern="1200">
                          <a:solidFill>
                            <a:schemeClr val="tx1"/>
                          </a:solidFill>
                          <a:latin typeface="Calibri"/>
                          <a:ea typeface="微软雅黑"/>
                        </a:defRPr>
                      </a:lvl9p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sz="1000" dirty="0" smtClean="0">
                          <a:solidFill>
                            <a:schemeClr val="bg2">
                              <a:lumMod val="25000"/>
                            </a:schemeClr>
                          </a:solidFill>
                        </a:rPr>
                        <a:t>Vestibulum ante ipsum primis in faucibus orci luctus et</a:t>
                      </a:r>
                    </a:p>
                  </a:txBody>
                  <a:tcPr marL="74089" marR="74089" marT="37036" marB="37036"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lnTlToBr w="12700" cmpd="sng">
                      <a:noFill/>
                      <a:prstDash val="solid"/>
                    </a:lnTlToBr>
                    <a:lnBlToTr w="12700" cmpd="sng">
                      <a:noFill/>
                      <a:prstDash val="solid"/>
                    </a:lnBlToTr>
                    <a:noFill/>
                  </a:tcPr>
                </a:tc>
              </a:tr>
              <a:tr h="290450">
                <a:tc rowSpan="3">
                  <a:txBody>
                    <a:bodyPr/>
                    <a:lstStyle>
                      <a:lvl1pPr marL="0" algn="l" defTabSz="914400" rtl="0" eaLnBrk="1" latinLnBrk="0" hangingPunct="1">
                        <a:defRPr sz="1800" kern="1200">
                          <a:solidFill>
                            <a:schemeClr val="tx1"/>
                          </a:solidFill>
                          <a:latin typeface="Calibri"/>
                          <a:ea typeface="微软雅黑"/>
                        </a:defRPr>
                      </a:lvl1pPr>
                      <a:lvl2pPr marL="457200" algn="l" defTabSz="914400" rtl="0" eaLnBrk="1" latinLnBrk="0" hangingPunct="1">
                        <a:defRPr sz="1800" kern="1200">
                          <a:solidFill>
                            <a:schemeClr val="tx1"/>
                          </a:solidFill>
                          <a:latin typeface="Calibri"/>
                          <a:ea typeface="微软雅黑"/>
                        </a:defRPr>
                      </a:lvl2pPr>
                      <a:lvl3pPr marL="914400" algn="l" defTabSz="914400" rtl="0" eaLnBrk="1" latinLnBrk="0" hangingPunct="1">
                        <a:defRPr sz="1800" kern="1200">
                          <a:solidFill>
                            <a:schemeClr val="tx1"/>
                          </a:solidFill>
                          <a:latin typeface="Calibri"/>
                          <a:ea typeface="微软雅黑"/>
                        </a:defRPr>
                      </a:lvl3pPr>
                      <a:lvl4pPr marL="1371600" algn="l" defTabSz="914400" rtl="0" eaLnBrk="1" latinLnBrk="0" hangingPunct="1">
                        <a:defRPr sz="1800" kern="1200">
                          <a:solidFill>
                            <a:schemeClr val="tx1"/>
                          </a:solidFill>
                          <a:latin typeface="Calibri"/>
                          <a:ea typeface="微软雅黑"/>
                        </a:defRPr>
                      </a:lvl4pPr>
                      <a:lvl5pPr marL="1828800" algn="l" defTabSz="914400" rtl="0" eaLnBrk="1" latinLnBrk="0" hangingPunct="1">
                        <a:defRPr sz="1800" kern="1200">
                          <a:solidFill>
                            <a:schemeClr val="tx1"/>
                          </a:solidFill>
                          <a:latin typeface="Calibri"/>
                          <a:ea typeface="微软雅黑"/>
                        </a:defRPr>
                      </a:lvl5pPr>
                      <a:lvl6pPr marL="2286000" algn="l" defTabSz="914400" rtl="0" eaLnBrk="1" latinLnBrk="0" hangingPunct="1">
                        <a:defRPr sz="1800" kern="1200">
                          <a:solidFill>
                            <a:schemeClr val="tx1"/>
                          </a:solidFill>
                          <a:latin typeface="Calibri"/>
                          <a:ea typeface="微软雅黑"/>
                        </a:defRPr>
                      </a:lvl6pPr>
                      <a:lvl7pPr marL="2743200" algn="l" defTabSz="914400" rtl="0" eaLnBrk="1" latinLnBrk="0" hangingPunct="1">
                        <a:defRPr sz="1800" kern="1200">
                          <a:solidFill>
                            <a:schemeClr val="tx1"/>
                          </a:solidFill>
                          <a:latin typeface="Calibri"/>
                          <a:ea typeface="微软雅黑"/>
                        </a:defRPr>
                      </a:lvl7pPr>
                      <a:lvl8pPr marL="3200400" algn="l" defTabSz="914400" rtl="0" eaLnBrk="1" latinLnBrk="0" hangingPunct="1">
                        <a:defRPr sz="1800" kern="1200">
                          <a:solidFill>
                            <a:schemeClr val="tx1"/>
                          </a:solidFill>
                          <a:latin typeface="Calibri"/>
                          <a:ea typeface="微软雅黑"/>
                        </a:defRPr>
                      </a:lvl8pPr>
                      <a:lvl9pPr marL="3657600" algn="l" defTabSz="914400" rtl="0" eaLnBrk="1" latinLnBrk="0" hangingPunct="1">
                        <a:defRPr sz="1800" kern="1200">
                          <a:solidFill>
                            <a:schemeClr val="tx1"/>
                          </a:solidFill>
                          <a:latin typeface="Calibri"/>
                          <a:ea typeface="微软雅黑"/>
                        </a:defRPr>
                      </a:lvl9p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100" dirty="0" smtClean="0">
                          <a:solidFill>
                            <a:schemeClr val="bg2">
                              <a:lumMod val="25000"/>
                            </a:schemeClr>
                          </a:solidFill>
                        </a:rPr>
                        <a:t>ADD YOUR TEXT</a:t>
                      </a:r>
                    </a:p>
                  </a:txBody>
                  <a:tcPr marL="74089" marR="74089" marT="37036" marB="37036"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ea typeface="微软雅黑"/>
                        </a:defRPr>
                      </a:lvl1pPr>
                      <a:lvl2pPr marL="457200" algn="l" defTabSz="914400" rtl="0" eaLnBrk="1" latinLnBrk="0" hangingPunct="1">
                        <a:defRPr sz="1800" kern="1200">
                          <a:solidFill>
                            <a:schemeClr val="tx1"/>
                          </a:solidFill>
                          <a:latin typeface="Calibri"/>
                          <a:ea typeface="微软雅黑"/>
                        </a:defRPr>
                      </a:lvl2pPr>
                      <a:lvl3pPr marL="914400" algn="l" defTabSz="914400" rtl="0" eaLnBrk="1" latinLnBrk="0" hangingPunct="1">
                        <a:defRPr sz="1800" kern="1200">
                          <a:solidFill>
                            <a:schemeClr val="tx1"/>
                          </a:solidFill>
                          <a:latin typeface="Calibri"/>
                          <a:ea typeface="微软雅黑"/>
                        </a:defRPr>
                      </a:lvl3pPr>
                      <a:lvl4pPr marL="1371600" algn="l" defTabSz="914400" rtl="0" eaLnBrk="1" latinLnBrk="0" hangingPunct="1">
                        <a:defRPr sz="1800" kern="1200">
                          <a:solidFill>
                            <a:schemeClr val="tx1"/>
                          </a:solidFill>
                          <a:latin typeface="Calibri"/>
                          <a:ea typeface="微软雅黑"/>
                        </a:defRPr>
                      </a:lvl4pPr>
                      <a:lvl5pPr marL="1828800" algn="l" defTabSz="914400" rtl="0" eaLnBrk="1" latinLnBrk="0" hangingPunct="1">
                        <a:defRPr sz="1800" kern="1200">
                          <a:solidFill>
                            <a:schemeClr val="tx1"/>
                          </a:solidFill>
                          <a:latin typeface="Calibri"/>
                          <a:ea typeface="微软雅黑"/>
                        </a:defRPr>
                      </a:lvl5pPr>
                      <a:lvl6pPr marL="2286000" algn="l" defTabSz="914400" rtl="0" eaLnBrk="1" latinLnBrk="0" hangingPunct="1">
                        <a:defRPr sz="1800" kern="1200">
                          <a:solidFill>
                            <a:schemeClr val="tx1"/>
                          </a:solidFill>
                          <a:latin typeface="Calibri"/>
                          <a:ea typeface="微软雅黑"/>
                        </a:defRPr>
                      </a:lvl6pPr>
                      <a:lvl7pPr marL="2743200" algn="l" defTabSz="914400" rtl="0" eaLnBrk="1" latinLnBrk="0" hangingPunct="1">
                        <a:defRPr sz="1800" kern="1200">
                          <a:solidFill>
                            <a:schemeClr val="tx1"/>
                          </a:solidFill>
                          <a:latin typeface="Calibri"/>
                          <a:ea typeface="微软雅黑"/>
                        </a:defRPr>
                      </a:lvl7pPr>
                      <a:lvl8pPr marL="3200400" algn="l" defTabSz="914400" rtl="0" eaLnBrk="1" latinLnBrk="0" hangingPunct="1">
                        <a:defRPr sz="1800" kern="1200">
                          <a:solidFill>
                            <a:schemeClr val="tx1"/>
                          </a:solidFill>
                          <a:latin typeface="Calibri"/>
                          <a:ea typeface="微软雅黑"/>
                        </a:defRPr>
                      </a:lvl8pPr>
                      <a:lvl9pPr marL="3657600" algn="l" defTabSz="914400" rtl="0" eaLnBrk="1" latinLnBrk="0" hangingPunct="1">
                        <a:defRPr sz="1800" kern="1200">
                          <a:solidFill>
                            <a:schemeClr val="tx1"/>
                          </a:solidFill>
                          <a:latin typeface="Calibri"/>
                          <a:ea typeface="微软雅黑"/>
                        </a:defRPr>
                      </a:lvl9p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000" dirty="0" smtClean="0">
                          <a:solidFill>
                            <a:schemeClr val="bg2">
                              <a:lumMod val="25000"/>
                            </a:schemeClr>
                          </a:solidFill>
                        </a:rPr>
                        <a:t>ADD YOUR TEXT</a:t>
                      </a:r>
                    </a:p>
                  </a:txBody>
                  <a:tcPr marL="74089" marR="74089" marT="37036" marB="37036"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ea typeface="微软雅黑"/>
                        </a:defRPr>
                      </a:lvl1pPr>
                      <a:lvl2pPr marL="457200" algn="l" defTabSz="914400" rtl="0" eaLnBrk="1" latinLnBrk="0" hangingPunct="1">
                        <a:defRPr sz="1800" kern="1200">
                          <a:solidFill>
                            <a:schemeClr val="tx1"/>
                          </a:solidFill>
                          <a:latin typeface="Calibri"/>
                          <a:ea typeface="微软雅黑"/>
                        </a:defRPr>
                      </a:lvl2pPr>
                      <a:lvl3pPr marL="914400" algn="l" defTabSz="914400" rtl="0" eaLnBrk="1" latinLnBrk="0" hangingPunct="1">
                        <a:defRPr sz="1800" kern="1200">
                          <a:solidFill>
                            <a:schemeClr val="tx1"/>
                          </a:solidFill>
                          <a:latin typeface="Calibri"/>
                          <a:ea typeface="微软雅黑"/>
                        </a:defRPr>
                      </a:lvl3pPr>
                      <a:lvl4pPr marL="1371600" algn="l" defTabSz="914400" rtl="0" eaLnBrk="1" latinLnBrk="0" hangingPunct="1">
                        <a:defRPr sz="1800" kern="1200">
                          <a:solidFill>
                            <a:schemeClr val="tx1"/>
                          </a:solidFill>
                          <a:latin typeface="Calibri"/>
                          <a:ea typeface="微软雅黑"/>
                        </a:defRPr>
                      </a:lvl4pPr>
                      <a:lvl5pPr marL="1828800" algn="l" defTabSz="914400" rtl="0" eaLnBrk="1" latinLnBrk="0" hangingPunct="1">
                        <a:defRPr sz="1800" kern="1200">
                          <a:solidFill>
                            <a:schemeClr val="tx1"/>
                          </a:solidFill>
                          <a:latin typeface="Calibri"/>
                          <a:ea typeface="微软雅黑"/>
                        </a:defRPr>
                      </a:lvl5pPr>
                      <a:lvl6pPr marL="2286000" algn="l" defTabSz="914400" rtl="0" eaLnBrk="1" latinLnBrk="0" hangingPunct="1">
                        <a:defRPr sz="1800" kern="1200">
                          <a:solidFill>
                            <a:schemeClr val="tx1"/>
                          </a:solidFill>
                          <a:latin typeface="Calibri"/>
                          <a:ea typeface="微软雅黑"/>
                        </a:defRPr>
                      </a:lvl6pPr>
                      <a:lvl7pPr marL="2743200" algn="l" defTabSz="914400" rtl="0" eaLnBrk="1" latinLnBrk="0" hangingPunct="1">
                        <a:defRPr sz="1800" kern="1200">
                          <a:solidFill>
                            <a:schemeClr val="tx1"/>
                          </a:solidFill>
                          <a:latin typeface="Calibri"/>
                          <a:ea typeface="微软雅黑"/>
                        </a:defRPr>
                      </a:lvl7pPr>
                      <a:lvl8pPr marL="3200400" algn="l" defTabSz="914400" rtl="0" eaLnBrk="1" latinLnBrk="0" hangingPunct="1">
                        <a:defRPr sz="1800" kern="1200">
                          <a:solidFill>
                            <a:schemeClr val="tx1"/>
                          </a:solidFill>
                          <a:latin typeface="Calibri"/>
                          <a:ea typeface="微软雅黑"/>
                        </a:defRPr>
                      </a:lvl8pPr>
                      <a:lvl9pPr marL="3657600" algn="l" defTabSz="914400" rtl="0" eaLnBrk="1" latinLnBrk="0" hangingPunct="1">
                        <a:defRPr sz="1800" kern="1200">
                          <a:solidFill>
                            <a:schemeClr val="tx1"/>
                          </a:solidFill>
                          <a:latin typeface="Calibri"/>
                          <a:ea typeface="微软雅黑"/>
                        </a:defRPr>
                      </a:lvl9pPr>
                    </a:lstStyle>
                    <a:p>
                      <a:pPr algn="ctr"/>
                      <a:r>
                        <a:rPr lang="en-US" altLang="zh-CN" sz="1100" dirty="0" smtClean="0"/>
                        <a:t>750</a:t>
                      </a:r>
                      <a:endParaRPr lang="zh-CN" altLang="en-US" sz="1100" dirty="0"/>
                    </a:p>
                  </a:txBody>
                  <a:tcPr marL="74089" marR="74089" marT="37036" marB="37036"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ea typeface="微软雅黑"/>
                        </a:defRPr>
                      </a:lvl1pPr>
                      <a:lvl2pPr marL="457200" algn="l" defTabSz="914400" rtl="0" eaLnBrk="1" latinLnBrk="0" hangingPunct="1">
                        <a:defRPr sz="1800" kern="1200">
                          <a:solidFill>
                            <a:schemeClr val="tx1"/>
                          </a:solidFill>
                          <a:latin typeface="Calibri"/>
                          <a:ea typeface="微软雅黑"/>
                        </a:defRPr>
                      </a:lvl2pPr>
                      <a:lvl3pPr marL="914400" algn="l" defTabSz="914400" rtl="0" eaLnBrk="1" latinLnBrk="0" hangingPunct="1">
                        <a:defRPr sz="1800" kern="1200">
                          <a:solidFill>
                            <a:schemeClr val="tx1"/>
                          </a:solidFill>
                          <a:latin typeface="Calibri"/>
                          <a:ea typeface="微软雅黑"/>
                        </a:defRPr>
                      </a:lvl3pPr>
                      <a:lvl4pPr marL="1371600" algn="l" defTabSz="914400" rtl="0" eaLnBrk="1" latinLnBrk="0" hangingPunct="1">
                        <a:defRPr sz="1800" kern="1200">
                          <a:solidFill>
                            <a:schemeClr val="tx1"/>
                          </a:solidFill>
                          <a:latin typeface="Calibri"/>
                          <a:ea typeface="微软雅黑"/>
                        </a:defRPr>
                      </a:lvl4pPr>
                      <a:lvl5pPr marL="1828800" algn="l" defTabSz="914400" rtl="0" eaLnBrk="1" latinLnBrk="0" hangingPunct="1">
                        <a:defRPr sz="1800" kern="1200">
                          <a:solidFill>
                            <a:schemeClr val="tx1"/>
                          </a:solidFill>
                          <a:latin typeface="Calibri"/>
                          <a:ea typeface="微软雅黑"/>
                        </a:defRPr>
                      </a:lvl5pPr>
                      <a:lvl6pPr marL="2286000" algn="l" defTabSz="914400" rtl="0" eaLnBrk="1" latinLnBrk="0" hangingPunct="1">
                        <a:defRPr sz="1800" kern="1200">
                          <a:solidFill>
                            <a:schemeClr val="tx1"/>
                          </a:solidFill>
                          <a:latin typeface="Calibri"/>
                          <a:ea typeface="微软雅黑"/>
                        </a:defRPr>
                      </a:lvl6pPr>
                      <a:lvl7pPr marL="2743200" algn="l" defTabSz="914400" rtl="0" eaLnBrk="1" latinLnBrk="0" hangingPunct="1">
                        <a:defRPr sz="1800" kern="1200">
                          <a:solidFill>
                            <a:schemeClr val="tx1"/>
                          </a:solidFill>
                          <a:latin typeface="Calibri"/>
                          <a:ea typeface="微软雅黑"/>
                        </a:defRPr>
                      </a:lvl7pPr>
                      <a:lvl8pPr marL="3200400" algn="l" defTabSz="914400" rtl="0" eaLnBrk="1" latinLnBrk="0" hangingPunct="1">
                        <a:defRPr sz="1800" kern="1200">
                          <a:solidFill>
                            <a:schemeClr val="tx1"/>
                          </a:solidFill>
                          <a:latin typeface="Calibri"/>
                          <a:ea typeface="微软雅黑"/>
                        </a:defRPr>
                      </a:lvl8pPr>
                      <a:lvl9pPr marL="3657600" algn="l" defTabSz="914400" rtl="0" eaLnBrk="1" latinLnBrk="0" hangingPunct="1">
                        <a:defRPr sz="1800" kern="1200">
                          <a:solidFill>
                            <a:schemeClr val="tx1"/>
                          </a:solidFill>
                          <a:latin typeface="Calibri"/>
                          <a:ea typeface="微软雅黑"/>
                        </a:defRPr>
                      </a:lvl9pPr>
                    </a:lstStyle>
                    <a:p>
                      <a:pPr algn="ctr"/>
                      <a:r>
                        <a:rPr lang="en-US" altLang="zh-CN" sz="1100" smtClean="0"/>
                        <a:t>0.10</a:t>
                      </a:r>
                      <a:endParaRPr lang="zh-CN" altLang="en-US" sz="1100" dirty="0"/>
                    </a:p>
                  </a:txBody>
                  <a:tcPr marL="74089" marR="74089" marT="37036" marB="37036"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ea typeface="微软雅黑"/>
                        </a:defRPr>
                      </a:lvl1pPr>
                      <a:lvl2pPr marL="457200" algn="l" defTabSz="914400" rtl="0" eaLnBrk="1" latinLnBrk="0" hangingPunct="1">
                        <a:defRPr sz="1800" kern="1200">
                          <a:solidFill>
                            <a:schemeClr val="tx1"/>
                          </a:solidFill>
                          <a:latin typeface="Calibri"/>
                          <a:ea typeface="微软雅黑"/>
                        </a:defRPr>
                      </a:lvl2pPr>
                      <a:lvl3pPr marL="914400" algn="l" defTabSz="914400" rtl="0" eaLnBrk="1" latinLnBrk="0" hangingPunct="1">
                        <a:defRPr sz="1800" kern="1200">
                          <a:solidFill>
                            <a:schemeClr val="tx1"/>
                          </a:solidFill>
                          <a:latin typeface="Calibri"/>
                          <a:ea typeface="微软雅黑"/>
                        </a:defRPr>
                      </a:lvl3pPr>
                      <a:lvl4pPr marL="1371600" algn="l" defTabSz="914400" rtl="0" eaLnBrk="1" latinLnBrk="0" hangingPunct="1">
                        <a:defRPr sz="1800" kern="1200">
                          <a:solidFill>
                            <a:schemeClr val="tx1"/>
                          </a:solidFill>
                          <a:latin typeface="Calibri"/>
                          <a:ea typeface="微软雅黑"/>
                        </a:defRPr>
                      </a:lvl4pPr>
                      <a:lvl5pPr marL="1828800" algn="l" defTabSz="914400" rtl="0" eaLnBrk="1" latinLnBrk="0" hangingPunct="1">
                        <a:defRPr sz="1800" kern="1200">
                          <a:solidFill>
                            <a:schemeClr val="tx1"/>
                          </a:solidFill>
                          <a:latin typeface="Calibri"/>
                          <a:ea typeface="微软雅黑"/>
                        </a:defRPr>
                      </a:lvl5pPr>
                      <a:lvl6pPr marL="2286000" algn="l" defTabSz="914400" rtl="0" eaLnBrk="1" latinLnBrk="0" hangingPunct="1">
                        <a:defRPr sz="1800" kern="1200">
                          <a:solidFill>
                            <a:schemeClr val="tx1"/>
                          </a:solidFill>
                          <a:latin typeface="Calibri"/>
                          <a:ea typeface="微软雅黑"/>
                        </a:defRPr>
                      </a:lvl6pPr>
                      <a:lvl7pPr marL="2743200" algn="l" defTabSz="914400" rtl="0" eaLnBrk="1" latinLnBrk="0" hangingPunct="1">
                        <a:defRPr sz="1800" kern="1200">
                          <a:solidFill>
                            <a:schemeClr val="tx1"/>
                          </a:solidFill>
                          <a:latin typeface="Calibri"/>
                          <a:ea typeface="微软雅黑"/>
                        </a:defRPr>
                      </a:lvl7pPr>
                      <a:lvl8pPr marL="3200400" algn="l" defTabSz="914400" rtl="0" eaLnBrk="1" latinLnBrk="0" hangingPunct="1">
                        <a:defRPr sz="1800" kern="1200">
                          <a:solidFill>
                            <a:schemeClr val="tx1"/>
                          </a:solidFill>
                          <a:latin typeface="Calibri"/>
                          <a:ea typeface="微软雅黑"/>
                        </a:defRPr>
                      </a:lvl8pPr>
                      <a:lvl9pPr marL="3657600" algn="l" defTabSz="914400" rtl="0" eaLnBrk="1" latinLnBrk="0" hangingPunct="1">
                        <a:defRPr sz="1800" kern="1200">
                          <a:solidFill>
                            <a:schemeClr val="tx1"/>
                          </a:solidFill>
                          <a:latin typeface="Calibri"/>
                          <a:ea typeface="微软雅黑"/>
                        </a:defRPr>
                      </a:lvl9pPr>
                    </a:lstStyle>
                    <a:p>
                      <a:pPr algn="ctr"/>
                      <a:r>
                        <a:rPr lang="en-US" altLang="zh-CN" sz="1100" dirty="0" smtClean="0"/>
                        <a:t>75</a:t>
                      </a:r>
                      <a:endParaRPr lang="zh-CN" altLang="en-US" sz="1100" dirty="0"/>
                    </a:p>
                  </a:txBody>
                  <a:tcPr marL="74089" marR="74089" marT="37036" marB="37036"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ea typeface="微软雅黑"/>
                        </a:defRPr>
                      </a:lvl1pPr>
                      <a:lvl2pPr marL="457200" algn="l" defTabSz="914400" rtl="0" eaLnBrk="1" latinLnBrk="0" hangingPunct="1">
                        <a:defRPr sz="1800" kern="1200">
                          <a:solidFill>
                            <a:schemeClr val="tx1"/>
                          </a:solidFill>
                          <a:latin typeface="Calibri"/>
                          <a:ea typeface="微软雅黑"/>
                        </a:defRPr>
                      </a:lvl2pPr>
                      <a:lvl3pPr marL="914400" algn="l" defTabSz="914400" rtl="0" eaLnBrk="1" latinLnBrk="0" hangingPunct="1">
                        <a:defRPr sz="1800" kern="1200">
                          <a:solidFill>
                            <a:schemeClr val="tx1"/>
                          </a:solidFill>
                          <a:latin typeface="Calibri"/>
                          <a:ea typeface="微软雅黑"/>
                        </a:defRPr>
                      </a:lvl3pPr>
                      <a:lvl4pPr marL="1371600" algn="l" defTabSz="914400" rtl="0" eaLnBrk="1" latinLnBrk="0" hangingPunct="1">
                        <a:defRPr sz="1800" kern="1200">
                          <a:solidFill>
                            <a:schemeClr val="tx1"/>
                          </a:solidFill>
                          <a:latin typeface="Calibri"/>
                          <a:ea typeface="微软雅黑"/>
                        </a:defRPr>
                      </a:lvl4pPr>
                      <a:lvl5pPr marL="1828800" algn="l" defTabSz="914400" rtl="0" eaLnBrk="1" latinLnBrk="0" hangingPunct="1">
                        <a:defRPr sz="1800" kern="1200">
                          <a:solidFill>
                            <a:schemeClr val="tx1"/>
                          </a:solidFill>
                          <a:latin typeface="Calibri"/>
                          <a:ea typeface="微软雅黑"/>
                        </a:defRPr>
                      </a:lvl5pPr>
                      <a:lvl6pPr marL="2286000" algn="l" defTabSz="914400" rtl="0" eaLnBrk="1" latinLnBrk="0" hangingPunct="1">
                        <a:defRPr sz="1800" kern="1200">
                          <a:solidFill>
                            <a:schemeClr val="tx1"/>
                          </a:solidFill>
                          <a:latin typeface="Calibri"/>
                          <a:ea typeface="微软雅黑"/>
                        </a:defRPr>
                      </a:lvl6pPr>
                      <a:lvl7pPr marL="2743200" algn="l" defTabSz="914400" rtl="0" eaLnBrk="1" latinLnBrk="0" hangingPunct="1">
                        <a:defRPr sz="1800" kern="1200">
                          <a:solidFill>
                            <a:schemeClr val="tx1"/>
                          </a:solidFill>
                          <a:latin typeface="Calibri"/>
                          <a:ea typeface="微软雅黑"/>
                        </a:defRPr>
                      </a:lvl7pPr>
                      <a:lvl8pPr marL="3200400" algn="l" defTabSz="914400" rtl="0" eaLnBrk="1" latinLnBrk="0" hangingPunct="1">
                        <a:defRPr sz="1800" kern="1200">
                          <a:solidFill>
                            <a:schemeClr val="tx1"/>
                          </a:solidFill>
                          <a:latin typeface="Calibri"/>
                          <a:ea typeface="微软雅黑"/>
                        </a:defRPr>
                      </a:lvl8pPr>
                      <a:lvl9pPr marL="3657600" algn="l" defTabSz="914400" rtl="0" eaLnBrk="1" latinLnBrk="0" hangingPunct="1">
                        <a:defRPr sz="1800" kern="1200">
                          <a:solidFill>
                            <a:schemeClr val="tx1"/>
                          </a:solidFill>
                          <a:latin typeface="Calibri"/>
                          <a:ea typeface="微软雅黑"/>
                        </a:defRPr>
                      </a:lvl9p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sz="1000" dirty="0" smtClean="0">
                          <a:solidFill>
                            <a:schemeClr val="bg2">
                              <a:lumMod val="25000"/>
                            </a:schemeClr>
                          </a:solidFill>
                        </a:rPr>
                        <a:t>Vestibulum ante ipsum primis in faucibus orci luctus et</a:t>
                      </a:r>
                    </a:p>
                  </a:txBody>
                  <a:tcPr marL="74089" marR="74089" marT="37036" marB="37036"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lnTlToBr w="12700" cmpd="sng">
                      <a:noFill/>
                      <a:prstDash val="solid"/>
                    </a:lnTlToBr>
                    <a:lnBlToTr w="12700" cmpd="sng">
                      <a:noFill/>
                      <a:prstDash val="solid"/>
                    </a:lnBlToTr>
                    <a:noFill/>
                  </a:tcPr>
                </a:tc>
              </a:tr>
              <a:tr h="290450">
                <a:tc vMerge="1">
                  <a:txBody>
                    <a:bodyPr/>
                    <a:lstStyle/>
                    <a:p>
                      <a:endParaRPr lang="zh-CN"/>
                    </a:p>
                  </a:txBody>
                  <a:tcPr anchor="ctr"/>
                </a:tc>
                <a:tc>
                  <a:txBody>
                    <a:bodyPr/>
                    <a:lstStyle>
                      <a:lvl1pPr marL="0" algn="l" defTabSz="914400" rtl="0" eaLnBrk="1" latinLnBrk="0" hangingPunct="1">
                        <a:defRPr sz="1800" kern="1200">
                          <a:solidFill>
                            <a:schemeClr val="tx1"/>
                          </a:solidFill>
                          <a:latin typeface="Calibri"/>
                          <a:ea typeface="微软雅黑"/>
                        </a:defRPr>
                      </a:lvl1pPr>
                      <a:lvl2pPr marL="457200" algn="l" defTabSz="914400" rtl="0" eaLnBrk="1" latinLnBrk="0" hangingPunct="1">
                        <a:defRPr sz="1800" kern="1200">
                          <a:solidFill>
                            <a:schemeClr val="tx1"/>
                          </a:solidFill>
                          <a:latin typeface="Calibri"/>
                          <a:ea typeface="微软雅黑"/>
                        </a:defRPr>
                      </a:lvl2pPr>
                      <a:lvl3pPr marL="914400" algn="l" defTabSz="914400" rtl="0" eaLnBrk="1" latinLnBrk="0" hangingPunct="1">
                        <a:defRPr sz="1800" kern="1200">
                          <a:solidFill>
                            <a:schemeClr val="tx1"/>
                          </a:solidFill>
                          <a:latin typeface="Calibri"/>
                          <a:ea typeface="微软雅黑"/>
                        </a:defRPr>
                      </a:lvl3pPr>
                      <a:lvl4pPr marL="1371600" algn="l" defTabSz="914400" rtl="0" eaLnBrk="1" latinLnBrk="0" hangingPunct="1">
                        <a:defRPr sz="1800" kern="1200">
                          <a:solidFill>
                            <a:schemeClr val="tx1"/>
                          </a:solidFill>
                          <a:latin typeface="Calibri"/>
                          <a:ea typeface="微软雅黑"/>
                        </a:defRPr>
                      </a:lvl4pPr>
                      <a:lvl5pPr marL="1828800" algn="l" defTabSz="914400" rtl="0" eaLnBrk="1" latinLnBrk="0" hangingPunct="1">
                        <a:defRPr sz="1800" kern="1200">
                          <a:solidFill>
                            <a:schemeClr val="tx1"/>
                          </a:solidFill>
                          <a:latin typeface="Calibri"/>
                          <a:ea typeface="微软雅黑"/>
                        </a:defRPr>
                      </a:lvl5pPr>
                      <a:lvl6pPr marL="2286000" algn="l" defTabSz="914400" rtl="0" eaLnBrk="1" latinLnBrk="0" hangingPunct="1">
                        <a:defRPr sz="1800" kern="1200">
                          <a:solidFill>
                            <a:schemeClr val="tx1"/>
                          </a:solidFill>
                          <a:latin typeface="Calibri"/>
                          <a:ea typeface="微软雅黑"/>
                        </a:defRPr>
                      </a:lvl6pPr>
                      <a:lvl7pPr marL="2743200" algn="l" defTabSz="914400" rtl="0" eaLnBrk="1" latinLnBrk="0" hangingPunct="1">
                        <a:defRPr sz="1800" kern="1200">
                          <a:solidFill>
                            <a:schemeClr val="tx1"/>
                          </a:solidFill>
                          <a:latin typeface="Calibri"/>
                          <a:ea typeface="微软雅黑"/>
                        </a:defRPr>
                      </a:lvl7pPr>
                      <a:lvl8pPr marL="3200400" algn="l" defTabSz="914400" rtl="0" eaLnBrk="1" latinLnBrk="0" hangingPunct="1">
                        <a:defRPr sz="1800" kern="1200">
                          <a:solidFill>
                            <a:schemeClr val="tx1"/>
                          </a:solidFill>
                          <a:latin typeface="Calibri"/>
                          <a:ea typeface="微软雅黑"/>
                        </a:defRPr>
                      </a:lvl8pPr>
                      <a:lvl9pPr marL="3657600" algn="l" defTabSz="914400" rtl="0" eaLnBrk="1" latinLnBrk="0" hangingPunct="1">
                        <a:defRPr sz="1800" kern="1200">
                          <a:solidFill>
                            <a:schemeClr val="tx1"/>
                          </a:solidFill>
                          <a:latin typeface="Calibri"/>
                          <a:ea typeface="微软雅黑"/>
                        </a:defRPr>
                      </a:lvl9p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000" dirty="0" smtClean="0">
                          <a:solidFill>
                            <a:schemeClr val="bg2">
                              <a:lumMod val="25000"/>
                            </a:schemeClr>
                          </a:solidFill>
                        </a:rPr>
                        <a:t>ADD YOUR TEXT</a:t>
                      </a:r>
                    </a:p>
                  </a:txBody>
                  <a:tcPr marL="74089" marR="74089" marT="37036" marB="37036"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ea typeface="微软雅黑"/>
                        </a:defRPr>
                      </a:lvl1pPr>
                      <a:lvl2pPr marL="457200" algn="l" defTabSz="914400" rtl="0" eaLnBrk="1" latinLnBrk="0" hangingPunct="1">
                        <a:defRPr sz="1800" kern="1200">
                          <a:solidFill>
                            <a:schemeClr val="tx1"/>
                          </a:solidFill>
                          <a:latin typeface="Calibri"/>
                          <a:ea typeface="微软雅黑"/>
                        </a:defRPr>
                      </a:lvl2pPr>
                      <a:lvl3pPr marL="914400" algn="l" defTabSz="914400" rtl="0" eaLnBrk="1" latinLnBrk="0" hangingPunct="1">
                        <a:defRPr sz="1800" kern="1200">
                          <a:solidFill>
                            <a:schemeClr val="tx1"/>
                          </a:solidFill>
                          <a:latin typeface="Calibri"/>
                          <a:ea typeface="微软雅黑"/>
                        </a:defRPr>
                      </a:lvl3pPr>
                      <a:lvl4pPr marL="1371600" algn="l" defTabSz="914400" rtl="0" eaLnBrk="1" latinLnBrk="0" hangingPunct="1">
                        <a:defRPr sz="1800" kern="1200">
                          <a:solidFill>
                            <a:schemeClr val="tx1"/>
                          </a:solidFill>
                          <a:latin typeface="Calibri"/>
                          <a:ea typeface="微软雅黑"/>
                        </a:defRPr>
                      </a:lvl4pPr>
                      <a:lvl5pPr marL="1828800" algn="l" defTabSz="914400" rtl="0" eaLnBrk="1" latinLnBrk="0" hangingPunct="1">
                        <a:defRPr sz="1800" kern="1200">
                          <a:solidFill>
                            <a:schemeClr val="tx1"/>
                          </a:solidFill>
                          <a:latin typeface="Calibri"/>
                          <a:ea typeface="微软雅黑"/>
                        </a:defRPr>
                      </a:lvl5pPr>
                      <a:lvl6pPr marL="2286000" algn="l" defTabSz="914400" rtl="0" eaLnBrk="1" latinLnBrk="0" hangingPunct="1">
                        <a:defRPr sz="1800" kern="1200">
                          <a:solidFill>
                            <a:schemeClr val="tx1"/>
                          </a:solidFill>
                          <a:latin typeface="Calibri"/>
                          <a:ea typeface="微软雅黑"/>
                        </a:defRPr>
                      </a:lvl6pPr>
                      <a:lvl7pPr marL="2743200" algn="l" defTabSz="914400" rtl="0" eaLnBrk="1" latinLnBrk="0" hangingPunct="1">
                        <a:defRPr sz="1800" kern="1200">
                          <a:solidFill>
                            <a:schemeClr val="tx1"/>
                          </a:solidFill>
                          <a:latin typeface="Calibri"/>
                          <a:ea typeface="微软雅黑"/>
                        </a:defRPr>
                      </a:lvl7pPr>
                      <a:lvl8pPr marL="3200400" algn="l" defTabSz="914400" rtl="0" eaLnBrk="1" latinLnBrk="0" hangingPunct="1">
                        <a:defRPr sz="1800" kern="1200">
                          <a:solidFill>
                            <a:schemeClr val="tx1"/>
                          </a:solidFill>
                          <a:latin typeface="Calibri"/>
                          <a:ea typeface="微软雅黑"/>
                        </a:defRPr>
                      </a:lvl8pPr>
                      <a:lvl9pPr marL="3657600" algn="l" defTabSz="914400" rtl="0" eaLnBrk="1" latinLnBrk="0" hangingPunct="1">
                        <a:defRPr sz="1800" kern="1200">
                          <a:solidFill>
                            <a:schemeClr val="tx1"/>
                          </a:solidFill>
                          <a:latin typeface="Calibri"/>
                          <a:ea typeface="微软雅黑"/>
                        </a:defRPr>
                      </a:lvl9pPr>
                    </a:lstStyle>
                    <a:p>
                      <a:pPr algn="ctr"/>
                      <a:r>
                        <a:rPr lang="en-US" altLang="zh-CN" sz="1100" smtClean="0"/>
                        <a:t>2,000</a:t>
                      </a:r>
                      <a:endParaRPr lang="zh-CN" altLang="en-US" sz="1100" dirty="0"/>
                    </a:p>
                  </a:txBody>
                  <a:tcPr marL="74089" marR="74089" marT="37036" marB="37036"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ea typeface="微软雅黑"/>
                        </a:defRPr>
                      </a:lvl1pPr>
                      <a:lvl2pPr marL="457200" algn="l" defTabSz="914400" rtl="0" eaLnBrk="1" latinLnBrk="0" hangingPunct="1">
                        <a:defRPr sz="1800" kern="1200">
                          <a:solidFill>
                            <a:schemeClr val="tx1"/>
                          </a:solidFill>
                          <a:latin typeface="Calibri"/>
                          <a:ea typeface="微软雅黑"/>
                        </a:defRPr>
                      </a:lvl2pPr>
                      <a:lvl3pPr marL="914400" algn="l" defTabSz="914400" rtl="0" eaLnBrk="1" latinLnBrk="0" hangingPunct="1">
                        <a:defRPr sz="1800" kern="1200">
                          <a:solidFill>
                            <a:schemeClr val="tx1"/>
                          </a:solidFill>
                          <a:latin typeface="Calibri"/>
                          <a:ea typeface="微软雅黑"/>
                        </a:defRPr>
                      </a:lvl3pPr>
                      <a:lvl4pPr marL="1371600" algn="l" defTabSz="914400" rtl="0" eaLnBrk="1" latinLnBrk="0" hangingPunct="1">
                        <a:defRPr sz="1800" kern="1200">
                          <a:solidFill>
                            <a:schemeClr val="tx1"/>
                          </a:solidFill>
                          <a:latin typeface="Calibri"/>
                          <a:ea typeface="微软雅黑"/>
                        </a:defRPr>
                      </a:lvl4pPr>
                      <a:lvl5pPr marL="1828800" algn="l" defTabSz="914400" rtl="0" eaLnBrk="1" latinLnBrk="0" hangingPunct="1">
                        <a:defRPr sz="1800" kern="1200">
                          <a:solidFill>
                            <a:schemeClr val="tx1"/>
                          </a:solidFill>
                          <a:latin typeface="Calibri"/>
                          <a:ea typeface="微软雅黑"/>
                        </a:defRPr>
                      </a:lvl5pPr>
                      <a:lvl6pPr marL="2286000" algn="l" defTabSz="914400" rtl="0" eaLnBrk="1" latinLnBrk="0" hangingPunct="1">
                        <a:defRPr sz="1800" kern="1200">
                          <a:solidFill>
                            <a:schemeClr val="tx1"/>
                          </a:solidFill>
                          <a:latin typeface="Calibri"/>
                          <a:ea typeface="微软雅黑"/>
                        </a:defRPr>
                      </a:lvl6pPr>
                      <a:lvl7pPr marL="2743200" algn="l" defTabSz="914400" rtl="0" eaLnBrk="1" latinLnBrk="0" hangingPunct="1">
                        <a:defRPr sz="1800" kern="1200">
                          <a:solidFill>
                            <a:schemeClr val="tx1"/>
                          </a:solidFill>
                          <a:latin typeface="Calibri"/>
                          <a:ea typeface="微软雅黑"/>
                        </a:defRPr>
                      </a:lvl7pPr>
                      <a:lvl8pPr marL="3200400" algn="l" defTabSz="914400" rtl="0" eaLnBrk="1" latinLnBrk="0" hangingPunct="1">
                        <a:defRPr sz="1800" kern="1200">
                          <a:solidFill>
                            <a:schemeClr val="tx1"/>
                          </a:solidFill>
                          <a:latin typeface="Calibri"/>
                          <a:ea typeface="微软雅黑"/>
                        </a:defRPr>
                      </a:lvl8pPr>
                      <a:lvl9pPr marL="3657600" algn="l" defTabSz="914400" rtl="0" eaLnBrk="1" latinLnBrk="0" hangingPunct="1">
                        <a:defRPr sz="1800" kern="1200">
                          <a:solidFill>
                            <a:schemeClr val="tx1"/>
                          </a:solidFill>
                          <a:latin typeface="Calibri"/>
                          <a:ea typeface="微软雅黑"/>
                        </a:defRPr>
                      </a:lvl9pPr>
                    </a:lstStyle>
                    <a:p>
                      <a:pPr algn="ctr"/>
                      <a:r>
                        <a:rPr lang="en-US" altLang="zh-CN" sz="1100" smtClean="0"/>
                        <a:t>0.01</a:t>
                      </a:r>
                      <a:endParaRPr lang="zh-CN" altLang="en-US" sz="1100" dirty="0"/>
                    </a:p>
                  </a:txBody>
                  <a:tcPr marL="74089" marR="74089" marT="37036" marB="37036"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ea typeface="微软雅黑"/>
                        </a:defRPr>
                      </a:lvl1pPr>
                      <a:lvl2pPr marL="457200" algn="l" defTabSz="914400" rtl="0" eaLnBrk="1" latinLnBrk="0" hangingPunct="1">
                        <a:defRPr sz="1800" kern="1200">
                          <a:solidFill>
                            <a:schemeClr val="tx1"/>
                          </a:solidFill>
                          <a:latin typeface="Calibri"/>
                          <a:ea typeface="微软雅黑"/>
                        </a:defRPr>
                      </a:lvl2pPr>
                      <a:lvl3pPr marL="914400" algn="l" defTabSz="914400" rtl="0" eaLnBrk="1" latinLnBrk="0" hangingPunct="1">
                        <a:defRPr sz="1800" kern="1200">
                          <a:solidFill>
                            <a:schemeClr val="tx1"/>
                          </a:solidFill>
                          <a:latin typeface="Calibri"/>
                          <a:ea typeface="微软雅黑"/>
                        </a:defRPr>
                      </a:lvl3pPr>
                      <a:lvl4pPr marL="1371600" algn="l" defTabSz="914400" rtl="0" eaLnBrk="1" latinLnBrk="0" hangingPunct="1">
                        <a:defRPr sz="1800" kern="1200">
                          <a:solidFill>
                            <a:schemeClr val="tx1"/>
                          </a:solidFill>
                          <a:latin typeface="Calibri"/>
                          <a:ea typeface="微软雅黑"/>
                        </a:defRPr>
                      </a:lvl4pPr>
                      <a:lvl5pPr marL="1828800" algn="l" defTabSz="914400" rtl="0" eaLnBrk="1" latinLnBrk="0" hangingPunct="1">
                        <a:defRPr sz="1800" kern="1200">
                          <a:solidFill>
                            <a:schemeClr val="tx1"/>
                          </a:solidFill>
                          <a:latin typeface="Calibri"/>
                          <a:ea typeface="微软雅黑"/>
                        </a:defRPr>
                      </a:lvl5pPr>
                      <a:lvl6pPr marL="2286000" algn="l" defTabSz="914400" rtl="0" eaLnBrk="1" latinLnBrk="0" hangingPunct="1">
                        <a:defRPr sz="1800" kern="1200">
                          <a:solidFill>
                            <a:schemeClr val="tx1"/>
                          </a:solidFill>
                          <a:latin typeface="Calibri"/>
                          <a:ea typeface="微软雅黑"/>
                        </a:defRPr>
                      </a:lvl6pPr>
                      <a:lvl7pPr marL="2743200" algn="l" defTabSz="914400" rtl="0" eaLnBrk="1" latinLnBrk="0" hangingPunct="1">
                        <a:defRPr sz="1800" kern="1200">
                          <a:solidFill>
                            <a:schemeClr val="tx1"/>
                          </a:solidFill>
                          <a:latin typeface="Calibri"/>
                          <a:ea typeface="微软雅黑"/>
                        </a:defRPr>
                      </a:lvl7pPr>
                      <a:lvl8pPr marL="3200400" algn="l" defTabSz="914400" rtl="0" eaLnBrk="1" latinLnBrk="0" hangingPunct="1">
                        <a:defRPr sz="1800" kern="1200">
                          <a:solidFill>
                            <a:schemeClr val="tx1"/>
                          </a:solidFill>
                          <a:latin typeface="Calibri"/>
                          <a:ea typeface="微软雅黑"/>
                        </a:defRPr>
                      </a:lvl8pPr>
                      <a:lvl9pPr marL="3657600" algn="l" defTabSz="914400" rtl="0" eaLnBrk="1" latinLnBrk="0" hangingPunct="1">
                        <a:defRPr sz="1800" kern="1200">
                          <a:solidFill>
                            <a:schemeClr val="tx1"/>
                          </a:solidFill>
                          <a:latin typeface="Calibri"/>
                          <a:ea typeface="微软雅黑"/>
                        </a:defRPr>
                      </a:lvl9pPr>
                    </a:lstStyle>
                    <a:p>
                      <a:pPr algn="ctr"/>
                      <a:r>
                        <a:rPr lang="en-US" altLang="zh-CN" sz="1100" smtClean="0"/>
                        <a:t>20</a:t>
                      </a:r>
                      <a:endParaRPr lang="zh-CN" altLang="en-US" sz="1100" dirty="0"/>
                    </a:p>
                  </a:txBody>
                  <a:tcPr marL="74089" marR="74089" marT="37036" marB="37036"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ea typeface="微软雅黑"/>
                        </a:defRPr>
                      </a:lvl1pPr>
                      <a:lvl2pPr marL="457200" algn="l" defTabSz="914400" rtl="0" eaLnBrk="1" latinLnBrk="0" hangingPunct="1">
                        <a:defRPr sz="1800" kern="1200">
                          <a:solidFill>
                            <a:schemeClr val="tx1"/>
                          </a:solidFill>
                          <a:latin typeface="Calibri"/>
                          <a:ea typeface="微软雅黑"/>
                        </a:defRPr>
                      </a:lvl2pPr>
                      <a:lvl3pPr marL="914400" algn="l" defTabSz="914400" rtl="0" eaLnBrk="1" latinLnBrk="0" hangingPunct="1">
                        <a:defRPr sz="1800" kern="1200">
                          <a:solidFill>
                            <a:schemeClr val="tx1"/>
                          </a:solidFill>
                          <a:latin typeface="Calibri"/>
                          <a:ea typeface="微软雅黑"/>
                        </a:defRPr>
                      </a:lvl3pPr>
                      <a:lvl4pPr marL="1371600" algn="l" defTabSz="914400" rtl="0" eaLnBrk="1" latinLnBrk="0" hangingPunct="1">
                        <a:defRPr sz="1800" kern="1200">
                          <a:solidFill>
                            <a:schemeClr val="tx1"/>
                          </a:solidFill>
                          <a:latin typeface="Calibri"/>
                          <a:ea typeface="微软雅黑"/>
                        </a:defRPr>
                      </a:lvl4pPr>
                      <a:lvl5pPr marL="1828800" algn="l" defTabSz="914400" rtl="0" eaLnBrk="1" latinLnBrk="0" hangingPunct="1">
                        <a:defRPr sz="1800" kern="1200">
                          <a:solidFill>
                            <a:schemeClr val="tx1"/>
                          </a:solidFill>
                          <a:latin typeface="Calibri"/>
                          <a:ea typeface="微软雅黑"/>
                        </a:defRPr>
                      </a:lvl5pPr>
                      <a:lvl6pPr marL="2286000" algn="l" defTabSz="914400" rtl="0" eaLnBrk="1" latinLnBrk="0" hangingPunct="1">
                        <a:defRPr sz="1800" kern="1200">
                          <a:solidFill>
                            <a:schemeClr val="tx1"/>
                          </a:solidFill>
                          <a:latin typeface="Calibri"/>
                          <a:ea typeface="微软雅黑"/>
                        </a:defRPr>
                      </a:lvl6pPr>
                      <a:lvl7pPr marL="2743200" algn="l" defTabSz="914400" rtl="0" eaLnBrk="1" latinLnBrk="0" hangingPunct="1">
                        <a:defRPr sz="1800" kern="1200">
                          <a:solidFill>
                            <a:schemeClr val="tx1"/>
                          </a:solidFill>
                          <a:latin typeface="Calibri"/>
                          <a:ea typeface="微软雅黑"/>
                        </a:defRPr>
                      </a:lvl7pPr>
                      <a:lvl8pPr marL="3200400" algn="l" defTabSz="914400" rtl="0" eaLnBrk="1" latinLnBrk="0" hangingPunct="1">
                        <a:defRPr sz="1800" kern="1200">
                          <a:solidFill>
                            <a:schemeClr val="tx1"/>
                          </a:solidFill>
                          <a:latin typeface="Calibri"/>
                          <a:ea typeface="微软雅黑"/>
                        </a:defRPr>
                      </a:lvl8pPr>
                      <a:lvl9pPr marL="3657600" algn="l" defTabSz="914400" rtl="0" eaLnBrk="1" latinLnBrk="0" hangingPunct="1">
                        <a:defRPr sz="1800" kern="1200">
                          <a:solidFill>
                            <a:schemeClr val="tx1"/>
                          </a:solidFill>
                          <a:latin typeface="Calibri"/>
                          <a:ea typeface="微软雅黑"/>
                        </a:defRPr>
                      </a:lvl9p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sz="1000" dirty="0" smtClean="0">
                          <a:solidFill>
                            <a:schemeClr val="bg2">
                              <a:lumMod val="25000"/>
                            </a:schemeClr>
                          </a:solidFill>
                        </a:rPr>
                        <a:t>Vestibulum ante ipsum primis in faucibus orci luctus et</a:t>
                      </a:r>
                    </a:p>
                  </a:txBody>
                  <a:tcPr marL="74089" marR="74089" marT="37036" marB="37036"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lnTlToBr w="12700" cmpd="sng">
                      <a:noFill/>
                      <a:prstDash val="solid"/>
                    </a:lnTlToBr>
                    <a:lnBlToTr w="12700" cmpd="sng">
                      <a:noFill/>
                      <a:prstDash val="solid"/>
                    </a:lnBlToTr>
                    <a:noFill/>
                  </a:tcPr>
                </a:tc>
              </a:tr>
              <a:tr h="290450">
                <a:tc vMerge="1">
                  <a:txBody>
                    <a:bodyPr/>
                    <a:lstStyle/>
                    <a:p>
                      <a:endParaRPr lang="zh-CN"/>
                    </a:p>
                  </a:txBody>
                  <a:tcPr anchor="ctr"/>
                </a:tc>
                <a:tc>
                  <a:txBody>
                    <a:bodyPr/>
                    <a:lstStyle>
                      <a:lvl1pPr marL="0" algn="l" defTabSz="914400" rtl="0" eaLnBrk="1" latinLnBrk="0" hangingPunct="1">
                        <a:defRPr sz="1800" kern="1200">
                          <a:solidFill>
                            <a:schemeClr val="tx1"/>
                          </a:solidFill>
                          <a:latin typeface="Calibri"/>
                          <a:ea typeface="微软雅黑"/>
                        </a:defRPr>
                      </a:lvl1pPr>
                      <a:lvl2pPr marL="457200" algn="l" defTabSz="914400" rtl="0" eaLnBrk="1" latinLnBrk="0" hangingPunct="1">
                        <a:defRPr sz="1800" kern="1200">
                          <a:solidFill>
                            <a:schemeClr val="tx1"/>
                          </a:solidFill>
                          <a:latin typeface="Calibri"/>
                          <a:ea typeface="微软雅黑"/>
                        </a:defRPr>
                      </a:lvl2pPr>
                      <a:lvl3pPr marL="914400" algn="l" defTabSz="914400" rtl="0" eaLnBrk="1" latinLnBrk="0" hangingPunct="1">
                        <a:defRPr sz="1800" kern="1200">
                          <a:solidFill>
                            <a:schemeClr val="tx1"/>
                          </a:solidFill>
                          <a:latin typeface="Calibri"/>
                          <a:ea typeface="微软雅黑"/>
                        </a:defRPr>
                      </a:lvl3pPr>
                      <a:lvl4pPr marL="1371600" algn="l" defTabSz="914400" rtl="0" eaLnBrk="1" latinLnBrk="0" hangingPunct="1">
                        <a:defRPr sz="1800" kern="1200">
                          <a:solidFill>
                            <a:schemeClr val="tx1"/>
                          </a:solidFill>
                          <a:latin typeface="Calibri"/>
                          <a:ea typeface="微软雅黑"/>
                        </a:defRPr>
                      </a:lvl4pPr>
                      <a:lvl5pPr marL="1828800" algn="l" defTabSz="914400" rtl="0" eaLnBrk="1" latinLnBrk="0" hangingPunct="1">
                        <a:defRPr sz="1800" kern="1200">
                          <a:solidFill>
                            <a:schemeClr val="tx1"/>
                          </a:solidFill>
                          <a:latin typeface="Calibri"/>
                          <a:ea typeface="微软雅黑"/>
                        </a:defRPr>
                      </a:lvl5pPr>
                      <a:lvl6pPr marL="2286000" algn="l" defTabSz="914400" rtl="0" eaLnBrk="1" latinLnBrk="0" hangingPunct="1">
                        <a:defRPr sz="1800" kern="1200">
                          <a:solidFill>
                            <a:schemeClr val="tx1"/>
                          </a:solidFill>
                          <a:latin typeface="Calibri"/>
                          <a:ea typeface="微软雅黑"/>
                        </a:defRPr>
                      </a:lvl6pPr>
                      <a:lvl7pPr marL="2743200" algn="l" defTabSz="914400" rtl="0" eaLnBrk="1" latinLnBrk="0" hangingPunct="1">
                        <a:defRPr sz="1800" kern="1200">
                          <a:solidFill>
                            <a:schemeClr val="tx1"/>
                          </a:solidFill>
                          <a:latin typeface="Calibri"/>
                          <a:ea typeface="微软雅黑"/>
                        </a:defRPr>
                      </a:lvl7pPr>
                      <a:lvl8pPr marL="3200400" algn="l" defTabSz="914400" rtl="0" eaLnBrk="1" latinLnBrk="0" hangingPunct="1">
                        <a:defRPr sz="1800" kern="1200">
                          <a:solidFill>
                            <a:schemeClr val="tx1"/>
                          </a:solidFill>
                          <a:latin typeface="Calibri"/>
                          <a:ea typeface="微软雅黑"/>
                        </a:defRPr>
                      </a:lvl8pPr>
                      <a:lvl9pPr marL="3657600" algn="l" defTabSz="914400" rtl="0" eaLnBrk="1" latinLnBrk="0" hangingPunct="1">
                        <a:defRPr sz="1800" kern="1200">
                          <a:solidFill>
                            <a:schemeClr val="tx1"/>
                          </a:solidFill>
                          <a:latin typeface="Calibri"/>
                          <a:ea typeface="微软雅黑"/>
                        </a:defRPr>
                      </a:lvl9p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000" dirty="0" smtClean="0">
                          <a:solidFill>
                            <a:schemeClr val="bg2">
                              <a:lumMod val="25000"/>
                            </a:schemeClr>
                          </a:solidFill>
                        </a:rPr>
                        <a:t>ADD YOUR TEXT</a:t>
                      </a:r>
                    </a:p>
                  </a:txBody>
                  <a:tcPr marL="74089" marR="74089" marT="37036" marB="37036"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ea typeface="微软雅黑"/>
                        </a:defRPr>
                      </a:lvl1pPr>
                      <a:lvl2pPr marL="457200" algn="l" defTabSz="914400" rtl="0" eaLnBrk="1" latinLnBrk="0" hangingPunct="1">
                        <a:defRPr sz="1800" kern="1200">
                          <a:solidFill>
                            <a:schemeClr val="tx1"/>
                          </a:solidFill>
                          <a:latin typeface="Calibri"/>
                          <a:ea typeface="微软雅黑"/>
                        </a:defRPr>
                      </a:lvl2pPr>
                      <a:lvl3pPr marL="914400" algn="l" defTabSz="914400" rtl="0" eaLnBrk="1" latinLnBrk="0" hangingPunct="1">
                        <a:defRPr sz="1800" kern="1200">
                          <a:solidFill>
                            <a:schemeClr val="tx1"/>
                          </a:solidFill>
                          <a:latin typeface="Calibri"/>
                          <a:ea typeface="微软雅黑"/>
                        </a:defRPr>
                      </a:lvl3pPr>
                      <a:lvl4pPr marL="1371600" algn="l" defTabSz="914400" rtl="0" eaLnBrk="1" latinLnBrk="0" hangingPunct="1">
                        <a:defRPr sz="1800" kern="1200">
                          <a:solidFill>
                            <a:schemeClr val="tx1"/>
                          </a:solidFill>
                          <a:latin typeface="Calibri"/>
                          <a:ea typeface="微软雅黑"/>
                        </a:defRPr>
                      </a:lvl4pPr>
                      <a:lvl5pPr marL="1828800" algn="l" defTabSz="914400" rtl="0" eaLnBrk="1" latinLnBrk="0" hangingPunct="1">
                        <a:defRPr sz="1800" kern="1200">
                          <a:solidFill>
                            <a:schemeClr val="tx1"/>
                          </a:solidFill>
                          <a:latin typeface="Calibri"/>
                          <a:ea typeface="微软雅黑"/>
                        </a:defRPr>
                      </a:lvl5pPr>
                      <a:lvl6pPr marL="2286000" algn="l" defTabSz="914400" rtl="0" eaLnBrk="1" latinLnBrk="0" hangingPunct="1">
                        <a:defRPr sz="1800" kern="1200">
                          <a:solidFill>
                            <a:schemeClr val="tx1"/>
                          </a:solidFill>
                          <a:latin typeface="Calibri"/>
                          <a:ea typeface="微软雅黑"/>
                        </a:defRPr>
                      </a:lvl6pPr>
                      <a:lvl7pPr marL="2743200" algn="l" defTabSz="914400" rtl="0" eaLnBrk="1" latinLnBrk="0" hangingPunct="1">
                        <a:defRPr sz="1800" kern="1200">
                          <a:solidFill>
                            <a:schemeClr val="tx1"/>
                          </a:solidFill>
                          <a:latin typeface="Calibri"/>
                          <a:ea typeface="微软雅黑"/>
                        </a:defRPr>
                      </a:lvl7pPr>
                      <a:lvl8pPr marL="3200400" algn="l" defTabSz="914400" rtl="0" eaLnBrk="1" latinLnBrk="0" hangingPunct="1">
                        <a:defRPr sz="1800" kern="1200">
                          <a:solidFill>
                            <a:schemeClr val="tx1"/>
                          </a:solidFill>
                          <a:latin typeface="Calibri"/>
                          <a:ea typeface="微软雅黑"/>
                        </a:defRPr>
                      </a:lvl8pPr>
                      <a:lvl9pPr marL="3657600" algn="l" defTabSz="914400" rtl="0" eaLnBrk="1" latinLnBrk="0" hangingPunct="1">
                        <a:defRPr sz="1800" kern="1200">
                          <a:solidFill>
                            <a:schemeClr val="tx1"/>
                          </a:solidFill>
                          <a:latin typeface="Calibri"/>
                          <a:ea typeface="微软雅黑"/>
                        </a:defRPr>
                      </a:lvl9pPr>
                    </a:lstStyle>
                    <a:p>
                      <a:pPr algn="ctr"/>
                      <a:r>
                        <a:rPr lang="en-US" altLang="zh-CN" sz="1100" dirty="0" smtClean="0"/>
                        <a:t>2,500</a:t>
                      </a:r>
                      <a:endParaRPr lang="zh-CN" altLang="en-US" sz="1100" dirty="0"/>
                    </a:p>
                  </a:txBody>
                  <a:tcPr marL="74089" marR="74089" marT="37036" marB="37036"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ea typeface="微软雅黑"/>
                        </a:defRPr>
                      </a:lvl1pPr>
                      <a:lvl2pPr marL="457200" algn="l" defTabSz="914400" rtl="0" eaLnBrk="1" latinLnBrk="0" hangingPunct="1">
                        <a:defRPr sz="1800" kern="1200">
                          <a:solidFill>
                            <a:schemeClr val="tx1"/>
                          </a:solidFill>
                          <a:latin typeface="Calibri"/>
                          <a:ea typeface="微软雅黑"/>
                        </a:defRPr>
                      </a:lvl2pPr>
                      <a:lvl3pPr marL="914400" algn="l" defTabSz="914400" rtl="0" eaLnBrk="1" latinLnBrk="0" hangingPunct="1">
                        <a:defRPr sz="1800" kern="1200">
                          <a:solidFill>
                            <a:schemeClr val="tx1"/>
                          </a:solidFill>
                          <a:latin typeface="Calibri"/>
                          <a:ea typeface="微软雅黑"/>
                        </a:defRPr>
                      </a:lvl3pPr>
                      <a:lvl4pPr marL="1371600" algn="l" defTabSz="914400" rtl="0" eaLnBrk="1" latinLnBrk="0" hangingPunct="1">
                        <a:defRPr sz="1800" kern="1200">
                          <a:solidFill>
                            <a:schemeClr val="tx1"/>
                          </a:solidFill>
                          <a:latin typeface="Calibri"/>
                          <a:ea typeface="微软雅黑"/>
                        </a:defRPr>
                      </a:lvl4pPr>
                      <a:lvl5pPr marL="1828800" algn="l" defTabSz="914400" rtl="0" eaLnBrk="1" latinLnBrk="0" hangingPunct="1">
                        <a:defRPr sz="1800" kern="1200">
                          <a:solidFill>
                            <a:schemeClr val="tx1"/>
                          </a:solidFill>
                          <a:latin typeface="Calibri"/>
                          <a:ea typeface="微软雅黑"/>
                        </a:defRPr>
                      </a:lvl5pPr>
                      <a:lvl6pPr marL="2286000" algn="l" defTabSz="914400" rtl="0" eaLnBrk="1" latinLnBrk="0" hangingPunct="1">
                        <a:defRPr sz="1800" kern="1200">
                          <a:solidFill>
                            <a:schemeClr val="tx1"/>
                          </a:solidFill>
                          <a:latin typeface="Calibri"/>
                          <a:ea typeface="微软雅黑"/>
                        </a:defRPr>
                      </a:lvl6pPr>
                      <a:lvl7pPr marL="2743200" algn="l" defTabSz="914400" rtl="0" eaLnBrk="1" latinLnBrk="0" hangingPunct="1">
                        <a:defRPr sz="1800" kern="1200">
                          <a:solidFill>
                            <a:schemeClr val="tx1"/>
                          </a:solidFill>
                          <a:latin typeface="Calibri"/>
                          <a:ea typeface="微软雅黑"/>
                        </a:defRPr>
                      </a:lvl7pPr>
                      <a:lvl8pPr marL="3200400" algn="l" defTabSz="914400" rtl="0" eaLnBrk="1" latinLnBrk="0" hangingPunct="1">
                        <a:defRPr sz="1800" kern="1200">
                          <a:solidFill>
                            <a:schemeClr val="tx1"/>
                          </a:solidFill>
                          <a:latin typeface="Calibri"/>
                          <a:ea typeface="微软雅黑"/>
                        </a:defRPr>
                      </a:lvl8pPr>
                      <a:lvl9pPr marL="3657600" algn="l" defTabSz="914400" rtl="0" eaLnBrk="1" latinLnBrk="0" hangingPunct="1">
                        <a:defRPr sz="1800" kern="1200">
                          <a:solidFill>
                            <a:schemeClr val="tx1"/>
                          </a:solidFill>
                          <a:latin typeface="Calibri"/>
                          <a:ea typeface="微软雅黑"/>
                        </a:defRPr>
                      </a:lvl9pPr>
                    </a:lstStyle>
                    <a:p>
                      <a:pPr algn="ctr"/>
                      <a:r>
                        <a:rPr lang="en-US" altLang="zh-CN" sz="1100" dirty="0" smtClean="0"/>
                        <a:t>0.02</a:t>
                      </a:r>
                      <a:endParaRPr lang="zh-CN" altLang="en-US" sz="1100" dirty="0"/>
                    </a:p>
                  </a:txBody>
                  <a:tcPr marL="74089" marR="74089" marT="37036" marB="37036"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ea typeface="微软雅黑"/>
                        </a:defRPr>
                      </a:lvl1pPr>
                      <a:lvl2pPr marL="457200" algn="l" defTabSz="914400" rtl="0" eaLnBrk="1" latinLnBrk="0" hangingPunct="1">
                        <a:defRPr sz="1800" kern="1200">
                          <a:solidFill>
                            <a:schemeClr val="tx1"/>
                          </a:solidFill>
                          <a:latin typeface="Calibri"/>
                          <a:ea typeface="微软雅黑"/>
                        </a:defRPr>
                      </a:lvl2pPr>
                      <a:lvl3pPr marL="914400" algn="l" defTabSz="914400" rtl="0" eaLnBrk="1" latinLnBrk="0" hangingPunct="1">
                        <a:defRPr sz="1800" kern="1200">
                          <a:solidFill>
                            <a:schemeClr val="tx1"/>
                          </a:solidFill>
                          <a:latin typeface="Calibri"/>
                          <a:ea typeface="微软雅黑"/>
                        </a:defRPr>
                      </a:lvl3pPr>
                      <a:lvl4pPr marL="1371600" algn="l" defTabSz="914400" rtl="0" eaLnBrk="1" latinLnBrk="0" hangingPunct="1">
                        <a:defRPr sz="1800" kern="1200">
                          <a:solidFill>
                            <a:schemeClr val="tx1"/>
                          </a:solidFill>
                          <a:latin typeface="Calibri"/>
                          <a:ea typeface="微软雅黑"/>
                        </a:defRPr>
                      </a:lvl4pPr>
                      <a:lvl5pPr marL="1828800" algn="l" defTabSz="914400" rtl="0" eaLnBrk="1" latinLnBrk="0" hangingPunct="1">
                        <a:defRPr sz="1800" kern="1200">
                          <a:solidFill>
                            <a:schemeClr val="tx1"/>
                          </a:solidFill>
                          <a:latin typeface="Calibri"/>
                          <a:ea typeface="微软雅黑"/>
                        </a:defRPr>
                      </a:lvl5pPr>
                      <a:lvl6pPr marL="2286000" algn="l" defTabSz="914400" rtl="0" eaLnBrk="1" latinLnBrk="0" hangingPunct="1">
                        <a:defRPr sz="1800" kern="1200">
                          <a:solidFill>
                            <a:schemeClr val="tx1"/>
                          </a:solidFill>
                          <a:latin typeface="Calibri"/>
                          <a:ea typeface="微软雅黑"/>
                        </a:defRPr>
                      </a:lvl6pPr>
                      <a:lvl7pPr marL="2743200" algn="l" defTabSz="914400" rtl="0" eaLnBrk="1" latinLnBrk="0" hangingPunct="1">
                        <a:defRPr sz="1800" kern="1200">
                          <a:solidFill>
                            <a:schemeClr val="tx1"/>
                          </a:solidFill>
                          <a:latin typeface="Calibri"/>
                          <a:ea typeface="微软雅黑"/>
                        </a:defRPr>
                      </a:lvl7pPr>
                      <a:lvl8pPr marL="3200400" algn="l" defTabSz="914400" rtl="0" eaLnBrk="1" latinLnBrk="0" hangingPunct="1">
                        <a:defRPr sz="1800" kern="1200">
                          <a:solidFill>
                            <a:schemeClr val="tx1"/>
                          </a:solidFill>
                          <a:latin typeface="Calibri"/>
                          <a:ea typeface="微软雅黑"/>
                        </a:defRPr>
                      </a:lvl8pPr>
                      <a:lvl9pPr marL="3657600" algn="l" defTabSz="914400" rtl="0" eaLnBrk="1" latinLnBrk="0" hangingPunct="1">
                        <a:defRPr sz="1800" kern="1200">
                          <a:solidFill>
                            <a:schemeClr val="tx1"/>
                          </a:solidFill>
                          <a:latin typeface="Calibri"/>
                          <a:ea typeface="微软雅黑"/>
                        </a:defRPr>
                      </a:lvl9pPr>
                    </a:lstStyle>
                    <a:p>
                      <a:pPr algn="ctr"/>
                      <a:r>
                        <a:rPr lang="en-US" altLang="zh-CN" sz="1100" dirty="0" smtClean="0"/>
                        <a:t>50</a:t>
                      </a:r>
                      <a:endParaRPr lang="zh-CN" altLang="en-US" sz="1100" dirty="0"/>
                    </a:p>
                  </a:txBody>
                  <a:tcPr marL="74089" marR="74089" marT="37036" marB="37036"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ea typeface="微软雅黑"/>
                        </a:defRPr>
                      </a:lvl1pPr>
                      <a:lvl2pPr marL="457200" algn="l" defTabSz="914400" rtl="0" eaLnBrk="1" latinLnBrk="0" hangingPunct="1">
                        <a:defRPr sz="1800" kern="1200">
                          <a:solidFill>
                            <a:schemeClr val="tx1"/>
                          </a:solidFill>
                          <a:latin typeface="Calibri"/>
                          <a:ea typeface="微软雅黑"/>
                        </a:defRPr>
                      </a:lvl2pPr>
                      <a:lvl3pPr marL="914400" algn="l" defTabSz="914400" rtl="0" eaLnBrk="1" latinLnBrk="0" hangingPunct="1">
                        <a:defRPr sz="1800" kern="1200">
                          <a:solidFill>
                            <a:schemeClr val="tx1"/>
                          </a:solidFill>
                          <a:latin typeface="Calibri"/>
                          <a:ea typeface="微软雅黑"/>
                        </a:defRPr>
                      </a:lvl3pPr>
                      <a:lvl4pPr marL="1371600" algn="l" defTabSz="914400" rtl="0" eaLnBrk="1" latinLnBrk="0" hangingPunct="1">
                        <a:defRPr sz="1800" kern="1200">
                          <a:solidFill>
                            <a:schemeClr val="tx1"/>
                          </a:solidFill>
                          <a:latin typeface="Calibri"/>
                          <a:ea typeface="微软雅黑"/>
                        </a:defRPr>
                      </a:lvl4pPr>
                      <a:lvl5pPr marL="1828800" algn="l" defTabSz="914400" rtl="0" eaLnBrk="1" latinLnBrk="0" hangingPunct="1">
                        <a:defRPr sz="1800" kern="1200">
                          <a:solidFill>
                            <a:schemeClr val="tx1"/>
                          </a:solidFill>
                          <a:latin typeface="Calibri"/>
                          <a:ea typeface="微软雅黑"/>
                        </a:defRPr>
                      </a:lvl5pPr>
                      <a:lvl6pPr marL="2286000" algn="l" defTabSz="914400" rtl="0" eaLnBrk="1" latinLnBrk="0" hangingPunct="1">
                        <a:defRPr sz="1800" kern="1200">
                          <a:solidFill>
                            <a:schemeClr val="tx1"/>
                          </a:solidFill>
                          <a:latin typeface="Calibri"/>
                          <a:ea typeface="微软雅黑"/>
                        </a:defRPr>
                      </a:lvl6pPr>
                      <a:lvl7pPr marL="2743200" algn="l" defTabSz="914400" rtl="0" eaLnBrk="1" latinLnBrk="0" hangingPunct="1">
                        <a:defRPr sz="1800" kern="1200">
                          <a:solidFill>
                            <a:schemeClr val="tx1"/>
                          </a:solidFill>
                          <a:latin typeface="Calibri"/>
                          <a:ea typeface="微软雅黑"/>
                        </a:defRPr>
                      </a:lvl7pPr>
                      <a:lvl8pPr marL="3200400" algn="l" defTabSz="914400" rtl="0" eaLnBrk="1" latinLnBrk="0" hangingPunct="1">
                        <a:defRPr sz="1800" kern="1200">
                          <a:solidFill>
                            <a:schemeClr val="tx1"/>
                          </a:solidFill>
                          <a:latin typeface="Calibri"/>
                          <a:ea typeface="微软雅黑"/>
                        </a:defRPr>
                      </a:lvl8pPr>
                      <a:lvl9pPr marL="3657600" algn="l" defTabSz="914400" rtl="0" eaLnBrk="1" latinLnBrk="0" hangingPunct="1">
                        <a:defRPr sz="1800" kern="1200">
                          <a:solidFill>
                            <a:schemeClr val="tx1"/>
                          </a:solidFill>
                          <a:latin typeface="Calibri"/>
                          <a:ea typeface="微软雅黑"/>
                        </a:defRPr>
                      </a:lvl9p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sz="1000" dirty="0" smtClean="0">
                          <a:solidFill>
                            <a:schemeClr val="bg2">
                              <a:lumMod val="25000"/>
                            </a:schemeClr>
                          </a:solidFill>
                        </a:rPr>
                        <a:t>Vestibulum ante ipsum primis in faucibus orci luctus et</a:t>
                      </a:r>
                    </a:p>
                  </a:txBody>
                  <a:tcPr marL="74089" marR="74089" marT="37036" marB="37036"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lnTlToBr w="12700" cmpd="sng">
                      <a:noFill/>
                      <a:prstDash val="solid"/>
                    </a:lnTlToBr>
                    <a:lnBlToTr w="12700" cmpd="sng">
                      <a:noFill/>
                      <a:prstDash val="solid"/>
                    </a:lnBlToTr>
                    <a:noFill/>
                  </a:tcPr>
                </a:tc>
              </a:tr>
              <a:tr h="290450">
                <a:tc gridSpan="2">
                  <a:txBody>
                    <a:bodyPr/>
                    <a:lstStyle>
                      <a:lvl1pPr marL="0" algn="l" defTabSz="914400" rtl="0" eaLnBrk="1" latinLnBrk="0" hangingPunct="1">
                        <a:defRPr sz="1800" b="1" kern="1200">
                          <a:solidFill>
                            <a:schemeClr val="tx1"/>
                          </a:solidFill>
                          <a:latin typeface="Calibri"/>
                          <a:ea typeface="微软雅黑"/>
                        </a:defRPr>
                      </a:lvl1pPr>
                      <a:lvl2pPr marL="457200" algn="l" defTabSz="914400" rtl="0" eaLnBrk="1" latinLnBrk="0" hangingPunct="1">
                        <a:defRPr sz="1800" b="1" kern="1200">
                          <a:solidFill>
                            <a:schemeClr val="tx1"/>
                          </a:solidFill>
                          <a:latin typeface="Calibri"/>
                          <a:ea typeface="微软雅黑"/>
                        </a:defRPr>
                      </a:lvl2pPr>
                      <a:lvl3pPr marL="914400" algn="l" defTabSz="914400" rtl="0" eaLnBrk="1" latinLnBrk="0" hangingPunct="1">
                        <a:defRPr sz="1800" b="1" kern="1200">
                          <a:solidFill>
                            <a:schemeClr val="tx1"/>
                          </a:solidFill>
                          <a:latin typeface="Calibri"/>
                          <a:ea typeface="微软雅黑"/>
                        </a:defRPr>
                      </a:lvl3pPr>
                      <a:lvl4pPr marL="1371600" algn="l" defTabSz="914400" rtl="0" eaLnBrk="1" latinLnBrk="0" hangingPunct="1">
                        <a:defRPr sz="1800" b="1" kern="1200">
                          <a:solidFill>
                            <a:schemeClr val="tx1"/>
                          </a:solidFill>
                          <a:latin typeface="Calibri"/>
                          <a:ea typeface="微软雅黑"/>
                        </a:defRPr>
                      </a:lvl4pPr>
                      <a:lvl5pPr marL="1828800" algn="l" defTabSz="914400" rtl="0" eaLnBrk="1" latinLnBrk="0" hangingPunct="1">
                        <a:defRPr sz="1800" b="1" kern="1200">
                          <a:solidFill>
                            <a:schemeClr val="tx1"/>
                          </a:solidFill>
                          <a:latin typeface="Calibri"/>
                          <a:ea typeface="微软雅黑"/>
                        </a:defRPr>
                      </a:lvl5pPr>
                      <a:lvl6pPr marL="2286000" algn="l" defTabSz="914400" rtl="0" eaLnBrk="1" latinLnBrk="0" hangingPunct="1">
                        <a:defRPr sz="1800" b="1" kern="1200">
                          <a:solidFill>
                            <a:schemeClr val="tx1"/>
                          </a:solidFill>
                          <a:latin typeface="Calibri"/>
                          <a:ea typeface="微软雅黑"/>
                        </a:defRPr>
                      </a:lvl6pPr>
                      <a:lvl7pPr marL="2743200" algn="l" defTabSz="914400" rtl="0" eaLnBrk="1" latinLnBrk="0" hangingPunct="1">
                        <a:defRPr sz="1800" b="1" kern="1200">
                          <a:solidFill>
                            <a:schemeClr val="tx1"/>
                          </a:solidFill>
                          <a:latin typeface="Calibri"/>
                          <a:ea typeface="微软雅黑"/>
                        </a:defRPr>
                      </a:lvl7pPr>
                      <a:lvl8pPr marL="3200400" algn="l" defTabSz="914400" rtl="0" eaLnBrk="1" latinLnBrk="0" hangingPunct="1">
                        <a:defRPr sz="1800" b="1" kern="1200">
                          <a:solidFill>
                            <a:schemeClr val="tx1"/>
                          </a:solidFill>
                          <a:latin typeface="Calibri"/>
                          <a:ea typeface="微软雅黑"/>
                        </a:defRPr>
                      </a:lvl8pPr>
                      <a:lvl9pPr marL="3657600" algn="l" defTabSz="914400" rtl="0" eaLnBrk="1" latinLnBrk="0" hangingPunct="1">
                        <a:defRPr sz="1800" b="1" kern="1200">
                          <a:solidFill>
                            <a:schemeClr val="tx1"/>
                          </a:solidFill>
                          <a:latin typeface="Calibri"/>
                          <a:ea typeface="微软雅黑"/>
                        </a:defRPr>
                      </a:lvl9pPr>
                    </a:lstStyle>
                    <a:p>
                      <a:pPr algn="ctr"/>
                      <a:r>
                        <a:rPr lang="zh-CN" altLang="en-US" sz="1100" dirty="0" smtClean="0"/>
                        <a:t>合计：</a:t>
                      </a:r>
                      <a:endParaRPr lang="zh-CN" altLang="en-US" sz="1100" dirty="0"/>
                    </a:p>
                  </a:txBody>
                  <a:tcPr marL="74089" marR="74089" marT="37036" marB="37036"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p>
                  </a:txBody>
                  <a:tcPr anchor="ctr"/>
                </a:tc>
                <a:tc>
                  <a:txBody>
                    <a:bodyPr/>
                    <a:lstStyle>
                      <a:lvl1pPr marL="0" algn="l" defTabSz="914400" rtl="0" eaLnBrk="1" latinLnBrk="0" hangingPunct="1">
                        <a:defRPr sz="1800" b="1" kern="1200">
                          <a:solidFill>
                            <a:schemeClr val="tx1"/>
                          </a:solidFill>
                          <a:latin typeface="Calibri"/>
                          <a:ea typeface="微软雅黑"/>
                        </a:defRPr>
                      </a:lvl1pPr>
                      <a:lvl2pPr marL="457200" algn="l" defTabSz="914400" rtl="0" eaLnBrk="1" latinLnBrk="0" hangingPunct="1">
                        <a:defRPr sz="1800" b="1" kern="1200">
                          <a:solidFill>
                            <a:schemeClr val="tx1"/>
                          </a:solidFill>
                          <a:latin typeface="Calibri"/>
                          <a:ea typeface="微软雅黑"/>
                        </a:defRPr>
                      </a:lvl2pPr>
                      <a:lvl3pPr marL="914400" algn="l" defTabSz="914400" rtl="0" eaLnBrk="1" latinLnBrk="0" hangingPunct="1">
                        <a:defRPr sz="1800" b="1" kern="1200">
                          <a:solidFill>
                            <a:schemeClr val="tx1"/>
                          </a:solidFill>
                          <a:latin typeface="Calibri"/>
                          <a:ea typeface="微软雅黑"/>
                        </a:defRPr>
                      </a:lvl3pPr>
                      <a:lvl4pPr marL="1371600" algn="l" defTabSz="914400" rtl="0" eaLnBrk="1" latinLnBrk="0" hangingPunct="1">
                        <a:defRPr sz="1800" b="1" kern="1200">
                          <a:solidFill>
                            <a:schemeClr val="tx1"/>
                          </a:solidFill>
                          <a:latin typeface="Calibri"/>
                          <a:ea typeface="微软雅黑"/>
                        </a:defRPr>
                      </a:lvl4pPr>
                      <a:lvl5pPr marL="1828800" algn="l" defTabSz="914400" rtl="0" eaLnBrk="1" latinLnBrk="0" hangingPunct="1">
                        <a:defRPr sz="1800" b="1" kern="1200">
                          <a:solidFill>
                            <a:schemeClr val="tx1"/>
                          </a:solidFill>
                          <a:latin typeface="Calibri"/>
                          <a:ea typeface="微软雅黑"/>
                        </a:defRPr>
                      </a:lvl5pPr>
                      <a:lvl6pPr marL="2286000" algn="l" defTabSz="914400" rtl="0" eaLnBrk="1" latinLnBrk="0" hangingPunct="1">
                        <a:defRPr sz="1800" b="1" kern="1200">
                          <a:solidFill>
                            <a:schemeClr val="tx1"/>
                          </a:solidFill>
                          <a:latin typeface="Calibri"/>
                          <a:ea typeface="微软雅黑"/>
                        </a:defRPr>
                      </a:lvl6pPr>
                      <a:lvl7pPr marL="2743200" algn="l" defTabSz="914400" rtl="0" eaLnBrk="1" latinLnBrk="0" hangingPunct="1">
                        <a:defRPr sz="1800" b="1" kern="1200">
                          <a:solidFill>
                            <a:schemeClr val="tx1"/>
                          </a:solidFill>
                          <a:latin typeface="Calibri"/>
                          <a:ea typeface="微软雅黑"/>
                        </a:defRPr>
                      </a:lvl7pPr>
                      <a:lvl8pPr marL="3200400" algn="l" defTabSz="914400" rtl="0" eaLnBrk="1" latinLnBrk="0" hangingPunct="1">
                        <a:defRPr sz="1800" b="1" kern="1200">
                          <a:solidFill>
                            <a:schemeClr val="tx1"/>
                          </a:solidFill>
                          <a:latin typeface="Calibri"/>
                          <a:ea typeface="微软雅黑"/>
                        </a:defRPr>
                      </a:lvl8pPr>
                      <a:lvl9pPr marL="3657600" algn="l" defTabSz="914400" rtl="0" eaLnBrk="1" latinLnBrk="0" hangingPunct="1">
                        <a:defRPr sz="1800" b="1" kern="1200">
                          <a:solidFill>
                            <a:schemeClr val="tx1"/>
                          </a:solidFill>
                          <a:latin typeface="Calibri"/>
                          <a:ea typeface="微软雅黑"/>
                        </a:defRPr>
                      </a:lvl9pPr>
                    </a:lstStyle>
                    <a:p>
                      <a:pPr algn="ctr"/>
                      <a:r>
                        <a:rPr lang="en-US" altLang="zh-CN" sz="1100" dirty="0" smtClean="0"/>
                        <a:t>24,394</a:t>
                      </a:r>
                      <a:endParaRPr lang="zh-CN" altLang="en-US" sz="1100" dirty="0"/>
                    </a:p>
                  </a:txBody>
                  <a:tcPr marL="74089" marR="74089" marT="37036" marB="37036"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tx1"/>
                          </a:solidFill>
                          <a:latin typeface="Calibri"/>
                          <a:ea typeface="微软雅黑"/>
                        </a:defRPr>
                      </a:lvl1pPr>
                      <a:lvl2pPr marL="457200" algn="l" defTabSz="914400" rtl="0" eaLnBrk="1" latinLnBrk="0" hangingPunct="1">
                        <a:defRPr sz="1800" b="1" kern="1200">
                          <a:solidFill>
                            <a:schemeClr val="tx1"/>
                          </a:solidFill>
                          <a:latin typeface="Calibri"/>
                          <a:ea typeface="微软雅黑"/>
                        </a:defRPr>
                      </a:lvl2pPr>
                      <a:lvl3pPr marL="914400" algn="l" defTabSz="914400" rtl="0" eaLnBrk="1" latinLnBrk="0" hangingPunct="1">
                        <a:defRPr sz="1800" b="1" kern="1200">
                          <a:solidFill>
                            <a:schemeClr val="tx1"/>
                          </a:solidFill>
                          <a:latin typeface="Calibri"/>
                          <a:ea typeface="微软雅黑"/>
                        </a:defRPr>
                      </a:lvl3pPr>
                      <a:lvl4pPr marL="1371600" algn="l" defTabSz="914400" rtl="0" eaLnBrk="1" latinLnBrk="0" hangingPunct="1">
                        <a:defRPr sz="1800" b="1" kern="1200">
                          <a:solidFill>
                            <a:schemeClr val="tx1"/>
                          </a:solidFill>
                          <a:latin typeface="Calibri"/>
                          <a:ea typeface="微软雅黑"/>
                        </a:defRPr>
                      </a:lvl4pPr>
                      <a:lvl5pPr marL="1828800" algn="l" defTabSz="914400" rtl="0" eaLnBrk="1" latinLnBrk="0" hangingPunct="1">
                        <a:defRPr sz="1800" b="1" kern="1200">
                          <a:solidFill>
                            <a:schemeClr val="tx1"/>
                          </a:solidFill>
                          <a:latin typeface="Calibri"/>
                          <a:ea typeface="微软雅黑"/>
                        </a:defRPr>
                      </a:lvl5pPr>
                      <a:lvl6pPr marL="2286000" algn="l" defTabSz="914400" rtl="0" eaLnBrk="1" latinLnBrk="0" hangingPunct="1">
                        <a:defRPr sz="1800" b="1" kern="1200">
                          <a:solidFill>
                            <a:schemeClr val="tx1"/>
                          </a:solidFill>
                          <a:latin typeface="Calibri"/>
                          <a:ea typeface="微软雅黑"/>
                        </a:defRPr>
                      </a:lvl6pPr>
                      <a:lvl7pPr marL="2743200" algn="l" defTabSz="914400" rtl="0" eaLnBrk="1" latinLnBrk="0" hangingPunct="1">
                        <a:defRPr sz="1800" b="1" kern="1200">
                          <a:solidFill>
                            <a:schemeClr val="tx1"/>
                          </a:solidFill>
                          <a:latin typeface="Calibri"/>
                          <a:ea typeface="微软雅黑"/>
                        </a:defRPr>
                      </a:lvl7pPr>
                      <a:lvl8pPr marL="3200400" algn="l" defTabSz="914400" rtl="0" eaLnBrk="1" latinLnBrk="0" hangingPunct="1">
                        <a:defRPr sz="1800" b="1" kern="1200">
                          <a:solidFill>
                            <a:schemeClr val="tx1"/>
                          </a:solidFill>
                          <a:latin typeface="Calibri"/>
                          <a:ea typeface="微软雅黑"/>
                        </a:defRPr>
                      </a:lvl8pPr>
                      <a:lvl9pPr marL="3657600" algn="l" defTabSz="914400" rtl="0" eaLnBrk="1" latinLnBrk="0" hangingPunct="1">
                        <a:defRPr sz="1800" b="1" kern="1200">
                          <a:solidFill>
                            <a:schemeClr val="tx1"/>
                          </a:solidFill>
                          <a:latin typeface="Calibri"/>
                          <a:ea typeface="微软雅黑"/>
                        </a:defRPr>
                      </a:lvl9pPr>
                    </a:lstStyle>
                    <a:p>
                      <a:pPr algn="ctr"/>
                      <a:endParaRPr lang="zh-CN" altLang="en-US" sz="1100" dirty="0"/>
                    </a:p>
                  </a:txBody>
                  <a:tcPr marL="74089" marR="74089" marT="37036" marB="37036"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tx1"/>
                          </a:solidFill>
                          <a:latin typeface="Calibri"/>
                          <a:ea typeface="微软雅黑"/>
                        </a:defRPr>
                      </a:lvl1pPr>
                      <a:lvl2pPr marL="457200" algn="l" defTabSz="914400" rtl="0" eaLnBrk="1" latinLnBrk="0" hangingPunct="1">
                        <a:defRPr sz="1800" b="1" kern="1200">
                          <a:solidFill>
                            <a:schemeClr val="tx1"/>
                          </a:solidFill>
                          <a:latin typeface="Calibri"/>
                          <a:ea typeface="微软雅黑"/>
                        </a:defRPr>
                      </a:lvl2pPr>
                      <a:lvl3pPr marL="914400" algn="l" defTabSz="914400" rtl="0" eaLnBrk="1" latinLnBrk="0" hangingPunct="1">
                        <a:defRPr sz="1800" b="1" kern="1200">
                          <a:solidFill>
                            <a:schemeClr val="tx1"/>
                          </a:solidFill>
                          <a:latin typeface="Calibri"/>
                          <a:ea typeface="微软雅黑"/>
                        </a:defRPr>
                      </a:lvl3pPr>
                      <a:lvl4pPr marL="1371600" algn="l" defTabSz="914400" rtl="0" eaLnBrk="1" latinLnBrk="0" hangingPunct="1">
                        <a:defRPr sz="1800" b="1" kern="1200">
                          <a:solidFill>
                            <a:schemeClr val="tx1"/>
                          </a:solidFill>
                          <a:latin typeface="Calibri"/>
                          <a:ea typeface="微软雅黑"/>
                        </a:defRPr>
                      </a:lvl4pPr>
                      <a:lvl5pPr marL="1828800" algn="l" defTabSz="914400" rtl="0" eaLnBrk="1" latinLnBrk="0" hangingPunct="1">
                        <a:defRPr sz="1800" b="1" kern="1200">
                          <a:solidFill>
                            <a:schemeClr val="tx1"/>
                          </a:solidFill>
                          <a:latin typeface="Calibri"/>
                          <a:ea typeface="微软雅黑"/>
                        </a:defRPr>
                      </a:lvl5pPr>
                      <a:lvl6pPr marL="2286000" algn="l" defTabSz="914400" rtl="0" eaLnBrk="1" latinLnBrk="0" hangingPunct="1">
                        <a:defRPr sz="1800" b="1" kern="1200">
                          <a:solidFill>
                            <a:schemeClr val="tx1"/>
                          </a:solidFill>
                          <a:latin typeface="Calibri"/>
                          <a:ea typeface="微软雅黑"/>
                        </a:defRPr>
                      </a:lvl6pPr>
                      <a:lvl7pPr marL="2743200" algn="l" defTabSz="914400" rtl="0" eaLnBrk="1" latinLnBrk="0" hangingPunct="1">
                        <a:defRPr sz="1800" b="1" kern="1200">
                          <a:solidFill>
                            <a:schemeClr val="tx1"/>
                          </a:solidFill>
                          <a:latin typeface="Calibri"/>
                          <a:ea typeface="微软雅黑"/>
                        </a:defRPr>
                      </a:lvl7pPr>
                      <a:lvl8pPr marL="3200400" algn="l" defTabSz="914400" rtl="0" eaLnBrk="1" latinLnBrk="0" hangingPunct="1">
                        <a:defRPr sz="1800" b="1" kern="1200">
                          <a:solidFill>
                            <a:schemeClr val="tx1"/>
                          </a:solidFill>
                          <a:latin typeface="Calibri"/>
                          <a:ea typeface="微软雅黑"/>
                        </a:defRPr>
                      </a:lvl8pPr>
                      <a:lvl9pPr marL="3657600" algn="l" defTabSz="914400" rtl="0" eaLnBrk="1" latinLnBrk="0" hangingPunct="1">
                        <a:defRPr sz="1800" b="1" kern="1200">
                          <a:solidFill>
                            <a:schemeClr val="tx1"/>
                          </a:solidFill>
                          <a:latin typeface="Calibri"/>
                          <a:ea typeface="微软雅黑"/>
                        </a:defRPr>
                      </a:lvl9pPr>
                    </a:lstStyle>
                    <a:p>
                      <a:pPr algn="ctr"/>
                      <a:r>
                        <a:rPr lang="en-US" altLang="zh-CN" sz="1100" dirty="0" smtClean="0"/>
                        <a:t>1,109.8</a:t>
                      </a:r>
                      <a:endParaRPr lang="zh-CN" altLang="en-US" sz="1100" dirty="0"/>
                    </a:p>
                  </a:txBody>
                  <a:tcPr marL="74089" marR="74089" marT="37036" marB="37036"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tx1"/>
                          </a:solidFill>
                          <a:latin typeface="Calibri"/>
                          <a:ea typeface="微软雅黑"/>
                        </a:defRPr>
                      </a:lvl1pPr>
                      <a:lvl2pPr marL="457200" algn="l" defTabSz="914400" rtl="0" eaLnBrk="1" latinLnBrk="0" hangingPunct="1">
                        <a:defRPr sz="1800" b="1" kern="1200">
                          <a:solidFill>
                            <a:schemeClr val="tx1"/>
                          </a:solidFill>
                          <a:latin typeface="Calibri"/>
                          <a:ea typeface="微软雅黑"/>
                        </a:defRPr>
                      </a:lvl2pPr>
                      <a:lvl3pPr marL="914400" algn="l" defTabSz="914400" rtl="0" eaLnBrk="1" latinLnBrk="0" hangingPunct="1">
                        <a:defRPr sz="1800" b="1" kern="1200">
                          <a:solidFill>
                            <a:schemeClr val="tx1"/>
                          </a:solidFill>
                          <a:latin typeface="Calibri"/>
                          <a:ea typeface="微软雅黑"/>
                        </a:defRPr>
                      </a:lvl3pPr>
                      <a:lvl4pPr marL="1371600" algn="l" defTabSz="914400" rtl="0" eaLnBrk="1" latinLnBrk="0" hangingPunct="1">
                        <a:defRPr sz="1800" b="1" kern="1200">
                          <a:solidFill>
                            <a:schemeClr val="tx1"/>
                          </a:solidFill>
                          <a:latin typeface="Calibri"/>
                          <a:ea typeface="微软雅黑"/>
                        </a:defRPr>
                      </a:lvl4pPr>
                      <a:lvl5pPr marL="1828800" algn="l" defTabSz="914400" rtl="0" eaLnBrk="1" latinLnBrk="0" hangingPunct="1">
                        <a:defRPr sz="1800" b="1" kern="1200">
                          <a:solidFill>
                            <a:schemeClr val="tx1"/>
                          </a:solidFill>
                          <a:latin typeface="Calibri"/>
                          <a:ea typeface="微软雅黑"/>
                        </a:defRPr>
                      </a:lvl5pPr>
                      <a:lvl6pPr marL="2286000" algn="l" defTabSz="914400" rtl="0" eaLnBrk="1" latinLnBrk="0" hangingPunct="1">
                        <a:defRPr sz="1800" b="1" kern="1200">
                          <a:solidFill>
                            <a:schemeClr val="tx1"/>
                          </a:solidFill>
                          <a:latin typeface="Calibri"/>
                          <a:ea typeface="微软雅黑"/>
                        </a:defRPr>
                      </a:lvl6pPr>
                      <a:lvl7pPr marL="2743200" algn="l" defTabSz="914400" rtl="0" eaLnBrk="1" latinLnBrk="0" hangingPunct="1">
                        <a:defRPr sz="1800" b="1" kern="1200">
                          <a:solidFill>
                            <a:schemeClr val="tx1"/>
                          </a:solidFill>
                          <a:latin typeface="Calibri"/>
                          <a:ea typeface="微软雅黑"/>
                        </a:defRPr>
                      </a:lvl7pPr>
                      <a:lvl8pPr marL="3200400" algn="l" defTabSz="914400" rtl="0" eaLnBrk="1" latinLnBrk="0" hangingPunct="1">
                        <a:defRPr sz="1800" b="1" kern="1200">
                          <a:solidFill>
                            <a:schemeClr val="tx1"/>
                          </a:solidFill>
                          <a:latin typeface="Calibri"/>
                          <a:ea typeface="微软雅黑"/>
                        </a:defRPr>
                      </a:lvl8pPr>
                      <a:lvl9pPr marL="3657600" algn="l" defTabSz="914400" rtl="0" eaLnBrk="1" latinLnBrk="0" hangingPunct="1">
                        <a:defRPr sz="1800" b="1" kern="1200">
                          <a:solidFill>
                            <a:schemeClr val="tx1"/>
                          </a:solidFill>
                          <a:latin typeface="Calibri"/>
                          <a:ea typeface="微软雅黑"/>
                        </a:defRPr>
                      </a:lvl9pPr>
                    </a:lstStyle>
                    <a:p>
                      <a:pPr algn="ctr"/>
                      <a:endParaRPr lang="zh-CN" altLang="en-US" sz="1100" dirty="0"/>
                    </a:p>
                  </a:txBody>
                  <a:tcPr marL="74089" marR="74089" marT="37036" marB="37036"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Tree>
    <p:extLst>
      <p:ext uri="{BB962C8B-B14F-4D97-AF65-F5344CB8AC3E}">
        <p14:creationId xmlns:p14="http://schemas.microsoft.com/office/powerpoint/2010/main" val="40460529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323528" y="1556792"/>
            <a:ext cx="8399535" cy="1083074"/>
          </a:xfrm>
          <a:prstGeom prst="rect">
            <a:avLst/>
          </a:prstGeom>
          <a:solidFill>
            <a:srgbClr val="FB710F"/>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Calibri"/>
              <a:ea typeface="微软雅黑"/>
              <a:cs typeface="+mn-cs"/>
            </a:endParaRPr>
          </a:p>
        </p:txBody>
      </p:sp>
      <p:sp>
        <p:nvSpPr>
          <p:cNvPr id="13" name="矩形 13"/>
          <p:cNvSpPr>
            <a:spLocks noChangeArrowheads="1"/>
          </p:cNvSpPr>
          <p:nvPr/>
        </p:nvSpPr>
        <p:spPr bwMode="auto">
          <a:xfrm>
            <a:off x="478253" y="3060921"/>
            <a:ext cx="8197885" cy="1751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defTabSz="914400" eaLnBrk="1" fontAlgn="auto" latinLnBrk="0" hangingPunct="1">
              <a:lnSpc>
                <a:spcPct val="114000"/>
              </a:lnSpc>
              <a:spcBef>
                <a:spcPts val="0"/>
              </a:spcBef>
              <a:spcAft>
                <a:spcPts val="800"/>
              </a:spcAft>
              <a:buClrTx/>
              <a:buSzTx/>
              <a:buFont typeface="Arial" pitchFamily="34" charset="0"/>
              <a:buNone/>
              <a:tabLst/>
              <a:defRPr/>
            </a:pPr>
            <a:r>
              <a:rPr kumimoji="0" lang="zh-CN" altLang="en-US" sz="1100" b="0" i="0" u="none" strike="noStrike" kern="0" cap="none" spc="0" normalizeH="0" baseline="0" noProof="0" dirty="0">
                <a:ln>
                  <a:noFill/>
                </a:ln>
                <a:solidFill>
                  <a:srgbClr val="3B3838"/>
                </a:solidFill>
                <a:effectLst/>
                <a:uLnTx/>
                <a:uFillTx/>
                <a:latin typeface="Noto Sans CJK SC Medium"/>
                <a:ea typeface="Noto Sans CJK SC Medium"/>
                <a:cs typeface="Noto Sans CJK SC Medium"/>
              </a:rPr>
              <a:t>股东权益：</a:t>
            </a:r>
            <a:endParaRPr kumimoji="0" lang="en-US" altLang="zh-CN" sz="1100" b="0" i="0" u="none" strike="noStrike" kern="0" cap="none" spc="0" normalizeH="0" baseline="0" noProof="0" dirty="0">
              <a:ln>
                <a:noFill/>
              </a:ln>
              <a:solidFill>
                <a:srgbClr val="3B3838"/>
              </a:solidFill>
              <a:effectLst/>
              <a:uLnTx/>
              <a:uFillTx/>
              <a:latin typeface="Noto Sans CJK SC Medium"/>
              <a:ea typeface="Noto Sans CJK SC Medium"/>
              <a:cs typeface="Noto Sans CJK SC Medium"/>
            </a:endParaRPr>
          </a:p>
          <a:p>
            <a:pPr marL="0" marR="0" lvl="0" indent="0" defTabSz="914400" eaLnBrk="1" fontAlgn="auto" latinLnBrk="0" hangingPunct="1">
              <a:lnSpc>
                <a:spcPct val="114000"/>
              </a:lnSpc>
              <a:spcBef>
                <a:spcPts val="0"/>
              </a:spcBef>
              <a:spcAft>
                <a:spcPts val="800"/>
              </a:spcAft>
              <a:buClrTx/>
              <a:buSzTx/>
              <a:buFont typeface="Arial" pitchFamily="34" charset="0"/>
              <a:buNone/>
              <a:tabLst/>
              <a:defRPr/>
            </a:pPr>
            <a:r>
              <a:rPr kumimoji="0" lang="zh-CN" altLang="en-US" sz="1100" b="0" i="0" u="none" strike="noStrike" kern="0" cap="none" spc="0" normalizeH="0" baseline="0" noProof="0" dirty="0">
                <a:ln>
                  <a:noFill/>
                </a:ln>
                <a:solidFill>
                  <a:srgbClr val="3B3838"/>
                </a:solidFill>
                <a:effectLst/>
                <a:uLnTx/>
                <a:uFillTx/>
              </a:rPr>
              <a:t>Vestibulum ante ipsum primis in faucibus orci luctus et ultrices posuere cubilia Curae; Donec velit neque, auctor sit amet aliquam vel, ullamcorper sit amet ligula. Nulla quis lorem ut libero malesuada feugiat. Vestibulum ac diam sit amet quam vehicula</a:t>
            </a:r>
          </a:p>
          <a:p>
            <a:pPr marL="0" marR="0" lvl="0" indent="0" defTabSz="914400" eaLnBrk="1" fontAlgn="auto" latinLnBrk="0" hangingPunct="1">
              <a:lnSpc>
                <a:spcPct val="114000"/>
              </a:lnSpc>
              <a:spcBef>
                <a:spcPts val="0"/>
              </a:spcBef>
              <a:spcAft>
                <a:spcPts val="800"/>
              </a:spcAft>
              <a:buClrTx/>
              <a:buSzTx/>
              <a:buFont typeface="Arial" pitchFamily="34" charset="0"/>
              <a:buNone/>
              <a:tabLst/>
              <a:defRPr/>
            </a:pPr>
            <a:r>
              <a:rPr kumimoji="0" lang="zh-CN" altLang="en-US" sz="1100" b="0" i="0" u="none" strike="noStrike" kern="0" cap="none" spc="0" normalizeH="0" baseline="0" noProof="0" dirty="0">
                <a:ln>
                  <a:noFill/>
                </a:ln>
                <a:solidFill>
                  <a:srgbClr val="3B3838"/>
                </a:solidFill>
                <a:effectLst/>
                <a:uLnTx/>
                <a:uFillTx/>
              </a:rPr>
              <a:t>Vestibulum ante ipsum primis in faucibus orci luctus et ultrices posuere cubilia Curae; Donec velit neque, auctor sit amet aliquam vel, ullamcorper sit amet ligula. Nulla quis lorem ut libero malesuada feugiat. Vestibulum ac diam sit amet quam vehicula</a:t>
            </a:r>
            <a:endParaRPr kumimoji="0" lang="en-US" altLang="zh-CN" sz="1100" b="0" i="0" u="none" strike="noStrike" kern="0" cap="none" spc="0" normalizeH="0" baseline="0" noProof="0" dirty="0">
              <a:ln>
                <a:noFill/>
              </a:ln>
              <a:solidFill>
                <a:srgbClr val="3B3838"/>
              </a:solidFill>
              <a:effectLst/>
              <a:uLnTx/>
              <a:uFillTx/>
            </a:endParaRPr>
          </a:p>
          <a:p>
            <a:pPr marL="0" marR="0" lvl="0" indent="0" defTabSz="914400" eaLnBrk="1" fontAlgn="auto" latinLnBrk="0" hangingPunct="1">
              <a:lnSpc>
                <a:spcPct val="114000"/>
              </a:lnSpc>
              <a:spcBef>
                <a:spcPts val="0"/>
              </a:spcBef>
              <a:spcAft>
                <a:spcPts val="800"/>
              </a:spcAft>
              <a:buClrTx/>
              <a:buSzTx/>
              <a:buFont typeface="Arial" pitchFamily="34" charset="0"/>
              <a:buNone/>
              <a:tabLst/>
              <a:defRPr/>
            </a:pPr>
            <a:r>
              <a:rPr kumimoji="0" lang="zh-CN" altLang="en-US" sz="1100" b="0" i="0" u="none" strike="noStrike" kern="0" cap="none" spc="0" normalizeH="0" baseline="0" noProof="0" dirty="0">
                <a:ln>
                  <a:noFill/>
                </a:ln>
                <a:solidFill>
                  <a:srgbClr val="3B3838"/>
                </a:solidFill>
                <a:effectLst/>
                <a:uLnTx/>
                <a:uFillTx/>
              </a:rPr>
              <a:t>Vestibulum ante ipsum primis in faucibus orci luctus et ultrices posuere cubilia Curae; Donec velit neque, auctor sit amet aliquam vel, ullamcorper sit amet ligula. Nulla quis lorem ut libero malesuada feugiat. Vestibulum ac diam sit amet quam vehicula</a:t>
            </a:r>
          </a:p>
        </p:txBody>
      </p:sp>
      <p:sp>
        <p:nvSpPr>
          <p:cNvPr id="14" name="矩形 15"/>
          <p:cNvSpPr>
            <a:spLocks noChangeArrowheads="1"/>
          </p:cNvSpPr>
          <p:nvPr/>
        </p:nvSpPr>
        <p:spPr bwMode="auto">
          <a:xfrm>
            <a:off x="502350" y="1766051"/>
            <a:ext cx="95410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defTabSz="914400" eaLnBrk="1" fontAlgn="auto" latinLnBrk="0" hangingPunct="1">
              <a:lnSpc>
                <a:spcPct val="100000"/>
              </a:lnSpc>
              <a:spcBef>
                <a:spcPts val="0"/>
              </a:spcBef>
              <a:spcAft>
                <a:spcPts val="0"/>
              </a:spcAft>
              <a:buClrTx/>
              <a:buSzTx/>
              <a:buFont typeface="Arial" pitchFamily="34" charset="0"/>
              <a:buNone/>
              <a:tabLst/>
              <a:defRPr/>
            </a:pPr>
            <a:r>
              <a:rPr kumimoji="0" lang="zh-CN" altLang="en-US" sz="1200" b="0" i="0" u="none" strike="noStrike" kern="0" cap="none" spc="0" normalizeH="0" baseline="0" noProof="0">
                <a:ln>
                  <a:noFill/>
                </a:ln>
                <a:solidFill>
                  <a:sysClr val="window" lastClr="FFFFFF"/>
                </a:solidFill>
                <a:effectLst/>
                <a:uLnTx/>
                <a:uFillTx/>
                <a:latin typeface="Noto Sans CJK SC Medium"/>
                <a:ea typeface="Noto Sans CJK SC Medium"/>
                <a:cs typeface="Noto Sans CJK SC Medium"/>
              </a:rPr>
              <a:t>融资形式：</a:t>
            </a:r>
          </a:p>
        </p:txBody>
      </p:sp>
      <p:sp>
        <p:nvSpPr>
          <p:cNvPr id="15" name="矩形 16"/>
          <p:cNvSpPr>
            <a:spLocks noChangeArrowheads="1"/>
          </p:cNvSpPr>
          <p:nvPr/>
        </p:nvSpPr>
        <p:spPr bwMode="auto">
          <a:xfrm>
            <a:off x="2899318" y="1766051"/>
            <a:ext cx="12618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defTabSz="914400" eaLnBrk="1" fontAlgn="auto" latinLnBrk="0" hangingPunct="1">
              <a:lnSpc>
                <a:spcPct val="100000"/>
              </a:lnSpc>
              <a:spcBef>
                <a:spcPts val="0"/>
              </a:spcBef>
              <a:spcAft>
                <a:spcPts val="0"/>
              </a:spcAft>
              <a:buClrTx/>
              <a:buSzTx/>
              <a:buFont typeface="Arial" pitchFamily="34" charset="0"/>
              <a:buNone/>
              <a:tabLst/>
              <a:defRPr/>
            </a:pPr>
            <a:r>
              <a:rPr kumimoji="0" lang="zh-CN" altLang="en-US" sz="1200" b="0" i="0" u="none" strike="noStrike" kern="0" cap="none" spc="0" normalizeH="0" baseline="0" noProof="0">
                <a:ln>
                  <a:noFill/>
                </a:ln>
                <a:solidFill>
                  <a:sysClr val="window" lastClr="FFFFFF"/>
                </a:solidFill>
                <a:effectLst/>
                <a:uLnTx/>
                <a:uFillTx/>
                <a:latin typeface="Noto Sans CJK SC Medium"/>
                <a:ea typeface="Noto Sans CJK SC Medium"/>
                <a:cs typeface="Noto Sans CJK SC Medium"/>
              </a:rPr>
              <a:t>股权转让比例：</a:t>
            </a:r>
          </a:p>
        </p:txBody>
      </p:sp>
      <p:sp>
        <p:nvSpPr>
          <p:cNvPr id="16" name="矩形 17"/>
          <p:cNvSpPr>
            <a:spLocks noChangeArrowheads="1"/>
          </p:cNvSpPr>
          <p:nvPr/>
        </p:nvSpPr>
        <p:spPr bwMode="auto">
          <a:xfrm>
            <a:off x="502350" y="2188374"/>
            <a:ext cx="156966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defTabSz="914400" eaLnBrk="1" fontAlgn="auto" latinLnBrk="0" hangingPunct="1">
              <a:lnSpc>
                <a:spcPct val="100000"/>
              </a:lnSpc>
              <a:spcBef>
                <a:spcPts val="0"/>
              </a:spcBef>
              <a:spcAft>
                <a:spcPts val="0"/>
              </a:spcAft>
              <a:buClrTx/>
              <a:buSzTx/>
              <a:buFont typeface="Arial" pitchFamily="34" charset="0"/>
              <a:buNone/>
              <a:tabLst/>
              <a:defRPr/>
            </a:pPr>
            <a:r>
              <a:rPr kumimoji="0" lang="zh-CN" altLang="en-US" sz="1200" b="0" i="0" u="none" strike="noStrike" kern="0" cap="none" spc="0" normalizeH="0" baseline="0" noProof="0">
                <a:ln>
                  <a:noFill/>
                </a:ln>
                <a:solidFill>
                  <a:sysClr val="window" lastClr="FFFFFF"/>
                </a:solidFill>
                <a:effectLst/>
                <a:uLnTx/>
                <a:uFillTx/>
                <a:latin typeface="Noto Sans CJK SC Medium"/>
                <a:ea typeface="Noto Sans CJK SC Medium"/>
                <a:cs typeface="Noto Sans CJK SC Medium"/>
              </a:rPr>
              <a:t>计划招募股东数量：</a:t>
            </a:r>
          </a:p>
        </p:txBody>
      </p:sp>
      <p:sp>
        <p:nvSpPr>
          <p:cNvPr id="17" name="矩形 18"/>
          <p:cNvSpPr>
            <a:spLocks noChangeArrowheads="1"/>
          </p:cNvSpPr>
          <p:nvPr/>
        </p:nvSpPr>
        <p:spPr bwMode="auto">
          <a:xfrm>
            <a:off x="4593684" y="2188374"/>
            <a:ext cx="12618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defTabSz="914400" eaLnBrk="1" fontAlgn="auto" latinLnBrk="0" hangingPunct="1">
              <a:lnSpc>
                <a:spcPct val="100000"/>
              </a:lnSpc>
              <a:spcBef>
                <a:spcPts val="0"/>
              </a:spcBef>
              <a:spcAft>
                <a:spcPts val="0"/>
              </a:spcAft>
              <a:buClrTx/>
              <a:buSzTx/>
              <a:buFont typeface="Arial" pitchFamily="34" charset="0"/>
              <a:buNone/>
              <a:tabLst/>
              <a:defRPr/>
            </a:pPr>
            <a:r>
              <a:rPr kumimoji="0" lang="zh-CN" altLang="en-US" sz="1200" b="0" i="0" u="none" strike="noStrike" kern="0" cap="none" spc="0" normalizeH="0" baseline="0" noProof="0">
                <a:ln>
                  <a:noFill/>
                </a:ln>
                <a:solidFill>
                  <a:sysClr val="window" lastClr="FFFFFF"/>
                </a:solidFill>
                <a:effectLst/>
                <a:uLnTx/>
                <a:uFillTx/>
                <a:latin typeface="Noto Sans CJK SC Medium"/>
                <a:ea typeface="Noto Sans CJK SC Medium"/>
                <a:cs typeface="Noto Sans CJK SC Medium"/>
              </a:rPr>
              <a:t>资金主要用途：</a:t>
            </a:r>
          </a:p>
        </p:txBody>
      </p:sp>
      <p:sp>
        <p:nvSpPr>
          <p:cNvPr id="18" name="矩形 20"/>
          <p:cNvSpPr>
            <a:spLocks noChangeArrowheads="1"/>
          </p:cNvSpPr>
          <p:nvPr/>
        </p:nvSpPr>
        <p:spPr bwMode="auto">
          <a:xfrm>
            <a:off x="4194187" y="1778733"/>
            <a:ext cx="4707696"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defTabSz="914400" eaLnBrk="1" fontAlgn="auto" latinLnBrk="0" hangingPunct="1">
              <a:lnSpc>
                <a:spcPct val="100000"/>
              </a:lnSpc>
              <a:spcBef>
                <a:spcPts val="0"/>
              </a:spcBef>
              <a:spcAft>
                <a:spcPts val="0"/>
              </a:spcAft>
              <a:buClrTx/>
              <a:buSzTx/>
              <a:buFont typeface="Arial" pitchFamily="34" charset="0"/>
              <a:buNone/>
              <a:tabLst/>
              <a:defRPr/>
            </a:pPr>
            <a:r>
              <a:rPr kumimoji="0" lang="zh-CN" altLang="en-US" sz="1100" b="0" i="0" u="none" strike="noStrike" kern="0" cap="none" spc="0" normalizeH="0" baseline="0" noProof="0">
                <a:ln>
                  <a:noFill/>
                </a:ln>
                <a:solidFill>
                  <a:sysClr val="window" lastClr="FFFFFF"/>
                </a:solidFill>
                <a:effectLst/>
                <a:uLnTx/>
                <a:uFillTx/>
              </a:rPr>
              <a:t>Vestibulum ante ipsum primis in faucibus orci luctus et ultrices posuere</a:t>
            </a:r>
          </a:p>
        </p:txBody>
      </p:sp>
      <p:sp>
        <p:nvSpPr>
          <p:cNvPr id="19" name="矩形 22"/>
          <p:cNvSpPr>
            <a:spLocks noChangeArrowheads="1"/>
          </p:cNvSpPr>
          <p:nvPr/>
        </p:nvSpPr>
        <p:spPr bwMode="auto">
          <a:xfrm>
            <a:off x="5888552" y="2199788"/>
            <a:ext cx="3005951"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defTabSz="914400" eaLnBrk="1" fontAlgn="auto" latinLnBrk="0" hangingPunct="1">
              <a:lnSpc>
                <a:spcPct val="100000"/>
              </a:lnSpc>
              <a:spcBef>
                <a:spcPts val="0"/>
              </a:spcBef>
              <a:spcAft>
                <a:spcPts val="0"/>
              </a:spcAft>
              <a:buClrTx/>
              <a:buSzTx/>
              <a:buFont typeface="Arial" pitchFamily="34" charset="0"/>
              <a:buNone/>
              <a:tabLst/>
              <a:defRPr/>
            </a:pPr>
            <a:r>
              <a:rPr kumimoji="0" lang="zh-CN" altLang="en-US" sz="1100" b="0" i="0" u="none" strike="noStrike" kern="0" cap="none" spc="0" normalizeH="0" baseline="0" noProof="0">
                <a:ln>
                  <a:noFill/>
                </a:ln>
                <a:solidFill>
                  <a:sysClr val="window" lastClr="FFFFFF"/>
                </a:solidFill>
                <a:effectLst/>
                <a:uLnTx/>
                <a:uFillTx/>
              </a:rPr>
              <a:t>Vestibulum ante ipsum primis in faucibus orci</a:t>
            </a:r>
          </a:p>
        </p:txBody>
      </p:sp>
      <p:sp>
        <p:nvSpPr>
          <p:cNvPr id="20" name="矩形 23"/>
          <p:cNvSpPr>
            <a:spLocks noChangeArrowheads="1"/>
          </p:cNvSpPr>
          <p:nvPr/>
        </p:nvSpPr>
        <p:spPr bwMode="auto">
          <a:xfrm>
            <a:off x="2125693" y="2199788"/>
            <a:ext cx="2175596"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defTabSz="914400" eaLnBrk="1" fontAlgn="auto" latinLnBrk="0" hangingPunct="1">
              <a:lnSpc>
                <a:spcPct val="100000"/>
              </a:lnSpc>
              <a:spcBef>
                <a:spcPts val="0"/>
              </a:spcBef>
              <a:spcAft>
                <a:spcPts val="0"/>
              </a:spcAft>
              <a:buClrTx/>
              <a:buSzTx/>
              <a:buFont typeface="Arial" pitchFamily="34" charset="0"/>
              <a:buNone/>
              <a:tabLst/>
              <a:defRPr/>
            </a:pPr>
            <a:r>
              <a:rPr kumimoji="0" lang="zh-CN" altLang="en-US" sz="1100" b="0" i="0" u="none" strike="noStrike" kern="0" cap="none" spc="0" normalizeH="0" baseline="0" noProof="0">
                <a:ln>
                  <a:noFill/>
                </a:ln>
                <a:solidFill>
                  <a:sysClr val="window" lastClr="FFFFFF"/>
                </a:solidFill>
                <a:effectLst/>
                <a:uLnTx/>
                <a:uFillTx/>
              </a:rPr>
              <a:t>Vestibulum ante ipsum primis in</a:t>
            </a:r>
          </a:p>
        </p:txBody>
      </p:sp>
      <p:sp>
        <p:nvSpPr>
          <p:cNvPr id="21" name="矩形 1"/>
          <p:cNvSpPr>
            <a:spLocks noChangeArrowheads="1"/>
          </p:cNvSpPr>
          <p:nvPr/>
        </p:nvSpPr>
        <p:spPr bwMode="auto">
          <a:xfrm>
            <a:off x="1431967" y="1778733"/>
            <a:ext cx="1438214"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defTabSz="914400" eaLnBrk="1" fontAlgn="auto" latinLnBrk="0" hangingPunct="1">
              <a:lnSpc>
                <a:spcPct val="100000"/>
              </a:lnSpc>
              <a:spcBef>
                <a:spcPts val="0"/>
              </a:spcBef>
              <a:spcAft>
                <a:spcPts val="0"/>
              </a:spcAft>
              <a:buClrTx/>
              <a:buSzTx/>
              <a:buFont typeface="Arial" pitchFamily="34" charset="0"/>
              <a:buNone/>
              <a:tabLst/>
              <a:defRPr/>
            </a:pPr>
            <a:r>
              <a:rPr kumimoji="0" lang="zh-CN" altLang="en-US" sz="1100" b="0" i="0" u="none" strike="noStrike" kern="0" cap="none" spc="0" normalizeH="0" baseline="0" noProof="0">
                <a:ln>
                  <a:noFill/>
                </a:ln>
                <a:solidFill>
                  <a:sysClr val="window" lastClr="FFFFFF"/>
                </a:solidFill>
                <a:effectLst/>
                <a:uLnTx/>
                <a:uFillTx/>
              </a:rPr>
              <a:t>ante ipsum primis in</a:t>
            </a:r>
          </a:p>
        </p:txBody>
      </p:sp>
    </p:spTree>
    <p:extLst>
      <p:ext uri="{BB962C8B-B14F-4D97-AF65-F5344CB8AC3E}">
        <p14:creationId xmlns:p14="http://schemas.microsoft.com/office/powerpoint/2010/main" val="364044219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流程图: 过程 11"/>
          <p:cNvSpPr/>
          <p:nvPr/>
        </p:nvSpPr>
        <p:spPr>
          <a:xfrm>
            <a:off x="539552" y="2060848"/>
            <a:ext cx="3798562" cy="3163608"/>
          </a:xfrm>
          <a:prstGeom prst="flowChartProcess">
            <a:avLst/>
          </a:prstGeom>
          <a:solidFill>
            <a:sysClr val="window" lastClr="FFFFFF">
              <a:lumMod val="95000"/>
            </a:sysClr>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 lastClr="FFFFFF"/>
              </a:solidFill>
              <a:effectLst/>
              <a:uLnTx/>
              <a:uFillTx/>
              <a:latin typeface="Calibri"/>
              <a:ea typeface="微软雅黑"/>
              <a:cs typeface="+mn-cs"/>
            </a:endParaRPr>
          </a:p>
        </p:txBody>
      </p:sp>
      <p:sp>
        <p:nvSpPr>
          <p:cNvPr id="13" name="流程图: 过程 12"/>
          <p:cNvSpPr/>
          <p:nvPr/>
        </p:nvSpPr>
        <p:spPr>
          <a:xfrm>
            <a:off x="539552" y="2060848"/>
            <a:ext cx="3798562" cy="474471"/>
          </a:xfrm>
          <a:prstGeom prst="flowChartProcess">
            <a:avLst/>
          </a:prstGeom>
          <a:solidFill>
            <a:srgbClr val="E7E6E6">
              <a:lumMod val="25000"/>
            </a:srgbClr>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 lastClr="FFFFFF"/>
              </a:solidFill>
              <a:effectLst/>
              <a:uLnTx/>
              <a:uFillTx/>
              <a:latin typeface="Calibri"/>
              <a:ea typeface="微软雅黑"/>
              <a:cs typeface="+mn-cs"/>
            </a:endParaRPr>
          </a:p>
        </p:txBody>
      </p:sp>
      <p:sp>
        <p:nvSpPr>
          <p:cNvPr id="14" name="文本框 40"/>
          <p:cNvSpPr txBox="1">
            <a:spLocks noChangeArrowheads="1"/>
          </p:cNvSpPr>
          <p:nvPr/>
        </p:nvSpPr>
        <p:spPr bwMode="auto">
          <a:xfrm>
            <a:off x="1936132" y="2134810"/>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800">
                <a:solidFill>
                  <a:schemeClr val="tx1"/>
                </a:solidFill>
                <a:latin typeface="Calibri" pitchFamily="34" charset="0"/>
                <a:ea typeface="微软雅黑" pitchFamily="34" charset="-122"/>
              </a:defRPr>
            </a:lvl1pPr>
            <a:lvl2pPr>
              <a:defRPr sz="2400">
                <a:solidFill>
                  <a:schemeClr val="tx1"/>
                </a:solidFill>
                <a:latin typeface="Calibri" pitchFamily="34" charset="0"/>
                <a:ea typeface="微软雅黑" pitchFamily="34" charset="-122"/>
              </a:defRPr>
            </a:lvl2pPr>
            <a:lvl3pPr>
              <a:defRPr sz="2000">
                <a:solidFill>
                  <a:schemeClr val="tx1"/>
                </a:solidFill>
                <a:latin typeface="Calibri" pitchFamily="34" charset="0"/>
                <a:ea typeface="微软雅黑" pitchFamily="34" charset="-122"/>
              </a:defRPr>
            </a:lvl3pPr>
            <a:lvl4pPr>
              <a:defRPr sz="2000">
                <a:solidFill>
                  <a:schemeClr val="tx1"/>
                </a:solidFill>
                <a:latin typeface="Calibri" pitchFamily="34" charset="0"/>
                <a:ea typeface="微软雅黑" pitchFamily="34" charset="-122"/>
              </a:defRPr>
            </a:lvl4pPr>
            <a:lvl5pPr>
              <a:defRPr sz="2000">
                <a:solidFill>
                  <a:schemeClr val="tx1"/>
                </a:solidFill>
                <a:latin typeface="Calibri" pitchFamily="34" charset="0"/>
                <a:ea typeface="微软雅黑" pitchFamily="34" charset="-122"/>
              </a:defRPr>
            </a:lvl5pPr>
            <a:lvl6pPr eaLnBrk="0" fontAlgn="base" hangingPunct="0">
              <a:spcAft>
                <a:spcPct val="0"/>
              </a:spcAft>
              <a:defRPr sz="2000">
                <a:solidFill>
                  <a:schemeClr val="tx1"/>
                </a:solidFill>
                <a:latin typeface="Calibri" pitchFamily="34" charset="0"/>
                <a:ea typeface="微软雅黑" pitchFamily="34" charset="-122"/>
              </a:defRPr>
            </a:lvl6pPr>
            <a:lvl7pPr eaLnBrk="0" fontAlgn="base" hangingPunct="0">
              <a:spcAft>
                <a:spcPct val="0"/>
              </a:spcAft>
              <a:defRPr sz="2000">
                <a:solidFill>
                  <a:schemeClr val="tx1"/>
                </a:solidFill>
                <a:latin typeface="Calibri" pitchFamily="34" charset="0"/>
                <a:ea typeface="微软雅黑" pitchFamily="34" charset="-122"/>
              </a:defRPr>
            </a:lvl7pPr>
            <a:lvl8pPr eaLnBrk="0" fontAlgn="base" hangingPunct="0">
              <a:spcAft>
                <a:spcPct val="0"/>
              </a:spcAft>
              <a:defRPr sz="2000">
                <a:solidFill>
                  <a:schemeClr val="tx1"/>
                </a:solidFill>
                <a:latin typeface="Calibri" pitchFamily="34" charset="0"/>
                <a:ea typeface="微软雅黑" pitchFamily="34" charset="-122"/>
              </a:defRPr>
            </a:lvl8pPr>
            <a:lvl9pPr eaLnBrk="0" fontAlgn="base" hangingPunct="0">
              <a:spcAft>
                <a:spcPct val="0"/>
              </a:spcAft>
              <a:defRPr sz="2000">
                <a:solidFill>
                  <a:schemeClr val="tx1"/>
                </a:solidFill>
                <a:latin typeface="Calibri" pitchFamily="34" charset="0"/>
                <a:ea typeface="微软雅黑" pitchFamily="34" charset="-122"/>
              </a:defRPr>
            </a:lvl9pPr>
          </a:lstStyle>
          <a:p>
            <a:pPr marL="0" marR="0" lvl="0" indent="0" algn="ctr" defTabSz="914400" eaLnBrk="1" fontAlgn="auto" latinLnBrk="0" hangingPunct="1">
              <a:lnSpc>
                <a:spcPct val="100000"/>
              </a:lnSpc>
              <a:spcBef>
                <a:spcPts val="0"/>
              </a:spcBef>
              <a:spcAft>
                <a:spcPts val="0"/>
              </a:spcAft>
              <a:buClrTx/>
              <a:buSzTx/>
              <a:buFont typeface="Arial" pitchFamily="34" charset="0"/>
              <a:buNone/>
              <a:tabLst/>
              <a:defRPr/>
            </a:pPr>
            <a:r>
              <a:rPr kumimoji="0" lang="zh-CN" altLang="en-US" sz="1600" b="0" i="0" u="none" strike="noStrike" kern="0" cap="none" spc="0" normalizeH="0" baseline="0" noProof="0">
                <a:ln>
                  <a:noFill/>
                </a:ln>
                <a:solidFill>
                  <a:sysClr val="window" lastClr="FFFFFF"/>
                </a:solidFill>
                <a:effectLst/>
                <a:uLnTx/>
                <a:uFillTx/>
                <a:latin typeface="Noto Sans CJK SC Medium"/>
                <a:ea typeface="Noto Sans CJK SC Medium"/>
                <a:cs typeface="Noto Sans CJK SC Medium"/>
              </a:rPr>
              <a:t>风险分析</a:t>
            </a:r>
          </a:p>
        </p:txBody>
      </p:sp>
      <p:sp>
        <p:nvSpPr>
          <p:cNvPr id="15" name="流程图: 过程 14"/>
          <p:cNvSpPr/>
          <p:nvPr/>
        </p:nvSpPr>
        <p:spPr>
          <a:xfrm>
            <a:off x="5076056" y="2060848"/>
            <a:ext cx="3797166" cy="3163608"/>
          </a:xfrm>
          <a:prstGeom prst="flowChartProcess">
            <a:avLst/>
          </a:prstGeom>
          <a:solidFill>
            <a:sysClr val="window" lastClr="FFFFFF">
              <a:lumMod val="95000"/>
            </a:sysClr>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 lastClr="FFFFFF"/>
              </a:solidFill>
              <a:effectLst/>
              <a:uLnTx/>
              <a:uFillTx/>
              <a:latin typeface="Calibri"/>
              <a:ea typeface="微软雅黑"/>
              <a:cs typeface="+mn-cs"/>
            </a:endParaRPr>
          </a:p>
        </p:txBody>
      </p:sp>
      <p:sp>
        <p:nvSpPr>
          <p:cNvPr id="16" name="流程图: 过程 15"/>
          <p:cNvSpPr/>
          <p:nvPr/>
        </p:nvSpPr>
        <p:spPr>
          <a:xfrm>
            <a:off x="5076056" y="2060848"/>
            <a:ext cx="3797166" cy="474471"/>
          </a:xfrm>
          <a:prstGeom prst="flowChartProcess">
            <a:avLst/>
          </a:prstGeom>
          <a:solidFill>
            <a:srgbClr val="FB710F"/>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 lastClr="FFFFFF"/>
              </a:solidFill>
              <a:effectLst/>
              <a:uLnTx/>
              <a:uFillTx/>
              <a:latin typeface="Calibri"/>
              <a:ea typeface="微软雅黑"/>
              <a:cs typeface="+mn-cs"/>
            </a:endParaRPr>
          </a:p>
        </p:txBody>
      </p:sp>
      <p:sp>
        <p:nvSpPr>
          <p:cNvPr id="17" name="文本框 46"/>
          <p:cNvSpPr txBox="1">
            <a:spLocks noChangeArrowheads="1"/>
          </p:cNvSpPr>
          <p:nvPr/>
        </p:nvSpPr>
        <p:spPr bwMode="auto">
          <a:xfrm>
            <a:off x="6472635" y="2134810"/>
            <a:ext cx="100540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800">
                <a:solidFill>
                  <a:schemeClr val="tx1"/>
                </a:solidFill>
                <a:latin typeface="Calibri" pitchFamily="34" charset="0"/>
                <a:ea typeface="微软雅黑" pitchFamily="34" charset="-122"/>
              </a:defRPr>
            </a:lvl1pPr>
            <a:lvl2pPr>
              <a:defRPr sz="2400">
                <a:solidFill>
                  <a:schemeClr val="tx1"/>
                </a:solidFill>
                <a:latin typeface="Calibri" pitchFamily="34" charset="0"/>
                <a:ea typeface="微软雅黑" pitchFamily="34" charset="-122"/>
              </a:defRPr>
            </a:lvl2pPr>
            <a:lvl3pPr>
              <a:defRPr sz="2000">
                <a:solidFill>
                  <a:schemeClr val="tx1"/>
                </a:solidFill>
                <a:latin typeface="Calibri" pitchFamily="34" charset="0"/>
                <a:ea typeface="微软雅黑" pitchFamily="34" charset="-122"/>
              </a:defRPr>
            </a:lvl3pPr>
            <a:lvl4pPr>
              <a:defRPr sz="2000">
                <a:solidFill>
                  <a:schemeClr val="tx1"/>
                </a:solidFill>
                <a:latin typeface="Calibri" pitchFamily="34" charset="0"/>
                <a:ea typeface="微软雅黑" pitchFamily="34" charset="-122"/>
              </a:defRPr>
            </a:lvl4pPr>
            <a:lvl5pPr>
              <a:defRPr sz="2000">
                <a:solidFill>
                  <a:schemeClr val="tx1"/>
                </a:solidFill>
                <a:latin typeface="Calibri" pitchFamily="34" charset="0"/>
                <a:ea typeface="微软雅黑" pitchFamily="34" charset="-122"/>
              </a:defRPr>
            </a:lvl5pPr>
            <a:lvl6pPr eaLnBrk="0" fontAlgn="base" hangingPunct="0">
              <a:spcAft>
                <a:spcPct val="0"/>
              </a:spcAft>
              <a:defRPr sz="2000">
                <a:solidFill>
                  <a:schemeClr val="tx1"/>
                </a:solidFill>
                <a:latin typeface="Calibri" pitchFamily="34" charset="0"/>
                <a:ea typeface="微软雅黑" pitchFamily="34" charset="-122"/>
              </a:defRPr>
            </a:lvl6pPr>
            <a:lvl7pPr eaLnBrk="0" fontAlgn="base" hangingPunct="0">
              <a:spcAft>
                <a:spcPct val="0"/>
              </a:spcAft>
              <a:defRPr sz="2000">
                <a:solidFill>
                  <a:schemeClr val="tx1"/>
                </a:solidFill>
                <a:latin typeface="Calibri" pitchFamily="34" charset="0"/>
                <a:ea typeface="微软雅黑" pitchFamily="34" charset="-122"/>
              </a:defRPr>
            </a:lvl7pPr>
            <a:lvl8pPr eaLnBrk="0" fontAlgn="base" hangingPunct="0">
              <a:spcAft>
                <a:spcPct val="0"/>
              </a:spcAft>
              <a:defRPr sz="2000">
                <a:solidFill>
                  <a:schemeClr val="tx1"/>
                </a:solidFill>
                <a:latin typeface="Calibri" pitchFamily="34" charset="0"/>
                <a:ea typeface="微软雅黑" pitchFamily="34" charset="-122"/>
              </a:defRPr>
            </a:lvl8pPr>
            <a:lvl9pPr eaLnBrk="0" fontAlgn="base" hangingPunct="0">
              <a:spcAft>
                <a:spcPct val="0"/>
              </a:spcAft>
              <a:defRPr sz="2000">
                <a:solidFill>
                  <a:schemeClr val="tx1"/>
                </a:solidFill>
                <a:latin typeface="Calibri" pitchFamily="34" charset="0"/>
                <a:ea typeface="微软雅黑" pitchFamily="34" charset="-122"/>
              </a:defRPr>
            </a:lvl9pPr>
          </a:lstStyle>
          <a:p>
            <a:pPr marL="0" marR="0" lvl="0" indent="0" algn="ctr" defTabSz="914400" eaLnBrk="1" fontAlgn="auto" latinLnBrk="0" hangingPunct="1">
              <a:lnSpc>
                <a:spcPct val="100000"/>
              </a:lnSpc>
              <a:spcBef>
                <a:spcPts val="0"/>
              </a:spcBef>
              <a:spcAft>
                <a:spcPts val="0"/>
              </a:spcAft>
              <a:buClrTx/>
              <a:buSzTx/>
              <a:buFont typeface="Arial" pitchFamily="34" charset="0"/>
              <a:buNone/>
              <a:tabLst/>
              <a:defRPr/>
            </a:pPr>
            <a:r>
              <a:rPr kumimoji="0" lang="zh-CN" altLang="en-US" sz="1600" b="0" i="0" u="none" strike="noStrike" kern="0" cap="none" spc="0" normalizeH="0" baseline="0" noProof="0">
                <a:ln>
                  <a:noFill/>
                </a:ln>
                <a:solidFill>
                  <a:sysClr val="window" lastClr="FFFFFF"/>
                </a:solidFill>
                <a:effectLst/>
                <a:uLnTx/>
                <a:uFillTx/>
                <a:latin typeface="Noto Sans CJK SC Medium"/>
                <a:ea typeface="Noto Sans CJK SC Medium"/>
                <a:cs typeface="Noto Sans CJK SC Medium"/>
              </a:rPr>
              <a:t>风险抵御</a:t>
            </a:r>
          </a:p>
        </p:txBody>
      </p:sp>
      <p:sp>
        <p:nvSpPr>
          <p:cNvPr id="18" name="矩形 17"/>
          <p:cNvSpPr/>
          <p:nvPr/>
        </p:nvSpPr>
        <p:spPr>
          <a:xfrm>
            <a:off x="681893" y="2818607"/>
            <a:ext cx="3518066" cy="1028486"/>
          </a:xfrm>
          <a:prstGeom prst="rect">
            <a:avLst/>
          </a:prstGeom>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E7E6E6">
                    <a:lumMod val="25000"/>
                  </a:srgbClr>
                </a:solidFill>
                <a:effectLst/>
                <a:uLnTx/>
                <a:uFillTx/>
                <a:latin typeface="Calibri"/>
                <a:ea typeface="微软雅黑"/>
              </a:rPr>
              <a:t>Vestibulum ante ipsum primis in faucibus orci luctus et ultrices posuere cubilia Curae; Donec velit neque, auctor sit amet aliquam vel, ullamcorper sit amet ligula. Nulla quis lorem ut libero malesuada feugiat. Vestibulum ac diam sit amet quam vehicula</a:t>
            </a:r>
          </a:p>
        </p:txBody>
      </p:sp>
      <p:sp>
        <p:nvSpPr>
          <p:cNvPr id="19" name="矩形 18"/>
          <p:cNvSpPr/>
          <p:nvPr/>
        </p:nvSpPr>
        <p:spPr>
          <a:xfrm>
            <a:off x="681893" y="3912682"/>
            <a:ext cx="3518066" cy="1028486"/>
          </a:xfrm>
          <a:prstGeom prst="rect">
            <a:avLst/>
          </a:prstGeom>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E7E6E6">
                    <a:lumMod val="25000"/>
                  </a:srgbClr>
                </a:solidFill>
                <a:effectLst/>
                <a:uLnTx/>
                <a:uFillTx/>
                <a:latin typeface="Calibri"/>
                <a:ea typeface="微软雅黑"/>
              </a:rPr>
              <a:t>Vestibulum ante ipsum primis in faucibus orci luctus et ultrices posuere cubilia Curae; Donec velit neque, auctor sit amet aliquam vel, ullamcorper sit amet ligula. Nulla quis lorem ut libero malesuada feugiat. Vestibulum ac diam sit amet quam vehicula</a:t>
            </a:r>
          </a:p>
        </p:txBody>
      </p:sp>
      <p:sp>
        <p:nvSpPr>
          <p:cNvPr id="20" name="矩形 19"/>
          <p:cNvSpPr/>
          <p:nvPr/>
        </p:nvSpPr>
        <p:spPr>
          <a:xfrm>
            <a:off x="5210025" y="2818607"/>
            <a:ext cx="3516670" cy="1028486"/>
          </a:xfrm>
          <a:prstGeom prst="rect">
            <a:avLst/>
          </a:prstGeom>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E7E6E6">
                    <a:lumMod val="25000"/>
                  </a:srgbClr>
                </a:solidFill>
                <a:effectLst/>
                <a:uLnTx/>
                <a:uFillTx/>
                <a:latin typeface="Calibri"/>
                <a:ea typeface="微软雅黑"/>
              </a:rPr>
              <a:t>Vestibulum ante ipsum primis in faucibus orci luctus et ultrices posuere cubilia Curae; Donec velit neque, auctor sit amet aliquam vel, ullamcorper sit amet ligula. Nulla quis lorem ut libero malesuada feugiat. Vestibulum ac diam sit amet quam vehicula</a:t>
            </a:r>
          </a:p>
        </p:txBody>
      </p:sp>
      <p:sp>
        <p:nvSpPr>
          <p:cNvPr id="21" name="矩形 20"/>
          <p:cNvSpPr/>
          <p:nvPr/>
        </p:nvSpPr>
        <p:spPr>
          <a:xfrm>
            <a:off x="5210025" y="3912682"/>
            <a:ext cx="3516670" cy="1028486"/>
          </a:xfrm>
          <a:prstGeom prst="rect">
            <a:avLst/>
          </a:prstGeom>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E7E6E6">
                    <a:lumMod val="25000"/>
                  </a:srgbClr>
                </a:solidFill>
                <a:effectLst/>
                <a:uLnTx/>
                <a:uFillTx/>
                <a:latin typeface="Calibri"/>
                <a:ea typeface="微软雅黑"/>
              </a:rPr>
              <a:t>Vestibulum ante ipsum primis in faucibus orci luctus et ultrices posuere cubilia Curae; Donec velit neque, auctor sit amet aliquam vel, ullamcorper sit amet ligula. Nulla quis lorem ut libero malesuada feugiat. Vestibulum ac diam sit amet quam vehicula</a:t>
            </a:r>
          </a:p>
        </p:txBody>
      </p:sp>
    </p:spTree>
    <p:extLst>
      <p:ext uri="{BB962C8B-B14F-4D97-AF65-F5344CB8AC3E}">
        <p14:creationId xmlns:p14="http://schemas.microsoft.com/office/powerpoint/2010/main" val="73658901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220114" y="4005064"/>
            <a:ext cx="7960398" cy="266429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Bef>
                <a:spcPts val="0"/>
              </a:spcBef>
              <a:spcAft>
                <a:spcPts val="0"/>
              </a:spcAft>
            </a:pPr>
            <a:r>
              <a:rPr lang="en-US" altLang="zh-CN" sz="1600" dirty="0" smtClean="0">
                <a:solidFill>
                  <a:srgbClr val="EEECE1">
                    <a:lumMod val="25000"/>
                  </a:srgbClr>
                </a:solidFill>
              </a:rPr>
              <a:t>PPT</a:t>
            </a:r>
            <a:r>
              <a:rPr lang="zh-CN" altLang="en-US" sz="1600" dirty="0" smtClean="0">
                <a:solidFill>
                  <a:srgbClr val="EEECE1">
                    <a:lumMod val="25000"/>
                  </a:srgbClr>
                </a:solidFill>
              </a:rPr>
              <a:t>模板下载：</a:t>
            </a:r>
            <a:r>
              <a:rPr lang="en-US" altLang="zh-CN" sz="1600" dirty="0" smtClean="0">
                <a:solidFill>
                  <a:srgbClr val="EEECE1">
                    <a:lumMod val="25000"/>
                  </a:srgbClr>
                </a:solidFill>
                <a:hlinkClick r:id="rId2"/>
              </a:rPr>
              <a:t>www.1ppt.com/moban/</a:t>
            </a:r>
            <a:r>
              <a:rPr lang="en-US" altLang="zh-CN" sz="1600" dirty="0" smtClean="0">
                <a:solidFill>
                  <a:srgbClr val="EEECE1">
                    <a:lumMod val="25000"/>
                  </a:srgbClr>
                </a:solidFill>
              </a:rPr>
              <a:t>     </a:t>
            </a:r>
            <a:r>
              <a:rPr lang="zh-CN" altLang="en-US" sz="1600" dirty="0" smtClean="0">
                <a:solidFill>
                  <a:srgbClr val="EEECE1">
                    <a:lumMod val="25000"/>
                  </a:srgbClr>
                </a:solidFill>
              </a:rPr>
              <a:t>行业</a:t>
            </a:r>
            <a:r>
              <a:rPr lang="en-US" altLang="zh-CN" sz="1600" dirty="0" smtClean="0">
                <a:solidFill>
                  <a:srgbClr val="EEECE1">
                    <a:lumMod val="25000"/>
                  </a:srgbClr>
                </a:solidFill>
              </a:rPr>
              <a:t>PPT</a:t>
            </a:r>
            <a:r>
              <a:rPr lang="zh-CN" altLang="en-US" sz="1600" dirty="0" smtClean="0">
                <a:solidFill>
                  <a:srgbClr val="EEECE1">
                    <a:lumMod val="25000"/>
                  </a:srgbClr>
                </a:solidFill>
              </a:rPr>
              <a:t>模板：</a:t>
            </a:r>
            <a:r>
              <a:rPr lang="en-US" altLang="zh-CN" sz="1600" dirty="0" smtClean="0">
                <a:solidFill>
                  <a:srgbClr val="EEECE1">
                    <a:lumMod val="25000"/>
                  </a:srgbClr>
                </a:solidFill>
                <a:hlinkClick r:id="rId3"/>
              </a:rPr>
              <a:t>www.1ppt.com/hangye/</a:t>
            </a:r>
            <a:r>
              <a:rPr lang="en-US" altLang="zh-CN" sz="1600" dirty="0" smtClean="0">
                <a:solidFill>
                  <a:srgbClr val="EEECE1">
                    <a:lumMod val="25000"/>
                  </a:srgbClr>
                </a:solidFill>
              </a:rPr>
              <a:t> </a:t>
            </a:r>
          </a:p>
          <a:p>
            <a:pPr fontAlgn="auto">
              <a:spcBef>
                <a:spcPts val="0"/>
              </a:spcBef>
              <a:spcAft>
                <a:spcPts val="0"/>
              </a:spcAft>
            </a:pPr>
            <a:r>
              <a:rPr lang="zh-CN" altLang="en-US" sz="1600" dirty="0" smtClean="0">
                <a:solidFill>
                  <a:srgbClr val="EEECE1">
                    <a:lumMod val="25000"/>
                  </a:srgbClr>
                </a:solidFill>
              </a:rPr>
              <a:t>节日</a:t>
            </a:r>
            <a:r>
              <a:rPr lang="en-US" altLang="zh-CN" sz="1600" dirty="0" smtClean="0">
                <a:solidFill>
                  <a:srgbClr val="EEECE1">
                    <a:lumMod val="25000"/>
                  </a:srgbClr>
                </a:solidFill>
              </a:rPr>
              <a:t>PPT</a:t>
            </a:r>
            <a:r>
              <a:rPr lang="zh-CN" altLang="en-US" sz="1600" dirty="0" smtClean="0">
                <a:solidFill>
                  <a:srgbClr val="EEECE1">
                    <a:lumMod val="25000"/>
                  </a:srgbClr>
                </a:solidFill>
              </a:rPr>
              <a:t>模板：</a:t>
            </a:r>
            <a:r>
              <a:rPr lang="en-US" altLang="zh-CN" sz="1600" dirty="0" smtClean="0">
                <a:solidFill>
                  <a:srgbClr val="EEECE1">
                    <a:lumMod val="25000"/>
                  </a:srgbClr>
                </a:solidFill>
                <a:hlinkClick r:id="rId4"/>
              </a:rPr>
              <a:t>www.1ppt.com/jieri/</a:t>
            </a:r>
            <a:r>
              <a:rPr lang="en-US" altLang="zh-CN" sz="1600" dirty="0" smtClean="0">
                <a:solidFill>
                  <a:srgbClr val="EEECE1">
                    <a:lumMod val="25000"/>
                  </a:srgbClr>
                </a:solidFill>
              </a:rPr>
              <a:t>           PPT</a:t>
            </a:r>
            <a:r>
              <a:rPr lang="zh-CN" altLang="en-US" sz="1600" dirty="0" smtClean="0">
                <a:solidFill>
                  <a:srgbClr val="EEECE1">
                    <a:lumMod val="25000"/>
                  </a:srgbClr>
                </a:solidFill>
              </a:rPr>
              <a:t>素材下载：</a:t>
            </a:r>
            <a:r>
              <a:rPr lang="en-US" altLang="zh-CN" sz="1600" dirty="0" smtClean="0">
                <a:solidFill>
                  <a:srgbClr val="EEECE1">
                    <a:lumMod val="25000"/>
                  </a:srgbClr>
                </a:solidFill>
                <a:hlinkClick r:id="rId5"/>
              </a:rPr>
              <a:t>www.1ppt.com/sucai/</a:t>
            </a:r>
            <a:endParaRPr lang="en-US" altLang="zh-CN" sz="1600" dirty="0" smtClean="0">
              <a:solidFill>
                <a:srgbClr val="EEECE1">
                  <a:lumMod val="25000"/>
                </a:srgbClr>
              </a:solidFill>
            </a:endParaRPr>
          </a:p>
          <a:p>
            <a:pPr fontAlgn="auto">
              <a:spcBef>
                <a:spcPts val="0"/>
              </a:spcBef>
              <a:spcAft>
                <a:spcPts val="0"/>
              </a:spcAft>
            </a:pPr>
            <a:r>
              <a:rPr lang="en-US" altLang="zh-CN" sz="1600" dirty="0" smtClean="0">
                <a:solidFill>
                  <a:srgbClr val="EEECE1">
                    <a:lumMod val="25000"/>
                  </a:srgbClr>
                </a:solidFill>
              </a:rPr>
              <a:t>PPT</a:t>
            </a:r>
            <a:r>
              <a:rPr lang="zh-CN" altLang="en-US" sz="1600" dirty="0" smtClean="0">
                <a:solidFill>
                  <a:srgbClr val="EEECE1">
                    <a:lumMod val="25000"/>
                  </a:srgbClr>
                </a:solidFill>
              </a:rPr>
              <a:t>背景图片：</a:t>
            </a:r>
            <a:r>
              <a:rPr lang="en-US" altLang="zh-CN" sz="1600" dirty="0" smtClean="0">
                <a:solidFill>
                  <a:srgbClr val="EEECE1">
                    <a:lumMod val="25000"/>
                  </a:srgbClr>
                </a:solidFill>
                <a:hlinkClick r:id="rId6"/>
              </a:rPr>
              <a:t>www.1ppt.com/beijing/</a:t>
            </a:r>
            <a:r>
              <a:rPr lang="en-US" altLang="zh-CN" sz="1600" dirty="0" smtClean="0">
                <a:solidFill>
                  <a:srgbClr val="EEECE1">
                    <a:lumMod val="25000"/>
                  </a:srgbClr>
                </a:solidFill>
              </a:rPr>
              <a:t>      PPT</a:t>
            </a:r>
            <a:r>
              <a:rPr lang="zh-CN" altLang="en-US" sz="1600" dirty="0" smtClean="0">
                <a:solidFill>
                  <a:srgbClr val="EEECE1">
                    <a:lumMod val="25000"/>
                  </a:srgbClr>
                </a:solidFill>
              </a:rPr>
              <a:t>图表下载：</a:t>
            </a:r>
            <a:r>
              <a:rPr lang="en-US" altLang="zh-CN" sz="1600" dirty="0" smtClean="0">
                <a:solidFill>
                  <a:srgbClr val="EEECE1">
                    <a:lumMod val="25000"/>
                  </a:srgbClr>
                </a:solidFill>
                <a:hlinkClick r:id="rId7"/>
              </a:rPr>
              <a:t>www.1ppt.com/tubiao/</a:t>
            </a:r>
            <a:r>
              <a:rPr lang="en-US" altLang="zh-CN" sz="1600" dirty="0" smtClean="0">
                <a:solidFill>
                  <a:srgbClr val="EEECE1">
                    <a:lumMod val="25000"/>
                  </a:srgbClr>
                </a:solidFill>
              </a:rPr>
              <a:t>      </a:t>
            </a:r>
          </a:p>
          <a:p>
            <a:pPr fontAlgn="auto">
              <a:spcBef>
                <a:spcPts val="0"/>
              </a:spcBef>
              <a:spcAft>
                <a:spcPts val="0"/>
              </a:spcAft>
            </a:pPr>
            <a:r>
              <a:rPr lang="zh-CN" altLang="en-US" sz="1600" dirty="0" smtClean="0">
                <a:solidFill>
                  <a:srgbClr val="EEECE1">
                    <a:lumMod val="25000"/>
                  </a:srgbClr>
                </a:solidFill>
              </a:rPr>
              <a:t>优秀</a:t>
            </a:r>
            <a:r>
              <a:rPr lang="en-US" altLang="zh-CN" sz="1600" dirty="0" smtClean="0">
                <a:solidFill>
                  <a:srgbClr val="EEECE1">
                    <a:lumMod val="25000"/>
                  </a:srgbClr>
                </a:solidFill>
              </a:rPr>
              <a:t>PPT</a:t>
            </a:r>
            <a:r>
              <a:rPr lang="zh-CN" altLang="en-US" sz="1600" dirty="0" smtClean="0">
                <a:solidFill>
                  <a:srgbClr val="EEECE1">
                    <a:lumMod val="25000"/>
                  </a:srgbClr>
                </a:solidFill>
              </a:rPr>
              <a:t>下载：</a:t>
            </a:r>
            <a:r>
              <a:rPr lang="en-US" altLang="zh-CN" sz="1600" dirty="0" smtClean="0">
                <a:solidFill>
                  <a:srgbClr val="EEECE1">
                    <a:lumMod val="25000"/>
                  </a:srgbClr>
                </a:solidFill>
                <a:hlinkClick r:id="rId8"/>
              </a:rPr>
              <a:t>www.1ppt.com/xiazai/</a:t>
            </a:r>
            <a:r>
              <a:rPr lang="en-US" altLang="zh-CN" sz="1600" dirty="0" smtClean="0">
                <a:solidFill>
                  <a:srgbClr val="EEECE1">
                    <a:lumMod val="25000"/>
                  </a:srgbClr>
                </a:solidFill>
              </a:rPr>
              <a:t>        PPT</a:t>
            </a:r>
            <a:r>
              <a:rPr lang="zh-CN" altLang="en-US" sz="1600" dirty="0" smtClean="0">
                <a:solidFill>
                  <a:srgbClr val="EEECE1">
                    <a:lumMod val="25000"/>
                  </a:srgbClr>
                </a:solidFill>
              </a:rPr>
              <a:t>教程：</a:t>
            </a:r>
            <a:r>
              <a:rPr lang="en-US" altLang="zh-CN" sz="1600" dirty="0" smtClean="0">
                <a:solidFill>
                  <a:srgbClr val="EEECE1">
                    <a:lumMod val="25000"/>
                  </a:srgbClr>
                </a:solidFill>
                <a:hlinkClick r:id="rId9"/>
              </a:rPr>
              <a:t>www.1ppt.com/powerpoint/</a:t>
            </a:r>
            <a:r>
              <a:rPr lang="en-US" altLang="zh-CN" sz="1600" dirty="0" smtClean="0">
                <a:solidFill>
                  <a:srgbClr val="EEECE1">
                    <a:lumMod val="25000"/>
                  </a:srgbClr>
                </a:solidFill>
              </a:rPr>
              <a:t>      </a:t>
            </a:r>
          </a:p>
          <a:p>
            <a:pPr fontAlgn="auto">
              <a:spcBef>
                <a:spcPts val="0"/>
              </a:spcBef>
              <a:spcAft>
                <a:spcPts val="0"/>
              </a:spcAft>
            </a:pPr>
            <a:r>
              <a:rPr lang="en-US" altLang="zh-CN" sz="1600" dirty="0" smtClean="0">
                <a:solidFill>
                  <a:srgbClr val="EEECE1">
                    <a:lumMod val="25000"/>
                  </a:srgbClr>
                </a:solidFill>
              </a:rPr>
              <a:t>Word</a:t>
            </a:r>
            <a:r>
              <a:rPr lang="zh-CN" altLang="en-US" sz="1600" dirty="0" smtClean="0">
                <a:solidFill>
                  <a:srgbClr val="EEECE1">
                    <a:lumMod val="25000"/>
                  </a:srgbClr>
                </a:solidFill>
              </a:rPr>
              <a:t>教程：</a:t>
            </a:r>
            <a:r>
              <a:rPr lang="en-US" altLang="zh-CN" sz="1600" dirty="0" smtClean="0">
                <a:solidFill>
                  <a:srgbClr val="EEECE1">
                    <a:lumMod val="25000"/>
                  </a:srgbClr>
                </a:solidFill>
                <a:hlinkClick r:id="rId10"/>
              </a:rPr>
              <a:t>www.1ppt.com/word/</a:t>
            </a:r>
            <a:r>
              <a:rPr lang="en-US" altLang="zh-CN" sz="1600" dirty="0" smtClean="0">
                <a:solidFill>
                  <a:srgbClr val="EEECE1">
                    <a:lumMod val="25000"/>
                  </a:srgbClr>
                </a:solidFill>
              </a:rPr>
              <a:t>              Excel</a:t>
            </a:r>
            <a:r>
              <a:rPr lang="zh-CN" altLang="en-US" sz="1600" dirty="0" smtClean="0">
                <a:solidFill>
                  <a:srgbClr val="EEECE1">
                    <a:lumMod val="25000"/>
                  </a:srgbClr>
                </a:solidFill>
              </a:rPr>
              <a:t>教程：</a:t>
            </a:r>
            <a:r>
              <a:rPr lang="en-US" altLang="zh-CN" sz="1600" dirty="0" smtClean="0">
                <a:solidFill>
                  <a:srgbClr val="EEECE1">
                    <a:lumMod val="25000"/>
                  </a:srgbClr>
                </a:solidFill>
                <a:hlinkClick r:id="rId11"/>
              </a:rPr>
              <a:t>www.1ppt.com/excel/</a:t>
            </a:r>
            <a:r>
              <a:rPr lang="en-US" altLang="zh-CN" sz="1600" dirty="0" smtClean="0">
                <a:solidFill>
                  <a:srgbClr val="EEECE1">
                    <a:lumMod val="25000"/>
                  </a:srgbClr>
                </a:solidFill>
              </a:rPr>
              <a:t> </a:t>
            </a:r>
          </a:p>
          <a:p>
            <a:pPr fontAlgn="auto">
              <a:spcBef>
                <a:spcPts val="0"/>
              </a:spcBef>
              <a:spcAft>
                <a:spcPts val="0"/>
              </a:spcAft>
            </a:pPr>
            <a:r>
              <a:rPr lang="en-US" altLang="zh-CN" sz="1600" dirty="0" smtClean="0">
                <a:solidFill>
                  <a:srgbClr val="EEECE1">
                    <a:lumMod val="25000"/>
                  </a:srgbClr>
                </a:solidFill>
              </a:rPr>
              <a:t>PPT</a:t>
            </a:r>
            <a:r>
              <a:rPr lang="zh-CN" altLang="en-US" sz="1600" dirty="0" smtClean="0">
                <a:solidFill>
                  <a:srgbClr val="EEECE1">
                    <a:lumMod val="25000"/>
                  </a:srgbClr>
                </a:solidFill>
              </a:rPr>
              <a:t>课件下载：</a:t>
            </a:r>
            <a:r>
              <a:rPr lang="en-US" altLang="zh-CN" sz="1600" dirty="0" smtClean="0">
                <a:solidFill>
                  <a:srgbClr val="EEECE1">
                    <a:lumMod val="25000"/>
                  </a:srgbClr>
                </a:solidFill>
                <a:hlinkClick r:id="rId12"/>
              </a:rPr>
              <a:t>www.1ppt.com/kejian/</a:t>
            </a:r>
            <a:r>
              <a:rPr lang="en-US" altLang="zh-CN" sz="1600" dirty="0" smtClean="0">
                <a:solidFill>
                  <a:srgbClr val="EEECE1">
                    <a:lumMod val="25000"/>
                  </a:srgbClr>
                </a:solidFill>
              </a:rPr>
              <a:t> </a:t>
            </a:r>
            <a:endParaRPr lang="zh-CN" altLang="en-US" sz="1600" dirty="0">
              <a:solidFill>
                <a:srgbClr val="EEECE1">
                  <a:lumMod val="25000"/>
                </a:srgbClr>
              </a:solidFill>
            </a:endParaRPr>
          </a:p>
        </p:txBody>
      </p:sp>
      <p:sp>
        <p:nvSpPr>
          <p:cNvPr id="3" name="Rectangle 17"/>
          <p:cNvSpPr>
            <a:spLocks noChangeArrowheads="1"/>
          </p:cNvSpPr>
          <p:nvPr/>
        </p:nvSpPr>
        <p:spPr bwMode="gray">
          <a:xfrm>
            <a:off x="0" y="2285992"/>
            <a:ext cx="9144000" cy="2222508"/>
          </a:xfrm>
          <a:prstGeom prst="rect">
            <a:avLst/>
          </a:prstGeom>
          <a:solidFill>
            <a:schemeClr val="tx2">
              <a:lumMod val="75000"/>
            </a:schemeClr>
          </a:solidFill>
          <a:ln w="9525">
            <a:noFill/>
            <a:miter lim="800000"/>
            <a:headEnd/>
            <a:tailEnd/>
          </a:ln>
        </p:spPr>
        <p:txBody>
          <a:bodyPr wrap="none" anchor="ctr"/>
          <a:lstStyle/>
          <a:p>
            <a:pPr fontAlgn="auto">
              <a:spcBef>
                <a:spcPts val="0"/>
              </a:spcBef>
              <a:spcAft>
                <a:spcPts val="0"/>
              </a:spcAft>
              <a:defRPr/>
            </a:pPr>
            <a:endParaRPr lang="zh-CN" altLang="en-US" kern="0" dirty="0">
              <a:solidFill>
                <a:srgbClr val="005397"/>
              </a:solidFill>
              <a:latin typeface="Arial"/>
              <a:ea typeface="微软雅黑"/>
            </a:endParaRPr>
          </a:p>
        </p:txBody>
      </p:sp>
      <p:pic>
        <p:nvPicPr>
          <p:cNvPr id="10" name="图片 9"/>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877867" y="714816"/>
            <a:ext cx="5790477" cy="1346032"/>
          </a:xfrm>
          <a:prstGeom prst="rect">
            <a:avLst/>
          </a:prstGeom>
          <a:noFill/>
          <a:ln>
            <a:noFill/>
          </a:ln>
        </p:spPr>
      </p:pic>
      <p:sp>
        <p:nvSpPr>
          <p:cNvPr id="15" name="Rectangle 3"/>
          <p:cNvSpPr>
            <a:spLocks noChangeArrowheads="1"/>
          </p:cNvSpPr>
          <p:nvPr/>
        </p:nvSpPr>
        <p:spPr bwMode="auto">
          <a:xfrm>
            <a:off x="468313" y="2386385"/>
            <a:ext cx="4103687" cy="1978719"/>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fontAlgn="auto">
              <a:spcBef>
                <a:spcPct val="20000"/>
              </a:spcBef>
              <a:spcAft>
                <a:spcPts val="0"/>
              </a:spcAft>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可以在下列情况使用</a:t>
            </a:r>
          </a:p>
          <a:p>
            <a:pPr fontAlgn="auto">
              <a:lnSpc>
                <a:spcPct val="150000"/>
              </a:lnSpc>
              <a:spcBef>
                <a:spcPts val="0"/>
              </a:spcBef>
              <a:spcAft>
                <a:spcPts val="0"/>
              </a:spcAft>
              <a:buClr>
                <a:srgbClr val="5B8CC1"/>
              </a:buClr>
              <a:buFont typeface="Wingdings" pitchFamily="2" charset="2"/>
              <a:buChar char="n"/>
              <a:defRPr/>
            </a:pPr>
            <a:endParaRPr lang="zh-CN" altLang="en-US" sz="1200" kern="0" dirty="0" smtClean="0">
              <a:solidFill>
                <a:prstClr val="white"/>
              </a:solidFill>
              <a:latin typeface="微软雅黑" pitchFamily="34" charset="-122"/>
              <a:ea typeface="微软雅黑" pitchFamily="34" charset="-122"/>
            </a:endParaRPr>
          </a:p>
          <a:p>
            <a:pPr fontAlgn="auto">
              <a:lnSpc>
                <a:spcPct val="150000"/>
              </a:lnSpc>
              <a:spcBef>
                <a:spcPts val="0"/>
              </a:spcBef>
              <a:spcAft>
                <a:spcPts val="0"/>
              </a:spcAft>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不限次数的用于您个人</a:t>
            </a:r>
            <a:r>
              <a:rPr lang="en-US" altLang="zh-CN" sz="1200" kern="0" dirty="0" smtClean="0">
                <a:solidFill>
                  <a:prstClr val="white"/>
                </a:solidFill>
                <a:latin typeface="微软雅黑" pitchFamily="34" charset="-122"/>
                <a:ea typeface="微软雅黑" pitchFamily="34" charset="-122"/>
              </a:rPr>
              <a:t>/</a:t>
            </a:r>
            <a:r>
              <a:rPr lang="zh-CN" altLang="en-US" sz="1200" kern="0" dirty="0" smtClean="0">
                <a:solidFill>
                  <a:prstClr val="white"/>
                </a:solidFill>
                <a:latin typeface="微软雅黑" pitchFamily="34" charset="-122"/>
                <a:ea typeface="微软雅黑" pitchFamily="34" charset="-122"/>
              </a:rPr>
              <a:t>公司、企业的商业演示。</a:t>
            </a:r>
          </a:p>
          <a:p>
            <a:pPr fontAlgn="auto">
              <a:lnSpc>
                <a:spcPct val="150000"/>
              </a:lnSpc>
              <a:spcBef>
                <a:spcPts val="0"/>
              </a:spcBef>
              <a:spcAft>
                <a:spcPts val="0"/>
              </a:spcAft>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修改模板中的内容包括，图片，数据，文本的替换。</a:t>
            </a:r>
          </a:p>
          <a:p>
            <a:pPr fontAlgn="auto">
              <a:lnSpc>
                <a:spcPct val="150000"/>
              </a:lnSpc>
              <a:spcBef>
                <a:spcPts val="0"/>
              </a:spcBef>
              <a:spcAft>
                <a:spcPts val="0"/>
              </a:spcAft>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拷贝模板中的内容用于其它幻灯片母版中使用。</a:t>
            </a:r>
          </a:p>
          <a:p>
            <a:pPr fontAlgn="auto">
              <a:spcBef>
                <a:spcPct val="20000"/>
              </a:spcBef>
              <a:spcAft>
                <a:spcPts val="0"/>
              </a:spcAft>
              <a:buClr>
                <a:srgbClr val="5B8CC1"/>
              </a:buClr>
              <a:buFont typeface="Wingdings" pitchFamily="2" charset="2"/>
              <a:buChar char="n"/>
              <a:defRPr/>
            </a:pPr>
            <a:endParaRPr lang="en-US" altLang="zh-CN" sz="1200" kern="0" dirty="0" smtClean="0">
              <a:solidFill>
                <a:prstClr val="white"/>
              </a:solidFill>
              <a:latin typeface="微软雅黑" pitchFamily="34" charset="-122"/>
              <a:ea typeface="微软雅黑" pitchFamily="34" charset="-122"/>
            </a:endParaRPr>
          </a:p>
        </p:txBody>
      </p:sp>
      <p:sp>
        <p:nvSpPr>
          <p:cNvPr id="16" name="Rectangle 4"/>
          <p:cNvSpPr>
            <a:spLocks noChangeArrowheads="1"/>
          </p:cNvSpPr>
          <p:nvPr/>
        </p:nvSpPr>
        <p:spPr bwMode="auto">
          <a:xfrm>
            <a:off x="4572000" y="2386385"/>
            <a:ext cx="4103688" cy="1978719"/>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fontAlgn="auto">
              <a:spcBef>
                <a:spcPct val="20000"/>
              </a:spcBef>
              <a:spcAft>
                <a:spcPts val="0"/>
              </a:spcAft>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不可以在以下情况使用</a:t>
            </a:r>
          </a:p>
          <a:p>
            <a:pPr fontAlgn="auto">
              <a:lnSpc>
                <a:spcPct val="150000"/>
              </a:lnSpc>
              <a:spcBef>
                <a:spcPts val="0"/>
              </a:spcBef>
              <a:spcAft>
                <a:spcPts val="0"/>
              </a:spcAft>
              <a:buClr>
                <a:srgbClr val="5B8CC1"/>
              </a:buClr>
              <a:buFont typeface="Wingdings" pitchFamily="2" charset="2"/>
              <a:buChar char="n"/>
              <a:defRPr/>
            </a:pPr>
            <a:endParaRPr lang="zh-CN" altLang="en-US" sz="1050" b="1" kern="0" dirty="0" smtClean="0">
              <a:solidFill>
                <a:prstClr val="white"/>
              </a:solidFill>
              <a:latin typeface="微软雅黑" pitchFamily="34" charset="-122"/>
              <a:ea typeface="微软雅黑" pitchFamily="34" charset="-122"/>
            </a:endParaRPr>
          </a:p>
          <a:p>
            <a:pPr fontAlgn="auto">
              <a:lnSpc>
                <a:spcPct val="150000"/>
              </a:lnSpc>
              <a:spcBef>
                <a:spcPts val="0"/>
              </a:spcBef>
              <a:spcAft>
                <a:spcPts val="0"/>
              </a:spcAft>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用于任何形式的在线付费下载。</a:t>
            </a:r>
          </a:p>
          <a:p>
            <a:pPr fontAlgn="auto">
              <a:lnSpc>
                <a:spcPct val="150000"/>
              </a:lnSpc>
              <a:spcBef>
                <a:spcPts val="0"/>
              </a:spcBef>
              <a:spcAft>
                <a:spcPts val="0"/>
              </a:spcAft>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收集整理我们发布的免费资源后，打包上传并</a:t>
            </a:r>
          </a:p>
          <a:p>
            <a:pPr fontAlgn="auto">
              <a:lnSpc>
                <a:spcPct val="150000"/>
              </a:lnSpc>
              <a:spcBef>
                <a:spcPts val="0"/>
              </a:spcBef>
              <a:spcAft>
                <a:spcPts val="0"/>
              </a:spcAft>
              <a:buClr>
                <a:srgbClr val="5B8CC1"/>
              </a:buClr>
              <a:buFont typeface="Wingdings" pitchFamily="2" charset="2"/>
              <a:buNone/>
              <a:defRPr/>
            </a:pPr>
            <a:r>
              <a:rPr lang="zh-CN" altLang="en-US" sz="1200" kern="0" dirty="0" smtClean="0">
                <a:solidFill>
                  <a:prstClr val="white"/>
                </a:solidFill>
                <a:latin typeface="微软雅黑" pitchFamily="34" charset="-122"/>
                <a:ea typeface="微软雅黑" pitchFamily="34" charset="-122"/>
              </a:rPr>
              <a:t>   用于各种形式的付费下载。</a:t>
            </a:r>
          </a:p>
          <a:p>
            <a:pPr fontAlgn="auto">
              <a:lnSpc>
                <a:spcPct val="150000"/>
              </a:lnSpc>
              <a:spcBef>
                <a:spcPts val="0"/>
              </a:spcBef>
              <a:spcAft>
                <a:spcPts val="0"/>
              </a:spcAft>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收集整理我们发布的免费资源后，刻录光碟销售。</a:t>
            </a:r>
            <a:endParaRPr lang="zh-CN" altLang="en-GB" sz="1200" kern="0" dirty="0" smtClean="0">
              <a:solidFill>
                <a:prstClr val="white"/>
              </a:solidFill>
              <a:latin typeface="微软雅黑" pitchFamily="34" charset="-122"/>
              <a:ea typeface="微软雅黑" pitchFamily="34" charset="-122"/>
            </a:endParaRPr>
          </a:p>
        </p:txBody>
      </p:sp>
      <p:pic>
        <p:nvPicPr>
          <p:cNvPr id="17" name="Picture 10" descr="png-0644"/>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703638" y="2487985"/>
            <a:ext cx="393700"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1" descr="png-0652"/>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7645400" y="2487985"/>
            <a:ext cx="393700"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7179383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流程图: 过程 27"/>
          <p:cNvSpPr/>
          <p:nvPr/>
        </p:nvSpPr>
        <p:spPr>
          <a:xfrm>
            <a:off x="330398" y="2056748"/>
            <a:ext cx="1928736" cy="2836817"/>
          </a:xfrm>
          <a:prstGeom prst="flowChartProcess">
            <a:avLst/>
          </a:prstGeom>
          <a:solidFill>
            <a:sysClr val="window" lastClr="FFFFFF">
              <a:lumMod val="95000"/>
            </a:sysClr>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Calibri"/>
              <a:ea typeface="微软雅黑"/>
              <a:cs typeface="+mn-cs"/>
            </a:endParaRPr>
          </a:p>
        </p:txBody>
      </p:sp>
      <p:sp>
        <p:nvSpPr>
          <p:cNvPr id="29" name="流程图: 过程 28"/>
          <p:cNvSpPr/>
          <p:nvPr/>
        </p:nvSpPr>
        <p:spPr>
          <a:xfrm>
            <a:off x="2445503" y="2056748"/>
            <a:ext cx="1928736" cy="2836817"/>
          </a:xfrm>
          <a:prstGeom prst="flowChartProcess">
            <a:avLst/>
          </a:prstGeom>
          <a:solidFill>
            <a:sysClr val="window" lastClr="FFFFFF">
              <a:lumMod val="95000"/>
            </a:sysClr>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Calibri"/>
              <a:ea typeface="微软雅黑"/>
              <a:cs typeface="+mn-cs"/>
            </a:endParaRPr>
          </a:p>
        </p:txBody>
      </p:sp>
      <p:sp>
        <p:nvSpPr>
          <p:cNvPr id="30" name="流程图: 过程 29"/>
          <p:cNvSpPr/>
          <p:nvPr/>
        </p:nvSpPr>
        <p:spPr>
          <a:xfrm>
            <a:off x="4560608" y="2056748"/>
            <a:ext cx="1928736" cy="2836817"/>
          </a:xfrm>
          <a:prstGeom prst="flowChartProcess">
            <a:avLst/>
          </a:prstGeom>
          <a:solidFill>
            <a:sysClr val="window" lastClr="FFFFFF">
              <a:lumMod val="95000"/>
            </a:sysClr>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Calibri"/>
              <a:ea typeface="微软雅黑"/>
              <a:cs typeface="+mn-cs"/>
            </a:endParaRPr>
          </a:p>
        </p:txBody>
      </p:sp>
      <p:sp>
        <p:nvSpPr>
          <p:cNvPr id="31" name="流程图: 过程 30"/>
          <p:cNvSpPr/>
          <p:nvPr/>
        </p:nvSpPr>
        <p:spPr>
          <a:xfrm>
            <a:off x="6675712" y="2056748"/>
            <a:ext cx="1928736" cy="2836817"/>
          </a:xfrm>
          <a:prstGeom prst="flowChartProcess">
            <a:avLst/>
          </a:prstGeom>
          <a:solidFill>
            <a:sysClr val="window" lastClr="FFFFFF">
              <a:lumMod val="95000"/>
            </a:sysClr>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Calibri"/>
              <a:ea typeface="微软雅黑"/>
              <a:cs typeface="+mn-cs"/>
            </a:endParaRPr>
          </a:p>
        </p:txBody>
      </p:sp>
      <p:grpSp>
        <p:nvGrpSpPr>
          <p:cNvPr id="32" name="组合 17"/>
          <p:cNvGrpSpPr>
            <a:grpSpLocks/>
          </p:cNvGrpSpPr>
          <p:nvPr/>
        </p:nvGrpSpPr>
        <p:grpSpPr bwMode="auto">
          <a:xfrm>
            <a:off x="1010834" y="1772816"/>
            <a:ext cx="567864" cy="567864"/>
            <a:chOff x="1858153" y="1709271"/>
            <a:chExt cx="720000" cy="720000"/>
          </a:xfrm>
        </p:grpSpPr>
        <p:sp>
          <p:nvSpPr>
            <p:cNvPr id="33" name="椭圆 32"/>
            <p:cNvSpPr>
              <a:spLocks noChangeAspect="1"/>
            </p:cNvSpPr>
            <p:nvPr/>
          </p:nvSpPr>
          <p:spPr>
            <a:xfrm>
              <a:off x="1858153" y="1709271"/>
              <a:ext cx="720000" cy="720000"/>
            </a:xfrm>
            <a:prstGeom prst="ellipse">
              <a:avLst/>
            </a:prstGeom>
            <a:solidFill>
              <a:srgbClr val="FB710F"/>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Calibri"/>
                <a:ea typeface="微软雅黑"/>
                <a:cs typeface="+mn-cs"/>
              </a:endParaRPr>
            </a:p>
          </p:txBody>
        </p:sp>
        <p:sp>
          <p:nvSpPr>
            <p:cNvPr id="34" name="Freeform 5"/>
            <p:cNvSpPr>
              <a:spLocks noChangeAspect="1" noEditPoints="1" noChangeArrowheads="1"/>
            </p:cNvSpPr>
            <p:nvPr/>
          </p:nvSpPr>
          <p:spPr bwMode="auto">
            <a:xfrm>
              <a:off x="1948153" y="1799271"/>
              <a:ext cx="540000" cy="540000"/>
            </a:xfrm>
            <a:custGeom>
              <a:avLst/>
              <a:gdLst>
                <a:gd name="T0" fmla="*/ 363462 w 312"/>
                <a:gd name="T1" fmla="*/ 231923 h 312"/>
                <a:gd name="T2" fmla="*/ 363462 w 312"/>
                <a:gd name="T3" fmla="*/ 211154 h 312"/>
                <a:gd name="T4" fmla="*/ 270000 w 312"/>
                <a:gd name="T5" fmla="*/ 117692 h 312"/>
                <a:gd name="T6" fmla="*/ 176538 w 312"/>
                <a:gd name="T7" fmla="*/ 211154 h 312"/>
                <a:gd name="T8" fmla="*/ 176538 w 312"/>
                <a:gd name="T9" fmla="*/ 231923 h 312"/>
                <a:gd name="T10" fmla="*/ 270000 w 312"/>
                <a:gd name="T11" fmla="*/ 325385 h 312"/>
                <a:gd name="T12" fmla="*/ 363462 w 312"/>
                <a:gd name="T13" fmla="*/ 231923 h 312"/>
                <a:gd name="T14" fmla="*/ 270000 w 312"/>
                <a:gd name="T15" fmla="*/ 0 h 312"/>
                <a:gd name="T16" fmla="*/ 0 w 312"/>
                <a:gd name="T17" fmla="*/ 270000 h 312"/>
                <a:gd name="T18" fmla="*/ 86538 w 312"/>
                <a:gd name="T19" fmla="*/ 467308 h 312"/>
                <a:gd name="T20" fmla="*/ 254423 w 312"/>
                <a:gd name="T21" fmla="*/ 540000 h 312"/>
                <a:gd name="T22" fmla="*/ 214615 w 312"/>
                <a:gd name="T23" fmla="*/ 500192 h 312"/>
                <a:gd name="T24" fmla="*/ 256154 w 312"/>
                <a:gd name="T25" fmla="*/ 406731 h 312"/>
                <a:gd name="T26" fmla="*/ 211154 w 312"/>
                <a:gd name="T27" fmla="*/ 372115 h 312"/>
                <a:gd name="T28" fmla="*/ 90000 w 312"/>
                <a:gd name="T29" fmla="*/ 411923 h 312"/>
                <a:gd name="T30" fmla="*/ 41538 w 312"/>
                <a:gd name="T31" fmla="*/ 270000 h 312"/>
                <a:gd name="T32" fmla="*/ 270000 w 312"/>
                <a:gd name="T33" fmla="*/ 41538 h 312"/>
                <a:gd name="T34" fmla="*/ 498462 w 312"/>
                <a:gd name="T35" fmla="*/ 270000 h 312"/>
                <a:gd name="T36" fmla="*/ 450000 w 312"/>
                <a:gd name="T37" fmla="*/ 411923 h 312"/>
                <a:gd name="T38" fmla="*/ 328846 w 312"/>
                <a:gd name="T39" fmla="*/ 372115 h 312"/>
                <a:gd name="T40" fmla="*/ 283846 w 312"/>
                <a:gd name="T41" fmla="*/ 406731 h 312"/>
                <a:gd name="T42" fmla="*/ 325385 w 312"/>
                <a:gd name="T43" fmla="*/ 500192 h 312"/>
                <a:gd name="T44" fmla="*/ 285577 w 312"/>
                <a:gd name="T45" fmla="*/ 540000 h 312"/>
                <a:gd name="T46" fmla="*/ 453462 w 312"/>
                <a:gd name="T47" fmla="*/ 467308 h 312"/>
                <a:gd name="T48" fmla="*/ 540000 w 312"/>
                <a:gd name="T49" fmla="*/ 270000 h 312"/>
                <a:gd name="T50" fmla="*/ 270000 w 312"/>
                <a:gd name="T51" fmla="*/ 0 h 31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312" h="312">
                  <a:moveTo>
                    <a:pt x="210" y="134"/>
                  </a:moveTo>
                  <a:cubicBezTo>
                    <a:pt x="210" y="122"/>
                    <a:pt x="210" y="122"/>
                    <a:pt x="210" y="122"/>
                  </a:cubicBezTo>
                  <a:cubicBezTo>
                    <a:pt x="210" y="92"/>
                    <a:pt x="186" y="68"/>
                    <a:pt x="156" y="68"/>
                  </a:cubicBezTo>
                  <a:cubicBezTo>
                    <a:pt x="126" y="68"/>
                    <a:pt x="102" y="92"/>
                    <a:pt x="102" y="122"/>
                  </a:cubicBezTo>
                  <a:cubicBezTo>
                    <a:pt x="102" y="134"/>
                    <a:pt x="102" y="134"/>
                    <a:pt x="102" y="134"/>
                  </a:cubicBezTo>
                  <a:cubicBezTo>
                    <a:pt x="102" y="164"/>
                    <a:pt x="126" y="188"/>
                    <a:pt x="156" y="188"/>
                  </a:cubicBezTo>
                  <a:cubicBezTo>
                    <a:pt x="186" y="188"/>
                    <a:pt x="210" y="164"/>
                    <a:pt x="210" y="134"/>
                  </a:cubicBezTo>
                  <a:close/>
                  <a:moveTo>
                    <a:pt x="156" y="0"/>
                  </a:moveTo>
                  <a:cubicBezTo>
                    <a:pt x="70" y="0"/>
                    <a:pt x="0" y="70"/>
                    <a:pt x="0" y="156"/>
                  </a:cubicBezTo>
                  <a:cubicBezTo>
                    <a:pt x="0" y="201"/>
                    <a:pt x="19" y="242"/>
                    <a:pt x="50" y="270"/>
                  </a:cubicBezTo>
                  <a:cubicBezTo>
                    <a:pt x="78" y="296"/>
                    <a:pt x="112" y="310"/>
                    <a:pt x="147" y="312"/>
                  </a:cubicBezTo>
                  <a:cubicBezTo>
                    <a:pt x="124" y="289"/>
                    <a:pt x="124" y="289"/>
                    <a:pt x="124" y="289"/>
                  </a:cubicBezTo>
                  <a:cubicBezTo>
                    <a:pt x="148" y="235"/>
                    <a:pt x="148" y="235"/>
                    <a:pt x="148" y="235"/>
                  </a:cubicBezTo>
                  <a:cubicBezTo>
                    <a:pt x="122" y="215"/>
                    <a:pt x="122" y="215"/>
                    <a:pt x="122" y="215"/>
                  </a:cubicBezTo>
                  <a:cubicBezTo>
                    <a:pt x="52" y="238"/>
                    <a:pt x="52" y="238"/>
                    <a:pt x="52" y="238"/>
                  </a:cubicBezTo>
                  <a:cubicBezTo>
                    <a:pt x="35" y="215"/>
                    <a:pt x="24" y="187"/>
                    <a:pt x="24" y="156"/>
                  </a:cubicBezTo>
                  <a:cubicBezTo>
                    <a:pt x="24" y="83"/>
                    <a:pt x="83" y="24"/>
                    <a:pt x="156" y="24"/>
                  </a:cubicBezTo>
                  <a:cubicBezTo>
                    <a:pt x="229" y="24"/>
                    <a:pt x="288" y="83"/>
                    <a:pt x="288" y="156"/>
                  </a:cubicBezTo>
                  <a:cubicBezTo>
                    <a:pt x="288" y="187"/>
                    <a:pt x="277" y="215"/>
                    <a:pt x="260" y="238"/>
                  </a:cubicBezTo>
                  <a:cubicBezTo>
                    <a:pt x="190" y="215"/>
                    <a:pt x="190" y="215"/>
                    <a:pt x="190" y="215"/>
                  </a:cubicBezTo>
                  <a:cubicBezTo>
                    <a:pt x="164" y="235"/>
                    <a:pt x="164" y="235"/>
                    <a:pt x="164" y="235"/>
                  </a:cubicBezTo>
                  <a:cubicBezTo>
                    <a:pt x="188" y="289"/>
                    <a:pt x="188" y="289"/>
                    <a:pt x="188" y="289"/>
                  </a:cubicBezTo>
                  <a:cubicBezTo>
                    <a:pt x="165" y="312"/>
                    <a:pt x="165" y="312"/>
                    <a:pt x="165" y="312"/>
                  </a:cubicBezTo>
                  <a:cubicBezTo>
                    <a:pt x="201" y="310"/>
                    <a:pt x="235" y="296"/>
                    <a:pt x="262" y="270"/>
                  </a:cubicBezTo>
                  <a:cubicBezTo>
                    <a:pt x="293" y="242"/>
                    <a:pt x="312" y="201"/>
                    <a:pt x="312" y="156"/>
                  </a:cubicBezTo>
                  <a:cubicBezTo>
                    <a:pt x="312" y="70"/>
                    <a:pt x="242" y="0"/>
                    <a:pt x="156" y="0"/>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Text" lastClr="000000"/>
                </a:solidFill>
                <a:effectLst/>
                <a:uLnTx/>
                <a:uFillTx/>
              </a:endParaRPr>
            </a:p>
          </p:txBody>
        </p:sp>
      </p:grpSp>
      <p:grpSp>
        <p:nvGrpSpPr>
          <p:cNvPr id="35" name="组合 20"/>
          <p:cNvGrpSpPr>
            <a:grpSpLocks/>
          </p:cNvGrpSpPr>
          <p:nvPr/>
        </p:nvGrpSpPr>
        <p:grpSpPr bwMode="auto">
          <a:xfrm>
            <a:off x="7356148" y="1772816"/>
            <a:ext cx="566613" cy="567864"/>
            <a:chOff x="8207029" y="1710684"/>
            <a:chExt cx="720000" cy="720000"/>
          </a:xfrm>
        </p:grpSpPr>
        <p:sp>
          <p:nvSpPr>
            <p:cNvPr id="36" name="椭圆 35"/>
            <p:cNvSpPr>
              <a:spLocks noChangeAspect="1"/>
            </p:cNvSpPr>
            <p:nvPr/>
          </p:nvSpPr>
          <p:spPr>
            <a:xfrm>
              <a:off x="8207029" y="1710684"/>
              <a:ext cx="720000" cy="720000"/>
            </a:xfrm>
            <a:prstGeom prst="ellipse">
              <a:avLst/>
            </a:prstGeom>
            <a:solidFill>
              <a:srgbClr val="FB710F"/>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Calibri"/>
                <a:ea typeface="微软雅黑"/>
                <a:cs typeface="+mn-cs"/>
              </a:endParaRPr>
            </a:p>
          </p:txBody>
        </p:sp>
        <p:grpSp>
          <p:nvGrpSpPr>
            <p:cNvPr id="37" name="Group 8"/>
            <p:cNvGrpSpPr>
              <a:grpSpLocks noChangeAspect="1"/>
            </p:cNvGrpSpPr>
            <p:nvPr/>
          </p:nvGrpSpPr>
          <p:grpSpPr bwMode="auto">
            <a:xfrm>
              <a:off x="8297029" y="1799271"/>
              <a:ext cx="540000" cy="540000"/>
              <a:chOff x="2218" y="650"/>
              <a:chExt cx="744" cy="744"/>
            </a:xfrm>
            <a:solidFill>
              <a:sysClr val="window" lastClr="FFFFFF"/>
            </a:solidFill>
          </p:grpSpPr>
          <p:sp>
            <p:nvSpPr>
              <p:cNvPr id="38" name="Freeform 9"/>
              <p:cNvSpPr>
                <a:spLocks noEditPoints="1"/>
              </p:cNvSpPr>
              <p:nvPr/>
            </p:nvSpPr>
            <p:spPr bwMode="auto">
              <a:xfrm>
                <a:off x="2218" y="650"/>
                <a:ext cx="744" cy="744"/>
              </a:xfrm>
              <a:custGeom>
                <a:avLst/>
                <a:gdLst>
                  <a:gd name="T0" fmla="*/ 156 w 312"/>
                  <a:gd name="T1" fmla="*/ 0 h 312"/>
                  <a:gd name="T2" fmla="*/ 0 w 312"/>
                  <a:gd name="T3" fmla="*/ 156 h 312"/>
                  <a:gd name="T4" fmla="*/ 156 w 312"/>
                  <a:gd name="T5" fmla="*/ 312 h 312"/>
                  <a:gd name="T6" fmla="*/ 312 w 312"/>
                  <a:gd name="T7" fmla="*/ 156 h 312"/>
                  <a:gd name="T8" fmla="*/ 156 w 312"/>
                  <a:gd name="T9" fmla="*/ 0 h 312"/>
                  <a:gd name="T10" fmla="*/ 156 w 312"/>
                  <a:gd name="T11" fmla="*/ 288 h 312"/>
                  <a:gd name="T12" fmla="*/ 24 w 312"/>
                  <a:gd name="T13" fmla="*/ 156 h 312"/>
                  <a:gd name="T14" fmla="*/ 156 w 312"/>
                  <a:gd name="T15" fmla="*/ 24 h 312"/>
                  <a:gd name="T16" fmla="*/ 288 w 312"/>
                  <a:gd name="T17" fmla="*/ 156 h 312"/>
                  <a:gd name="T18" fmla="*/ 156 w 312"/>
                  <a:gd name="T19" fmla="*/ 288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2" h="312">
                    <a:moveTo>
                      <a:pt x="156" y="0"/>
                    </a:moveTo>
                    <a:cubicBezTo>
                      <a:pt x="70" y="0"/>
                      <a:pt x="0" y="70"/>
                      <a:pt x="0" y="156"/>
                    </a:cubicBezTo>
                    <a:cubicBezTo>
                      <a:pt x="0" y="242"/>
                      <a:pt x="70" y="312"/>
                      <a:pt x="156" y="312"/>
                    </a:cubicBezTo>
                    <a:cubicBezTo>
                      <a:pt x="242" y="312"/>
                      <a:pt x="312" y="242"/>
                      <a:pt x="312" y="156"/>
                    </a:cubicBezTo>
                    <a:cubicBezTo>
                      <a:pt x="312" y="70"/>
                      <a:pt x="242" y="0"/>
                      <a:pt x="156" y="0"/>
                    </a:cubicBezTo>
                    <a:close/>
                    <a:moveTo>
                      <a:pt x="156" y="288"/>
                    </a:moveTo>
                    <a:cubicBezTo>
                      <a:pt x="83" y="288"/>
                      <a:pt x="24" y="229"/>
                      <a:pt x="24" y="156"/>
                    </a:cubicBezTo>
                    <a:cubicBezTo>
                      <a:pt x="24" y="83"/>
                      <a:pt x="83" y="24"/>
                      <a:pt x="156" y="24"/>
                    </a:cubicBezTo>
                    <a:cubicBezTo>
                      <a:pt x="229" y="24"/>
                      <a:pt x="288" y="83"/>
                      <a:pt x="288" y="156"/>
                    </a:cubicBezTo>
                    <a:cubicBezTo>
                      <a:pt x="288" y="229"/>
                      <a:pt x="229" y="288"/>
                      <a:pt x="156" y="2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Text" lastClr="000000"/>
                  </a:solidFill>
                  <a:effectLst/>
                  <a:uLnTx/>
                  <a:uFillTx/>
                  <a:latin typeface="Calibri"/>
                  <a:ea typeface="微软雅黑"/>
                </a:endParaRPr>
              </a:p>
            </p:txBody>
          </p:sp>
          <p:sp>
            <p:nvSpPr>
              <p:cNvPr id="39" name="Freeform 10"/>
              <p:cNvSpPr/>
              <p:nvPr/>
            </p:nvSpPr>
            <p:spPr bwMode="auto">
              <a:xfrm>
                <a:off x="2447" y="805"/>
                <a:ext cx="286" cy="434"/>
              </a:xfrm>
              <a:custGeom>
                <a:avLst/>
                <a:gdLst>
                  <a:gd name="T0" fmla="*/ 120 w 120"/>
                  <a:gd name="T1" fmla="*/ 117 h 182"/>
                  <a:gd name="T2" fmla="*/ 113 w 120"/>
                  <a:gd name="T3" fmla="*/ 94 h 182"/>
                  <a:gd name="T4" fmla="*/ 97 w 120"/>
                  <a:gd name="T5" fmla="*/ 81 h 182"/>
                  <a:gd name="T6" fmla="*/ 62 w 120"/>
                  <a:gd name="T7" fmla="*/ 71 h 182"/>
                  <a:gd name="T8" fmla="*/ 46 w 120"/>
                  <a:gd name="T9" fmla="*/ 65 h 182"/>
                  <a:gd name="T10" fmla="*/ 43 w 120"/>
                  <a:gd name="T11" fmla="*/ 57 h 182"/>
                  <a:gd name="T12" fmla="*/ 61 w 120"/>
                  <a:gd name="T13" fmla="*/ 44 h 182"/>
                  <a:gd name="T14" fmla="*/ 81 w 120"/>
                  <a:gd name="T15" fmla="*/ 51 h 182"/>
                  <a:gd name="T16" fmla="*/ 85 w 120"/>
                  <a:gd name="T17" fmla="*/ 56 h 182"/>
                  <a:gd name="T18" fmla="*/ 85 w 120"/>
                  <a:gd name="T19" fmla="*/ 56 h 182"/>
                  <a:gd name="T20" fmla="*/ 85 w 120"/>
                  <a:gd name="T21" fmla="*/ 56 h 182"/>
                  <a:gd name="T22" fmla="*/ 88 w 120"/>
                  <a:gd name="T23" fmla="*/ 58 h 182"/>
                  <a:gd name="T24" fmla="*/ 114 w 120"/>
                  <a:gd name="T25" fmla="*/ 58 h 182"/>
                  <a:gd name="T26" fmla="*/ 117 w 120"/>
                  <a:gd name="T27" fmla="*/ 55 h 182"/>
                  <a:gd name="T28" fmla="*/ 116 w 120"/>
                  <a:gd name="T29" fmla="*/ 51 h 182"/>
                  <a:gd name="T30" fmla="*/ 75 w 120"/>
                  <a:gd name="T31" fmla="*/ 20 h 182"/>
                  <a:gd name="T32" fmla="*/ 75 w 120"/>
                  <a:gd name="T33" fmla="*/ 5 h 182"/>
                  <a:gd name="T34" fmla="*/ 70 w 120"/>
                  <a:gd name="T35" fmla="*/ 0 h 182"/>
                  <a:gd name="T36" fmla="*/ 50 w 120"/>
                  <a:gd name="T37" fmla="*/ 0 h 182"/>
                  <a:gd name="T38" fmla="*/ 45 w 120"/>
                  <a:gd name="T39" fmla="*/ 5 h 182"/>
                  <a:gd name="T40" fmla="*/ 45 w 120"/>
                  <a:gd name="T41" fmla="*/ 20 h 182"/>
                  <a:gd name="T42" fmla="*/ 17 w 120"/>
                  <a:gd name="T43" fmla="*/ 35 h 182"/>
                  <a:gd name="T44" fmla="*/ 7 w 120"/>
                  <a:gd name="T45" fmla="*/ 63 h 182"/>
                  <a:gd name="T46" fmla="*/ 16 w 120"/>
                  <a:gd name="T47" fmla="*/ 88 h 182"/>
                  <a:gd name="T48" fmla="*/ 63 w 120"/>
                  <a:gd name="T49" fmla="*/ 107 h 182"/>
                  <a:gd name="T50" fmla="*/ 78 w 120"/>
                  <a:gd name="T51" fmla="*/ 112 h 182"/>
                  <a:gd name="T52" fmla="*/ 83 w 120"/>
                  <a:gd name="T53" fmla="*/ 123 h 182"/>
                  <a:gd name="T54" fmla="*/ 63 w 120"/>
                  <a:gd name="T55" fmla="*/ 136 h 182"/>
                  <a:gd name="T56" fmla="*/ 48 w 120"/>
                  <a:gd name="T57" fmla="*/ 133 h 182"/>
                  <a:gd name="T58" fmla="*/ 35 w 120"/>
                  <a:gd name="T59" fmla="*/ 121 h 182"/>
                  <a:gd name="T60" fmla="*/ 34 w 120"/>
                  <a:gd name="T61" fmla="*/ 120 h 182"/>
                  <a:gd name="T62" fmla="*/ 34 w 120"/>
                  <a:gd name="T63" fmla="*/ 120 h 182"/>
                  <a:gd name="T64" fmla="*/ 32 w 120"/>
                  <a:gd name="T65" fmla="*/ 118 h 182"/>
                  <a:gd name="T66" fmla="*/ 3 w 120"/>
                  <a:gd name="T67" fmla="*/ 118 h 182"/>
                  <a:gd name="T68" fmla="*/ 0 w 120"/>
                  <a:gd name="T69" fmla="*/ 121 h 182"/>
                  <a:gd name="T70" fmla="*/ 0 w 120"/>
                  <a:gd name="T71" fmla="*/ 123 h 182"/>
                  <a:gd name="T72" fmla="*/ 45 w 120"/>
                  <a:gd name="T73" fmla="*/ 161 h 182"/>
                  <a:gd name="T74" fmla="*/ 45 w 120"/>
                  <a:gd name="T75" fmla="*/ 177 h 182"/>
                  <a:gd name="T76" fmla="*/ 50 w 120"/>
                  <a:gd name="T77" fmla="*/ 182 h 182"/>
                  <a:gd name="T78" fmla="*/ 70 w 120"/>
                  <a:gd name="T79" fmla="*/ 182 h 182"/>
                  <a:gd name="T80" fmla="*/ 75 w 120"/>
                  <a:gd name="T81" fmla="*/ 177 h 182"/>
                  <a:gd name="T82" fmla="*/ 75 w 120"/>
                  <a:gd name="T83" fmla="*/ 161 h 182"/>
                  <a:gd name="T84" fmla="*/ 107 w 120"/>
                  <a:gd name="T85" fmla="*/ 147 h 182"/>
                  <a:gd name="T86" fmla="*/ 120 w 120"/>
                  <a:gd name="T87" fmla="*/ 117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0" h="182">
                    <a:moveTo>
                      <a:pt x="120" y="117"/>
                    </a:moveTo>
                    <a:cubicBezTo>
                      <a:pt x="120" y="108"/>
                      <a:pt x="118" y="101"/>
                      <a:pt x="113" y="94"/>
                    </a:cubicBezTo>
                    <a:cubicBezTo>
                      <a:pt x="109" y="88"/>
                      <a:pt x="104" y="84"/>
                      <a:pt x="97" y="81"/>
                    </a:cubicBezTo>
                    <a:cubicBezTo>
                      <a:pt x="90" y="78"/>
                      <a:pt x="78" y="75"/>
                      <a:pt x="62" y="71"/>
                    </a:cubicBezTo>
                    <a:cubicBezTo>
                      <a:pt x="51" y="69"/>
                      <a:pt x="48" y="67"/>
                      <a:pt x="46" y="65"/>
                    </a:cubicBezTo>
                    <a:cubicBezTo>
                      <a:pt x="44" y="63"/>
                      <a:pt x="43" y="60"/>
                      <a:pt x="43" y="57"/>
                    </a:cubicBezTo>
                    <a:cubicBezTo>
                      <a:pt x="43" y="52"/>
                      <a:pt x="45" y="44"/>
                      <a:pt x="61" y="44"/>
                    </a:cubicBezTo>
                    <a:cubicBezTo>
                      <a:pt x="69" y="44"/>
                      <a:pt x="76" y="46"/>
                      <a:pt x="81" y="51"/>
                    </a:cubicBezTo>
                    <a:cubicBezTo>
                      <a:pt x="82" y="52"/>
                      <a:pt x="84" y="54"/>
                      <a:pt x="85" y="56"/>
                    </a:cubicBezTo>
                    <a:cubicBezTo>
                      <a:pt x="85" y="56"/>
                      <a:pt x="85" y="56"/>
                      <a:pt x="85" y="56"/>
                    </a:cubicBezTo>
                    <a:cubicBezTo>
                      <a:pt x="85" y="56"/>
                      <a:pt x="85" y="56"/>
                      <a:pt x="85" y="56"/>
                    </a:cubicBezTo>
                    <a:cubicBezTo>
                      <a:pt x="86" y="57"/>
                      <a:pt x="87" y="58"/>
                      <a:pt x="88" y="58"/>
                    </a:cubicBezTo>
                    <a:cubicBezTo>
                      <a:pt x="114" y="58"/>
                      <a:pt x="114" y="58"/>
                      <a:pt x="114" y="58"/>
                    </a:cubicBezTo>
                    <a:cubicBezTo>
                      <a:pt x="115" y="58"/>
                      <a:pt x="117" y="57"/>
                      <a:pt x="117" y="55"/>
                    </a:cubicBezTo>
                    <a:cubicBezTo>
                      <a:pt x="117" y="54"/>
                      <a:pt x="116" y="53"/>
                      <a:pt x="116" y="51"/>
                    </a:cubicBezTo>
                    <a:cubicBezTo>
                      <a:pt x="109" y="34"/>
                      <a:pt x="96" y="23"/>
                      <a:pt x="75" y="20"/>
                    </a:cubicBezTo>
                    <a:cubicBezTo>
                      <a:pt x="75" y="5"/>
                      <a:pt x="75" y="5"/>
                      <a:pt x="75" y="5"/>
                    </a:cubicBezTo>
                    <a:cubicBezTo>
                      <a:pt x="75" y="2"/>
                      <a:pt x="73" y="0"/>
                      <a:pt x="70" y="0"/>
                    </a:cubicBezTo>
                    <a:cubicBezTo>
                      <a:pt x="50" y="0"/>
                      <a:pt x="50" y="0"/>
                      <a:pt x="50" y="0"/>
                    </a:cubicBezTo>
                    <a:cubicBezTo>
                      <a:pt x="47" y="0"/>
                      <a:pt x="45" y="2"/>
                      <a:pt x="45" y="5"/>
                    </a:cubicBezTo>
                    <a:cubicBezTo>
                      <a:pt x="45" y="20"/>
                      <a:pt x="45" y="20"/>
                      <a:pt x="45" y="20"/>
                    </a:cubicBezTo>
                    <a:cubicBezTo>
                      <a:pt x="33" y="23"/>
                      <a:pt x="23" y="28"/>
                      <a:pt x="17" y="35"/>
                    </a:cubicBezTo>
                    <a:cubicBezTo>
                      <a:pt x="10" y="43"/>
                      <a:pt x="7" y="53"/>
                      <a:pt x="7" y="63"/>
                    </a:cubicBezTo>
                    <a:cubicBezTo>
                      <a:pt x="7" y="73"/>
                      <a:pt x="10" y="81"/>
                      <a:pt x="16" y="88"/>
                    </a:cubicBezTo>
                    <a:cubicBezTo>
                      <a:pt x="23" y="96"/>
                      <a:pt x="38" y="102"/>
                      <a:pt x="63" y="107"/>
                    </a:cubicBezTo>
                    <a:cubicBezTo>
                      <a:pt x="70" y="109"/>
                      <a:pt x="75" y="110"/>
                      <a:pt x="78" y="112"/>
                    </a:cubicBezTo>
                    <a:cubicBezTo>
                      <a:pt x="81" y="115"/>
                      <a:pt x="83" y="119"/>
                      <a:pt x="83" y="123"/>
                    </a:cubicBezTo>
                    <a:cubicBezTo>
                      <a:pt x="83" y="129"/>
                      <a:pt x="80" y="136"/>
                      <a:pt x="63" y="136"/>
                    </a:cubicBezTo>
                    <a:cubicBezTo>
                      <a:pt x="57" y="136"/>
                      <a:pt x="52" y="135"/>
                      <a:pt x="48" y="133"/>
                    </a:cubicBezTo>
                    <a:cubicBezTo>
                      <a:pt x="42" y="131"/>
                      <a:pt x="38" y="127"/>
                      <a:pt x="35" y="121"/>
                    </a:cubicBezTo>
                    <a:cubicBezTo>
                      <a:pt x="34" y="120"/>
                      <a:pt x="34" y="120"/>
                      <a:pt x="34" y="120"/>
                    </a:cubicBezTo>
                    <a:cubicBezTo>
                      <a:pt x="34" y="120"/>
                      <a:pt x="34" y="120"/>
                      <a:pt x="34" y="120"/>
                    </a:cubicBezTo>
                    <a:cubicBezTo>
                      <a:pt x="34" y="119"/>
                      <a:pt x="33" y="118"/>
                      <a:pt x="32" y="118"/>
                    </a:cubicBezTo>
                    <a:cubicBezTo>
                      <a:pt x="3" y="118"/>
                      <a:pt x="3" y="118"/>
                      <a:pt x="3" y="118"/>
                    </a:cubicBezTo>
                    <a:cubicBezTo>
                      <a:pt x="1" y="118"/>
                      <a:pt x="0" y="120"/>
                      <a:pt x="0" y="121"/>
                    </a:cubicBezTo>
                    <a:cubicBezTo>
                      <a:pt x="0" y="122"/>
                      <a:pt x="0" y="123"/>
                      <a:pt x="0" y="123"/>
                    </a:cubicBezTo>
                    <a:cubicBezTo>
                      <a:pt x="7" y="145"/>
                      <a:pt x="22" y="158"/>
                      <a:pt x="45" y="161"/>
                    </a:cubicBezTo>
                    <a:cubicBezTo>
                      <a:pt x="45" y="177"/>
                      <a:pt x="45" y="177"/>
                      <a:pt x="45" y="177"/>
                    </a:cubicBezTo>
                    <a:cubicBezTo>
                      <a:pt x="45" y="180"/>
                      <a:pt x="47" y="182"/>
                      <a:pt x="50" y="182"/>
                    </a:cubicBezTo>
                    <a:cubicBezTo>
                      <a:pt x="70" y="182"/>
                      <a:pt x="70" y="182"/>
                      <a:pt x="70" y="182"/>
                    </a:cubicBezTo>
                    <a:cubicBezTo>
                      <a:pt x="73" y="182"/>
                      <a:pt x="75" y="180"/>
                      <a:pt x="75" y="177"/>
                    </a:cubicBezTo>
                    <a:cubicBezTo>
                      <a:pt x="75" y="161"/>
                      <a:pt x="75" y="161"/>
                      <a:pt x="75" y="161"/>
                    </a:cubicBezTo>
                    <a:cubicBezTo>
                      <a:pt x="88" y="159"/>
                      <a:pt x="99" y="154"/>
                      <a:pt x="107" y="147"/>
                    </a:cubicBezTo>
                    <a:cubicBezTo>
                      <a:pt x="116" y="139"/>
                      <a:pt x="120" y="129"/>
                      <a:pt x="120" y="1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Text" lastClr="000000"/>
                  </a:solidFill>
                  <a:effectLst/>
                  <a:uLnTx/>
                  <a:uFillTx/>
                  <a:latin typeface="Calibri"/>
                  <a:ea typeface="微软雅黑"/>
                </a:endParaRPr>
              </a:p>
            </p:txBody>
          </p:sp>
        </p:grpSp>
      </p:grpSp>
      <p:grpSp>
        <p:nvGrpSpPr>
          <p:cNvPr id="40" name="组合 25"/>
          <p:cNvGrpSpPr>
            <a:grpSpLocks/>
          </p:cNvGrpSpPr>
          <p:nvPr/>
        </p:nvGrpSpPr>
        <p:grpSpPr bwMode="auto">
          <a:xfrm>
            <a:off x="3125938" y="1772816"/>
            <a:ext cx="567864" cy="567864"/>
            <a:chOff x="3974445" y="1709271"/>
            <a:chExt cx="720000" cy="720000"/>
          </a:xfrm>
        </p:grpSpPr>
        <p:sp>
          <p:nvSpPr>
            <p:cNvPr id="41" name="椭圆 40"/>
            <p:cNvSpPr>
              <a:spLocks noChangeAspect="1"/>
            </p:cNvSpPr>
            <p:nvPr/>
          </p:nvSpPr>
          <p:spPr>
            <a:xfrm>
              <a:off x="3974445" y="1709271"/>
              <a:ext cx="720000" cy="720000"/>
            </a:xfrm>
            <a:prstGeom prst="ellipse">
              <a:avLst/>
            </a:prstGeom>
            <a:solidFill>
              <a:srgbClr val="FB710F"/>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Calibri"/>
                <a:ea typeface="微软雅黑"/>
                <a:cs typeface="+mn-cs"/>
              </a:endParaRPr>
            </a:p>
          </p:txBody>
        </p:sp>
        <p:sp>
          <p:nvSpPr>
            <p:cNvPr id="42" name="Freeform 14"/>
            <p:cNvSpPr>
              <a:spLocks noChangeAspect="1" noEditPoints="1" noChangeArrowheads="1"/>
            </p:cNvSpPr>
            <p:nvPr/>
          </p:nvSpPr>
          <p:spPr bwMode="auto">
            <a:xfrm>
              <a:off x="4105452" y="1799271"/>
              <a:ext cx="457985" cy="540000"/>
            </a:xfrm>
            <a:custGeom>
              <a:avLst/>
              <a:gdLst>
                <a:gd name="T0" fmla="*/ 228993 w 264"/>
                <a:gd name="T1" fmla="*/ 0 h 312"/>
                <a:gd name="T2" fmla="*/ 0 w 264"/>
                <a:gd name="T3" fmla="*/ 228462 h 312"/>
                <a:gd name="T4" fmla="*/ 135314 w 264"/>
                <a:gd name="T5" fmla="*/ 436154 h 312"/>
                <a:gd name="T6" fmla="*/ 135314 w 264"/>
                <a:gd name="T7" fmla="*/ 446538 h 312"/>
                <a:gd name="T8" fmla="*/ 228993 w 264"/>
                <a:gd name="T9" fmla="*/ 540000 h 312"/>
                <a:gd name="T10" fmla="*/ 322671 w 264"/>
                <a:gd name="T11" fmla="*/ 446538 h 312"/>
                <a:gd name="T12" fmla="*/ 322671 w 264"/>
                <a:gd name="T13" fmla="*/ 436154 h 312"/>
                <a:gd name="T14" fmla="*/ 457985 w 264"/>
                <a:gd name="T15" fmla="*/ 228462 h 312"/>
                <a:gd name="T16" fmla="*/ 228993 w 264"/>
                <a:gd name="T17" fmla="*/ 0 h 312"/>
                <a:gd name="T18" fmla="*/ 241136 w 264"/>
                <a:gd name="T19" fmla="*/ 415385 h 312"/>
                <a:gd name="T20" fmla="*/ 228993 w 264"/>
                <a:gd name="T21" fmla="*/ 415385 h 312"/>
                <a:gd name="T22" fmla="*/ 216849 w 264"/>
                <a:gd name="T23" fmla="*/ 415385 h 312"/>
                <a:gd name="T24" fmla="*/ 216849 w 264"/>
                <a:gd name="T25" fmla="*/ 280385 h 312"/>
                <a:gd name="T26" fmla="*/ 241136 w 264"/>
                <a:gd name="T27" fmla="*/ 280385 h 312"/>
                <a:gd name="T28" fmla="*/ 241136 w 264"/>
                <a:gd name="T29" fmla="*/ 415385 h 312"/>
                <a:gd name="T30" fmla="*/ 261954 w 264"/>
                <a:gd name="T31" fmla="*/ 411923 h 312"/>
                <a:gd name="T32" fmla="*/ 261954 w 264"/>
                <a:gd name="T33" fmla="*/ 223269 h 312"/>
                <a:gd name="T34" fmla="*/ 241136 w 264"/>
                <a:gd name="T35" fmla="*/ 223269 h 312"/>
                <a:gd name="T36" fmla="*/ 241136 w 264"/>
                <a:gd name="T37" fmla="*/ 259615 h 312"/>
                <a:gd name="T38" fmla="*/ 216849 w 264"/>
                <a:gd name="T39" fmla="*/ 259615 h 312"/>
                <a:gd name="T40" fmla="*/ 216849 w 264"/>
                <a:gd name="T41" fmla="*/ 223269 h 312"/>
                <a:gd name="T42" fmla="*/ 196031 w 264"/>
                <a:gd name="T43" fmla="*/ 223269 h 312"/>
                <a:gd name="T44" fmla="*/ 196031 w 264"/>
                <a:gd name="T45" fmla="*/ 411923 h 312"/>
                <a:gd name="T46" fmla="*/ 41635 w 264"/>
                <a:gd name="T47" fmla="*/ 228462 h 312"/>
                <a:gd name="T48" fmla="*/ 228993 w 264"/>
                <a:gd name="T49" fmla="*/ 41538 h 312"/>
                <a:gd name="T50" fmla="*/ 416350 w 264"/>
                <a:gd name="T51" fmla="*/ 228462 h 312"/>
                <a:gd name="T52" fmla="*/ 261954 w 264"/>
                <a:gd name="T53" fmla="*/ 411923 h 312"/>
                <a:gd name="T54" fmla="*/ 159601 w 264"/>
                <a:gd name="T55" fmla="*/ 167885 h 312"/>
                <a:gd name="T56" fmla="*/ 104088 w 264"/>
                <a:gd name="T57" fmla="*/ 223269 h 312"/>
                <a:gd name="T58" fmla="*/ 159601 w 264"/>
                <a:gd name="T59" fmla="*/ 280385 h 312"/>
                <a:gd name="T60" fmla="*/ 175214 w 264"/>
                <a:gd name="T61" fmla="*/ 280385 h 312"/>
                <a:gd name="T62" fmla="*/ 175214 w 264"/>
                <a:gd name="T63" fmla="*/ 259615 h 312"/>
                <a:gd name="T64" fmla="*/ 159601 w 264"/>
                <a:gd name="T65" fmla="*/ 259615 h 312"/>
                <a:gd name="T66" fmla="*/ 124905 w 264"/>
                <a:gd name="T67" fmla="*/ 223269 h 312"/>
                <a:gd name="T68" fmla="*/ 159601 w 264"/>
                <a:gd name="T69" fmla="*/ 188654 h 312"/>
                <a:gd name="T70" fmla="*/ 196031 w 264"/>
                <a:gd name="T71" fmla="*/ 223269 h 312"/>
                <a:gd name="T72" fmla="*/ 216849 w 264"/>
                <a:gd name="T73" fmla="*/ 223269 h 312"/>
                <a:gd name="T74" fmla="*/ 159601 w 264"/>
                <a:gd name="T75" fmla="*/ 167885 h 312"/>
                <a:gd name="T76" fmla="*/ 298384 w 264"/>
                <a:gd name="T77" fmla="*/ 167885 h 312"/>
                <a:gd name="T78" fmla="*/ 241136 w 264"/>
                <a:gd name="T79" fmla="*/ 223269 h 312"/>
                <a:gd name="T80" fmla="*/ 261954 w 264"/>
                <a:gd name="T81" fmla="*/ 223269 h 312"/>
                <a:gd name="T82" fmla="*/ 298384 w 264"/>
                <a:gd name="T83" fmla="*/ 188654 h 312"/>
                <a:gd name="T84" fmla="*/ 333080 w 264"/>
                <a:gd name="T85" fmla="*/ 223269 h 312"/>
                <a:gd name="T86" fmla="*/ 300119 w 264"/>
                <a:gd name="T87" fmla="*/ 259615 h 312"/>
                <a:gd name="T88" fmla="*/ 298384 w 264"/>
                <a:gd name="T89" fmla="*/ 259615 h 312"/>
                <a:gd name="T90" fmla="*/ 298384 w 264"/>
                <a:gd name="T91" fmla="*/ 259615 h 312"/>
                <a:gd name="T92" fmla="*/ 298384 w 264"/>
                <a:gd name="T93" fmla="*/ 259615 h 312"/>
                <a:gd name="T94" fmla="*/ 284506 w 264"/>
                <a:gd name="T95" fmla="*/ 259615 h 312"/>
                <a:gd name="T96" fmla="*/ 284506 w 264"/>
                <a:gd name="T97" fmla="*/ 280385 h 312"/>
                <a:gd name="T98" fmla="*/ 298384 w 264"/>
                <a:gd name="T99" fmla="*/ 280385 h 312"/>
                <a:gd name="T100" fmla="*/ 298384 w 264"/>
                <a:gd name="T101" fmla="*/ 280385 h 312"/>
                <a:gd name="T102" fmla="*/ 300119 w 264"/>
                <a:gd name="T103" fmla="*/ 280385 h 312"/>
                <a:gd name="T104" fmla="*/ 353898 w 264"/>
                <a:gd name="T105" fmla="*/ 223269 h 312"/>
                <a:gd name="T106" fmla="*/ 298384 w 264"/>
                <a:gd name="T107" fmla="*/ 167885 h 31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64" h="312">
                  <a:moveTo>
                    <a:pt x="132" y="0"/>
                  </a:moveTo>
                  <a:cubicBezTo>
                    <a:pt x="59" y="0"/>
                    <a:pt x="0" y="59"/>
                    <a:pt x="0" y="132"/>
                  </a:cubicBezTo>
                  <a:cubicBezTo>
                    <a:pt x="0" y="186"/>
                    <a:pt x="32" y="232"/>
                    <a:pt x="78" y="252"/>
                  </a:cubicBezTo>
                  <a:cubicBezTo>
                    <a:pt x="78" y="258"/>
                    <a:pt x="78" y="258"/>
                    <a:pt x="78" y="258"/>
                  </a:cubicBezTo>
                  <a:cubicBezTo>
                    <a:pt x="78" y="288"/>
                    <a:pt x="102" y="312"/>
                    <a:pt x="132" y="312"/>
                  </a:cubicBezTo>
                  <a:cubicBezTo>
                    <a:pt x="162" y="312"/>
                    <a:pt x="186" y="288"/>
                    <a:pt x="186" y="258"/>
                  </a:cubicBezTo>
                  <a:cubicBezTo>
                    <a:pt x="186" y="252"/>
                    <a:pt x="186" y="252"/>
                    <a:pt x="186" y="252"/>
                  </a:cubicBezTo>
                  <a:cubicBezTo>
                    <a:pt x="232" y="232"/>
                    <a:pt x="264" y="186"/>
                    <a:pt x="264" y="132"/>
                  </a:cubicBezTo>
                  <a:cubicBezTo>
                    <a:pt x="264" y="59"/>
                    <a:pt x="205" y="0"/>
                    <a:pt x="132" y="0"/>
                  </a:cubicBezTo>
                  <a:close/>
                  <a:moveTo>
                    <a:pt x="139" y="240"/>
                  </a:moveTo>
                  <a:cubicBezTo>
                    <a:pt x="137" y="240"/>
                    <a:pt x="134" y="240"/>
                    <a:pt x="132" y="240"/>
                  </a:cubicBezTo>
                  <a:cubicBezTo>
                    <a:pt x="130" y="240"/>
                    <a:pt x="127" y="240"/>
                    <a:pt x="125" y="240"/>
                  </a:cubicBezTo>
                  <a:cubicBezTo>
                    <a:pt x="125" y="162"/>
                    <a:pt x="125" y="162"/>
                    <a:pt x="125" y="162"/>
                  </a:cubicBezTo>
                  <a:cubicBezTo>
                    <a:pt x="139" y="162"/>
                    <a:pt x="139" y="162"/>
                    <a:pt x="139" y="162"/>
                  </a:cubicBezTo>
                  <a:lnTo>
                    <a:pt x="139" y="240"/>
                  </a:lnTo>
                  <a:close/>
                  <a:moveTo>
                    <a:pt x="151" y="238"/>
                  </a:moveTo>
                  <a:cubicBezTo>
                    <a:pt x="151" y="129"/>
                    <a:pt x="151" y="129"/>
                    <a:pt x="151" y="129"/>
                  </a:cubicBezTo>
                  <a:cubicBezTo>
                    <a:pt x="139" y="129"/>
                    <a:pt x="139" y="129"/>
                    <a:pt x="139" y="129"/>
                  </a:cubicBezTo>
                  <a:cubicBezTo>
                    <a:pt x="139" y="150"/>
                    <a:pt x="139" y="150"/>
                    <a:pt x="139" y="150"/>
                  </a:cubicBezTo>
                  <a:cubicBezTo>
                    <a:pt x="125" y="150"/>
                    <a:pt x="125" y="150"/>
                    <a:pt x="125" y="150"/>
                  </a:cubicBezTo>
                  <a:cubicBezTo>
                    <a:pt x="125" y="129"/>
                    <a:pt x="125" y="129"/>
                    <a:pt x="125" y="129"/>
                  </a:cubicBezTo>
                  <a:cubicBezTo>
                    <a:pt x="113" y="129"/>
                    <a:pt x="113" y="129"/>
                    <a:pt x="113" y="129"/>
                  </a:cubicBezTo>
                  <a:cubicBezTo>
                    <a:pt x="113" y="238"/>
                    <a:pt x="113" y="238"/>
                    <a:pt x="113" y="238"/>
                  </a:cubicBezTo>
                  <a:cubicBezTo>
                    <a:pt x="62" y="229"/>
                    <a:pt x="24" y="185"/>
                    <a:pt x="24" y="132"/>
                  </a:cubicBezTo>
                  <a:cubicBezTo>
                    <a:pt x="24" y="72"/>
                    <a:pt x="72" y="24"/>
                    <a:pt x="132" y="24"/>
                  </a:cubicBezTo>
                  <a:cubicBezTo>
                    <a:pt x="192" y="24"/>
                    <a:pt x="240" y="72"/>
                    <a:pt x="240" y="132"/>
                  </a:cubicBezTo>
                  <a:cubicBezTo>
                    <a:pt x="240" y="185"/>
                    <a:pt x="202" y="229"/>
                    <a:pt x="151" y="238"/>
                  </a:cubicBezTo>
                  <a:close/>
                  <a:moveTo>
                    <a:pt x="92" y="97"/>
                  </a:moveTo>
                  <a:cubicBezTo>
                    <a:pt x="75" y="97"/>
                    <a:pt x="60" y="112"/>
                    <a:pt x="60" y="129"/>
                  </a:cubicBezTo>
                  <a:cubicBezTo>
                    <a:pt x="60" y="147"/>
                    <a:pt x="75" y="162"/>
                    <a:pt x="92" y="162"/>
                  </a:cubicBezTo>
                  <a:cubicBezTo>
                    <a:pt x="101" y="162"/>
                    <a:pt x="101" y="162"/>
                    <a:pt x="101" y="162"/>
                  </a:cubicBezTo>
                  <a:cubicBezTo>
                    <a:pt x="101" y="150"/>
                    <a:pt x="101" y="150"/>
                    <a:pt x="101" y="150"/>
                  </a:cubicBezTo>
                  <a:cubicBezTo>
                    <a:pt x="92" y="150"/>
                    <a:pt x="92" y="150"/>
                    <a:pt x="92" y="150"/>
                  </a:cubicBezTo>
                  <a:cubicBezTo>
                    <a:pt x="81" y="150"/>
                    <a:pt x="72" y="141"/>
                    <a:pt x="72" y="129"/>
                  </a:cubicBezTo>
                  <a:cubicBezTo>
                    <a:pt x="72" y="118"/>
                    <a:pt x="81" y="109"/>
                    <a:pt x="92" y="109"/>
                  </a:cubicBezTo>
                  <a:cubicBezTo>
                    <a:pt x="104" y="109"/>
                    <a:pt x="113" y="118"/>
                    <a:pt x="113" y="129"/>
                  </a:cubicBezTo>
                  <a:cubicBezTo>
                    <a:pt x="125" y="129"/>
                    <a:pt x="125" y="129"/>
                    <a:pt x="125" y="129"/>
                  </a:cubicBezTo>
                  <a:cubicBezTo>
                    <a:pt x="125" y="112"/>
                    <a:pt x="110" y="97"/>
                    <a:pt x="92" y="97"/>
                  </a:cubicBezTo>
                  <a:close/>
                  <a:moveTo>
                    <a:pt x="172" y="97"/>
                  </a:moveTo>
                  <a:cubicBezTo>
                    <a:pt x="154" y="97"/>
                    <a:pt x="139" y="112"/>
                    <a:pt x="139" y="129"/>
                  </a:cubicBezTo>
                  <a:cubicBezTo>
                    <a:pt x="151" y="129"/>
                    <a:pt x="151" y="129"/>
                    <a:pt x="151" y="129"/>
                  </a:cubicBezTo>
                  <a:cubicBezTo>
                    <a:pt x="151" y="118"/>
                    <a:pt x="160" y="109"/>
                    <a:pt x="172" y="109"/>
                  </a:cubicBezTo>
                  <a:cubicBezTo>
                    <a:pt x="183" y="109"/>
                    <a:pt x="192" y="118"/>
                    <a:pt x="192" y="129"/>
                  </a:cubicBezTo>
                  <a:cubicBezTo>
                    <a:pt x="192" y="140"/>
                    <a:pt x="184" y="149"/>
                    <a:pt x="173" y="150"/>
                  </a:cubicBezTo>
                  <a:cubicBezTo>
                    <a:pt x="172" y="150"/>
                    <a:pt x="172" y="150"/>
                    <a:pt x="172" y="150"/>
                  </a:cubicBezTo>
                  <a:cubicBezTo>
                    <a:pt x="172" y="150"/>
                    <a:pt x="172" y="150"/>
                    <a:pt x="172" y="150"/>
                  </a:cubicBezTo>
                  <a:cubicBezTo>
                    <a:pt x="172" y="150"/>
                    <a:pt x="172" y="150"/>
                    <a:pt x="172" y="150"/>
                  </a:cubicBezTo>
                  <a:cubicBezTo>
                    <a:pt x="170" y="150"/>
                    <a:pt x="167" y="150"/>
                    <a:pt x="164" y="150"/>
                  </a:cubicBezTo>
                  <a:cubicBezTo>
                    <a:pt x="164" y="162"/>
                    <a:pt x="164" y="162"/>
                    <a:pt x="164" y="162"/>
                  </a:cubicBezTo>
                  <a:cubicBezTo>
                    <a:pt x="166" y="162"/>
                    <a:pt x="170" y="162"/>
                    <a:pt x="172" y="162"/>
                  </a:cubicBezTo>
                  <a:cubicBezTo>
                    <a:pt x="172" y="162"/>
                    <a:pt x="172" y="162"/>
                    <a:pt x="172" y="162"/>
                  </a:cubicBezTo>
                  <a:cubicBezTo>
                    <a:pt x="172" y="162"/>
                    <a:pt x="173" y="162"/>
                    <a:pt x="173" y="162"/>
                  </a:cubicBezTo>
                  <a:cubicBezTo>
                    <a:pt x="191" y="161"/>
                    <a:pt x="204" y="147"/>
                    <a:pt x="204" y="129"/>
                  </a:cubicBezTo>
                  <a:cubicBezTo>
                    <a:pt x="204" y="112"/>
                    <a:pt x="189" y="97"/>
                    <a:pt x="172" y="97"/>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Text" lastClr="000000"/>
                </a:solidFill>
                <a:effectLst/>
                <a:uLnTx/>
                <a:uFillTx/>
              </a:endParaRPr>
            </a:p>
          </p:txBody>
        </p:sp>
      </p:grpSp>
      <p:grpSp>
        <p:nvGrpSpPr>
          <p:cNvPr id="43" name="组合 28"/>
          <p:cNvGrpSpPr>
            <a:grpSpLocks/>
          </p:cNvGrpSpPr>
          <p:nvPr/>
        </p:nvGrpSpPr>
        <p:grpSpPr bwMode="auto">
          <a:xfrm>
            <a:off x="5241044" y="1772816"/>
            <a:ext cx="566613" cy="567864"/>
            <a:chOff x="6090737" y="1709271"/>
            <a:chExt cx="720000" cy="720000"/>
          </a:xfrm>
        </p:grpSpPr>
        <p:sp>
          <p:nvSpPr>
            <p:cNvPr id="44" name="椭圆 43"/>
            <p:cNvSpPr>
              <a:spLocks noChangeAspect="1"/>
            </p:cNvSpPr>
            <p:nvPr/>
          </p:nvSpPr>
          <p:spPr>
            <a:xfrm>
              <a:off x="6090737" y="1709271"/>
              <a:ext cx="720000" cy="720000"/>
            </a:xfrm>
            <a:prstGeom prst="ellipse">
              <a:avLst/>
            </a:prstGeom>
            <a:solidFill>
              <a:srgbClr val="FB710F"/>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Calibri"/>
                <a:ea typeface="微软雅黑"/>
                <a:cs typeface="+mn-cs"/>
              </a:endParaRPr>
            </a:p>
          </p:txBody>
        </p:sp>
        <p:sp>
          <p:nvSpPr>
            <p:cNvPr id="45" name="Freeform 18"/>
            <p:cNvSpPr>
              <a:spLocks noChangeAspect="1" noEditPoints="1" noChangeArrowheads="1"/>
            </p:cNvSpPr>
            <p:nvPr/>
          </p:nvSpPr>
          <p:spPr bwMode="auto">
            <a:xfrm>
              <a:off x="6180737" y="1799271"/>
              <a:ext cx="540000" cy="540000"/>
            </a:xfrm>
            <a:custGeom>
              <a:avLst/>
              <a:gdLst>
                <a:gd name="T0" fmla="*/ 270000 w 312"/>
                <a:gd name="T1" fmla="*/ 0 h 312"/>
                <a:gd name="T2" fmla="*/ 0 w 312"/>
                <a:gd name="T3" fmla="*/ 270000 h 312"/>
                <a:gd name="T4" fmla="*/ 270000 w 312"/>
                <a:gd name="T5" fmla="*/ 540000 h 312"/>
                <a:gd name="T6" fmla="*/ 540000 w 312"/>
                <a:gd name="T7" fmla="*/ 270000 h 312"/>
                <a:gd name="T8" fmla="*/ 270000 w 312"/>
                <a:gd name="T9" fmla="*/ 0 h 312"/>
                <a:gd name="T10" fmla="*/ 278654 w 312"/>
                <a:gd name="T11" fmla="*/ 491538 h 312"/>
                <a:gd name="T12" fmla="*/ 270000 w 312"/>
                <a:gd name="T13" fmla="*/ 495000 h 312"/>
                <a:gd name="T14" fmla="*/ 261346 w 312"/>
                <a:gd name="T15" fmla="*/ 491538 h 312"/>
                <a:gd name="T16" fmla="*/ 180000 w 312"/>
                <a:gd name="T17" fmla="*/ 365192 h 312"/>
                <a:gd name="T18" fmla="*/ 360000 w 312"/>
                <a:gd name="T19" fmla="*/ 363462 h 312"/>
                <a:gd name="T20" fmla="*/ 278654 w 312"/>
                <a:gd name="T21" fmla="*/ 491538 h 312"/>
                <a:gd name="T22" fmla="*/ 169615 w 312"/>
                <a:gd name="T23" fmla="*/ 323654 h 312"/>
                <a:gd name="T24" fmla="*/ 164423 w 312"/>
                <a:gd name="T25" fmla="*/ 270000 h 312"/>
                <a:gd name="T26" fmla="*/ 169615 w 312"/>
                <a:gd name="T27" fmla="*/ 216346 h 312"/>
                <a:gd name="T28" fmla="*/ 271731 w 312"/>
                <a:gd name="T29" fmla="*/ 228462 h 312"/>
                <a:gd name="T30" fmla="*/ 370385 w 312"/>
                <a:gd name="T31" fmla="*/ 216346 h 312"/>
                <a:gd name="T32" fmla="*/ 375577 w 312"/>
                <a:gd name="T33" fmla="*/ 270000 h 312"/>
                <a:gd name="T34" fmla="*/ 370385 w 312"/>
                <a:gd name="T35" fmla="*/ 323654 h 312"/>
                <a:gd name="T36" fmla="*/ 169615 w 312"/>
                <a:gd name="T37" fmla="*/ 323654 h 312"/>
                <a:gd name="T38" fmla="*/ 261346 w 312"/>
                <a:gd name="T39" fmla="*/ 48462 h 312"/>
                <a:gd name="T40" fmla="*/ 270000 w 312"/>
                <a:gd name="T41" fmla="*/ 45000 h 312"/>
                <a:gd name="T42" fmla="*/ 278654 w 312"/>
                <a:gd name="T43" fmla="*/ 48462 h 312"/>
                <a:gd name="T44" fmla="*/ 360000 w 312"/>
                <a:gd name="T45" fmla="*/ 176538 h 312"/>
                <a:gd name="T46" fmla="*/ 180000 w 312"/>
                <a:gd name="T47" fmla="*/ 174808 h 312"/>
                <a:gd name="T48" fmla="*/ 261346 w 312"/>
                <a:gd name="T49" fmla="*/ 48462 h 312"/>
                <a:gd name="T50" fmla="*/ 410192 w 312"/>
                <a:gd name="T51" fmla="*/ 204231 h 312"/>
                <a:gd name="T52" fmla="*/ 477692 w 312"/>
                <a:gd name="T53" fmla="*/ 173077 h 312"/>
                <a:gd name="T54" fmla="*/ 498462 w 312"/>
                <a:gd name="T55" fmla="*/ 270000 h 312"/>
                <a:gd name="T56" fmla="*/ 477692 w 312"/>
                <a:gd name="T57" fmla="*/ 366923 h 312"/>
                <a:gd name="T58" fmla="*/ 410192 w 312"/>
                <a:gd name="T59" fmla="*/ 335769 h 312"/>
                <a:gd name="T60" fmla="*/ 417115 w 312"/>
                <a:gd name="T61" fmla="*/ 270000 h 312"/>
                <a:gd name="T62" fmla="*/ 410192 w 312"/>
                <a:gd name="T63" fmla="*/ 204231 h 312"/>
                <a:gd name="T64" fmla="*/ 455192 w 312"/>
                <a:gd name="T65" fmla="*/ 136731 h 312"/>
                <a:gd name="T66" fmla="*/ 399808 w 312"/>
                <a:gd name="T67" fmla="*/ 164423 h 312"/>
                <a:gd name="T68" fmla="*/ 339231 w 312"/>
                <a:gd name="T69" fmla="*/ 51923 h 312"/>
                <a:gd name="T70" fmla="*/ 455192 w 312"/>
                <a:gd name="T71" fmla="*/ 136731 h 312"/>
                <a:gd name="T72" fmla="*/ 200769 w 312"/>
                <a:gd name="T73" fmla="*/ 51923 h 312"/>
                <a:gd name="T74" fmla="*/ 140192 w 312"/>
                <a:gd name="T75" fmla="*/ 162692 h 312"/>
                <a:gd name="T76" fmla="*/ 84808 w 312"/>
                <a:gd name="T77" fmla="*/ 136731 h 312"/>
                <a:gd name="T78" fmla="*/ 200769 w 312"/>
                <a:gd name="T79" fmla="*/ 51923 h 312"/>
                <a:gd name="T80" fmla="*/ 64038 w 312"/>
                <a:gd name="T81" fmla="*/ 171346 h 312"/>
                <a:gd name="T82" fmla="*/ 129808 w 312"/>
                <a:gd name="T83" fmla="*/ 202500 h 312"/>
                <a:gd name="T84" fmla="*/ 122885 w 312"/>
                <a:gd name="T85" fmla="*/ 270000 h 312"/>
                <a:gd name="T86" fmla="*/ 129808 w 312"/>
                <a:gd name="T87" fmla="*/ 337500 h 312"/>
                <a:gd name="T88" fmla="*/ 64038 w 312"/>
                <a:gd name="T89" fmla="*/ 368654 h 312"/>
                <a:gd name="T90" fmla="*/ 41538 w 312"/>
                <a:gd name="T91" fmla="*/ 270000 h 312"/>
                <a:gd name="T92" fmla="*/ 64038 w 312"/>
                <a:gd name="T93" fmla="*/ 171346 h 312"/>
                <a:gd name="T94" fmla="*/ 84808 w 312"/>
                <a:gd name="T95" fmla="*/ 403269 h 312"/>
                <a:gd name="T96" fmla="*/ 140192 w 312"/>
                <a:gd name="T97" fmla="*/ 377308 h 312"/>
                <a:gd name="T98" fmla="*/ 200769 w 312"/>
                <a:gd name="T99" fmla="*/ 488077 h 312"/>
                <a:gd name="T100" fmla="*/ 84808 w 312"/>
                <a:gd name="T101" fmla="*/ 403269 h 312"/>
                <a:gd name="T102" fmla="*/ 339231 w 312"/>
                <a:gd name="T103" fmla="*/ 488077 h 312"/>
                <a:gd name="T104" fmla="*/ 399808 w 312"/>
                <a:gd name="T105" fmla="*/ 375577 h 312"/>
                <a:gd name="T106" fmla="*/ 455192 w 312"/>
                <a:gd name="T107" fmla="*/ 403269 h 312"/>
                <a:gd name="T108" fmla="*/ 339231 w 312"/>
                <a:gd name="T109" fmla="*/ 488077 h 31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12" h="312">
                  <a:moveTo>
                    <a:pt x="156" y="0"/>
                  </a:moveTo>
                  <a:cubicBezTo>
                    <a:pt x="70" y="0"/>
                    <a:pt x="0" y="70"/>
                    <a:pt x="0" y="156"/>
                  </a:cubicBezTo>
                  <a:cubicBezTo>
                    <a:pt x="0" y="242"/>
                    <a:pt x="70" y="312"/>
                    <a:pt x="156" y="312"/>
                  </a:cubicBezTo>
                  <a:cubicBezTo>
                    <a:pt x="242" y="312"/>
                    <a:pt x="312" y="242"/>
                    <a:pt x="312" y="156"/>
                  </a:cubicBezTo>
                  <a:cubicBezTo>
                    <a:pt x="312" y="70"/>
                    <a:pt x="242" y="0"/>
                    <a:pt x="156" y="0"/>
                  </a:cubicBezTo>
                  <a:close/>
                  <a:moveTo>
                    <a:pt x="161" y="284"/>
                  </a:moveTo>
                  <a:cubicBezTo>
                    <a:pt x="159" y="285"/>
                    <a:pt x="157" y="286"/>
                    <a:pt x="156" y="286"/>
                  </a:cubicBezTo>
                  <a:cubicBezTo>
                    <a:pt x="155" y="286"/>
                    <a:pt x="153" y="285"/>
                    <a:pt x="151" y="284"/>
                  </a:cubicBezTo>
                  <a:cubicBezTo>
                    <a:pt x="129" y="264"/>
                    <a:pt x="113" y="239"/>
                    <a:pt x="104" y="211"/>
                  </a:cubicBezTo>
                  <a:cubicBezTo>
                    <a:pt x="138" y="202"/>
                    <a:pt x="174" y="202"/>
                    <a:pt x="208" y="210"/>
                  </a:cubicBezTo>
                  <a:cubicBezTo>
                    <a:pt x="199" y="238"/>
                    <a:pt x="183" y="264"/>
                    <a:pt x="161" y="284"/>
                  </a:cubicBezTo>
                  <a:close/>
                  <a:moveTo>
                    <a:pt x="98" y="187"/>
                  </a:moveTo>
                  <a:cubicBezTo>
                    <a:pt x="96" y="177"/>
                    <a:pt x="95" y="167"/>
                    <a:pt x="95" y="156"/>
                  </a:cubicBezTo>
                  <a:cubicBezTo>
                    <a:pt x="95" y="145"/>
                    <a:pt x="96" y="135"/>
                    <a:pt x="98" y="125"/>
                  </a:cubicBezTo>
                  <a:cubicBezTo>
                    <a:pt x="117" y="129"/>
                    <a:pt x="137" y="132"/>
                    <a:pt x="157" y="132"/>
                  </a:cubicBezTo>
                  <a:cubicBezTo>
                    <a:pt x="176" y="132"/>
                    <a:pt x="195" y="130"/>
                    <a:pt x="214" y="125"/>
                  </a:cubicBezTo>
                  <a:cubicBezTo>
                    <a:pt x="216" y="135"/>
                    <a:pt x="217" y="145"/>
                    <a:pt x="217" y="156"/>
                  </a:cubicBezTo>
                  <a:cubicBezTo>
                    <a:pt x="217" y="167"/>
                    <a:pt x="216" y="177"/>
                    <a:pt x="214" y="187"/>
                  </a:cubicBezTo>
                  <a:cubicBezTo>
                    <a:pt x="176" y="178"/>
                    <a:pt x="136" y="178"/>
                    <a:pt x="98" y="187"/>
                  </a:cubicBezTo>
                  <a:close/>
                  <a:moveTo>
                    <a:pt x="151" y="28"/>
                  </a:moveTo>
                  <a:cubicBezTo>
                    <a:pt x="153" y="27"/>
                    <a:pt x="155" y="26"/>
                    <a:pt x="156" y="26"/>
                  </a:cubicBezTo>
                  <a:cubicBezTo>
                    <a:pt x="157" y="26"/>
                    <a:pt x="159" y="27"/>
                    <a:pt x="161" y="28"/>
                  </a:cubicBezTo>
                  <a:cubicBezTo>
                    <a:pt x="183" y="48"/>
                    <a:pt x="199" y="74"/>
                    <a:pt x="208" y="102"/>
                  </a:cubicBezTo>
                  <a:cubicBezTo>
                    <a:pt x="174" y="110"/>
                    <a:pt x="138" y="110"/>
                    <a:pt x="104" y="101"/>
                  </a:cubicBezTo>
                  <a:cubicBezTo>
                    <a:pt x="113" y="73"/>
                    <a:pt x="129" y="48"/>
                    <a:pt x="151" y="28"/>
                  </a:cubicBezTo>
                  <a:close/>
                  <a:moveTo>
                    <a:pt x="237" y="118"/>
                  </a:moveTo>
                  <a:cubicBezTo>
                    <a:pt x="250" y="113"/>
                    <a:pt x="263" y="107"/>
                    <a:pt x="276" y="100"/>
                  </a:cubicBezTo>
                  <a:cubicBezTo>
                    <a:pt x="284" y="117"/>
                    <a:pt x="288" y="136"/>
                    <a:pt x="288" y="156"/>
                  </a:cubicBezTo>
                  <a:cubicBezTo>
                    <a:pt x="288" y="176"/>
                    <a:pt x="284" y="195"/>
                    <a:pt x="276" y="212"/>
                  </a:cubicBezTo>
                  <a:cubicBezTo>
                    <a:pt x="263" y="205"/>
                    <a:pt x="250" y="199"/>
                    <a:pt x="237" y="194"/>
                  </a:cubicBezTo>
                  <a:cubicBezTo>
                    <a:pt x="240" y="182"/>
                    <a:pt x="241" y="169"/>
                    <a:pt x="241" y="156"/>
                  </a:cubicBezTo>
                  <a:cubicBezTo>
                    <a:pt x="241" y="143"/>
                    <a:pt x="240" y="130"/>
                    <a:pt x="237" y="118"/>
                  </a:cubicBezTo>
                  <a:close/>
                  <a:moveTo>
                    <a:pt x="263" y="79"/>
                  </a:moveTo>
                  <a:cubicBezTo>
                    <a:pt x="253" y="85"/>
                    <a:pt x="242" y="90"/>
                    <a:pt x="231" y="95"/>
                  </a:cubicBezTo>
                  <a:cubicBezTo>
                    <a:pt x="224" y="71"/>
                    <a:pt x="212" y="49"/>
                    <a:pt x="196" y="30"/>
                  </a:cubicBezTo>
                  <a:cubicBezTo>
                    <a:pt x="223" y="39"/>
                    <a:pt x="247" y="56"/>
                    <a:pt x="263" y="79"/>
                  </a:cubicBezTo>
                  <a:close/>
                  <a:moveTo>
                    <a:pt x="116" y="30"/>
                  </a:moveTo>
                  <a:cubicBezTo>
                    <a:pt x="101" y="49"/>
                    <a:pt x="89" y="71"/>
                    <a:pt x="81" y="94"/>
                  </a:cubicBezTo>
                  <a:cubicBezTo>
                    <a:pt x="70" y="90"/>
                    <a:pt x="59" y="85"/>
                    <a:pt x="49" y="79"/>
                  </a:cubicBezTo>
                  <a:cubicBezTo>
                    <a:pt x="65" y="56"/>
                    <a:pt x="89" y="39"/>
                    <a:pt x="116" y="30"/>
                  </a:cubicBezTo>
                  <a:close/>
                  <a:moveTo>
                    <a:pt x="37" y="99"/>
                  </a:moveTo>
                  <a:cubicBezTo>
                    <a:pt x="49" y="107"/>
                    <a:pt x="62" y="113"/>
                    <a:pt x="75" y="117"/>
                  </a:cubicBezTo>
                  <a:cubicBezTo>
                    <a:pt x="72" y="130"/>
                    <a:pt x="71" y="143"/>
                    <a:pt x="71" y="156"/>
                  </a:cubicBezTo>
                  <a:cubicBezTo>
                    <a:pt x="71" y="169"/>
                    <a:pt x="72" y="182"/>
                    <a:pt x="75" y="195"/>
                  </a:cubicBezTo>
                  <a:cubicBezTo>
                    <a:pt x="62" y="199"/>
                    <a:pt x="49" y="205"/>
                    <a:pt x="37" y="213"/>
                  </a:cubicBezTo>
                  <a:cubicBezTo>
                    <a:pt x="29" y="195"/>
                    <a:pt x="24" y="176"/>
                    <a:pt x="24" y="156"/>
                  </a:cubicBezTo>
                  <a:cubicBezTo>
                    <a:pt x="24" y="136"/>
                    <a:pt x="29" y="117"/>
                    <a:pt x="37" y="99"/>
                  </a:cubicBezTo>
                  <a:close/>
                  <a:moveTo>
                    <a:pt x="49" y="233"/>
                  </a:moveTo>
                  <a:cubicBezTo>
                    <a:pt x="59" y="227"/>
                    <a:pt x="70" y="222"/>
                    <a:pt x="81" y="218"/>
                  </a:cubicBezTo>
                  <a:cubicBezTo>
                    <a:pt x="89" y="241"/>
                    <a:pt x="101" y="263"/>
                    <a:pt x="116" y="282"/>
                  </a:cubicBezTo>
                  <a:cubicBezTo>
                    <a:pt x="89" y="273"/>
                    <a:pt x="65" y="256"/>
                    <a:pt x="49" y="233"/>
                  </a:cubicBezTo>
                  <a:close/>
                  <a:moveTo>
                    <a:pt x="196" y="282"/>
                  </a:moveTo>
                  <a:cubicBezTo>
                    <a:pt x="212" y="263"/>
                    <a:pt x="224" y="241"/>
                    <a:pt x="231" y="217"/>
                  </a:cubicBezTo>
                  <a:cubicBezTo>
                    <a:pt x="242" y="222"/>
                    <a:pt x="253" y="227"/>
                    <a:pt x="263" y="233"/>
                  </a:cubicBezTo>
                  <a:cubicBezTo>
                    <a:pt x="247" y="256"/>
                    <a:pt x="223" y="273"/>
                    <a:pt x="196" y="282"/>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Text" lastClr="000000"/>
                </a:solidFill>
                <a:effectLst/>
                <a:uLnTx/>
                <a:uFillTx/>
              </a:endParaRPr>
            </a:p>
          </p:txBody>
        </p:sp>
      </p:grpSp>
      <p:sp>
        <p:nvSpPr>
          <p:cNvPr id="46" name="矩形 45"/>
          <p:cNvSpPr/>
          <p:nvPr/>
        </p:nvSpPr>
        <p:spPr>
          <a:xfrm>
            <a:off x="505510" y="2891032"/>
            <a:ext cx="1578511" cy="1785104"/>
          </a:xfrm>
          <a:prstGeom prst="rect">
            <a:avLst/>
          </a:prstGeom>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rgbClr val="E7E6E6">
                    <a:lumMod val="25000"/>
                  </a:srgbClr>
                </a:solidFill>
                <a:effectLst/>
                <a:uLnTx/>
                <a:uFillTx/>
                <a:latin typeface="Calibri"/>
                <a:ea typeface="微软雅黑"/>
              </a:rPr>
              <a:t>Vestibulum ante ipsum primis in faucibus orci luctus et ultrices posuere cubilia Curae; Donec velit neque, auctor sit amet aliquam vel, ullamcorper sit amet ligula. Nulla quis lorem utNulla quis lorem ut</a:t>
            </a:r>
          </a:p>
        </p:txBody>
      </p:sp>
      <p:sp>
        <p:nvSpPr>
          <p:cNvPr id="47" name="矩形 46"/>
          <p:cNvSpPr/>
          <p:nvPr/>
        </p:nvSpPr>
        <p:spPr>
          <a:xfrm>
            <a:off x="581809" y="2553316"/>
            <a:ext cx="1425913" cy="307777"/>
          </a:xfrm>
          <a:prstGeom prst="rect">
            <a:avLst/>
          </a:prstGeom>
          <a:noFill/>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E7E6E6">
                    <a:lumMod val="25000"/>
                  </a:srgbClr>
                </a:solidFill>
                <a:effectLst/>
                <a:uLnTx/>
                <a:uFillTx/>
                <a:latin typeface="Calibri"/>
                <a:ea typeface="微软雅黑"/>
              </a:rPr>
              <a:t>科学管理</a:t>
            </a:r>
          </a:p>
        </p:txBody>
      </p:sp>
      <p:sp>
        <p:nvSpPr>
          <p:cNvPr id="48" name="矩形 47"/>
          <p:cNvSpPr/>
          <p:nvPr/>
        </p:nvSpPr>
        <p:spPr>
          <a:xfrm>
            <a:off x="2620615" y="2891032"/>
            <a:ext cx="1578511" cy="1785104"/>
          </a:xfrm>
          <a:prstGeom prst="rect">
            <a:avLst/>
          </a:prstGeom>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rgbClr val="E7E6E6">
                    <a:lumMod val="25000"/>
                  </a:srgbClr>
                </a:solidFill>
                <a:effectLst/>
                <a:uLnTx/>
                <a:uFillTx/>
                <a:latin typeface="Calibri"/>
                <a:ea typeface="微软雅黑"/>
              </a:rPr>
              <a:t>Vestibulum ante ipsum primis in faucibus orci luctus et ultrices posuere cubilia Curae; Donec velit neque, auctor sit amet aliquam vel, ullamcorper sit amet ligula. Nulla quis lorem utNulla quis lorem ut</a:t>
            </a:r>
          </a:p>
        </p:txBody>
      </p:sp>
      <p:sp>
        <p:nvSpPr>
          <p:cNvPr id="49" name="矩形 48"/>
          <p:cNvSpPr/>
          <p:nvPr/>
        </p:nvSpPr>
        <p:spPr>
          <a:xfrm>
            <a:off x="2696914" y="2553316"/>
            <a:ext cx="1425913" cy="307777"/>
          </a:xfrm>
          <a:prstGeom prst="rect">
            <a:avLst/>
          </a:prstGeom>
          <a:noFill/>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E7E6E6">
                    <a:lumMod val="25000"/>
                  </a:srgbClr>
                </a:solidFill>
                <a:effectLst/>
                <a:uLnTx/>
                <a:uFillTx/>
                <a:latin typeface="Calibri"/>
                <a:ea typeface="微软雅黑"/>
              </a:rPr>
              <a:t>专业服务</a:t>
            </a:r>
          </a:p>
        </p:txBody>
      </p:sp>
      <p:sp>
        <p:nvSpPr>
          <p:cNvPr id="50" name="矩形 49"/>
          <p:cNvSpPr/>
          <p:nvPr/>
        </p:nvSpPr>
        <p:spPr>
          <a:xfrm>
            <a:off x="4734469" y="2891032"/>
            <a:ext cx="1579762" cy="1785104"/>
          </a:xfrm>
          <a:prstGeom prst="rect">
            <a:avLst/>
          </a:prstGeom>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rgbClr val="E7E6E6">
                    <a:lumMod val="25000"/>
                  </a:srgbClr>
                </a:solidFill>
                <a:effectLst/>
                <a:uLnTx/>
                <a:uFillTx/>
                <a:latin typeface="Calibri"/>
                <a:ea typeface="微软雅黑"/>
              </a:rPr>
              <a:t>Vestibulum ante ipsum primis in faucibus orci luctus et ultrices posuere cubilia Curae; Donec velit neque, auctor sit amet aliquam vel, ullamcorper sit amet ligula. Nulla quis lorem utNulla quis lorem ut</a:t>
            </a:r>
          </a:p>
        </p:txBody>
      </p:sp>
      <p:sp>
        <p:nvSpPr>
          <p:cNvPr id="51" name="矩形 50"/>
          <p:cNvSpPr/>
          <p:nvPr/>
        </p:nvSpPr>
        <p:spPr>
          <a:xfrm>
            <a:off x="4812019" y="2553316"/>
            <a:ext cx="1425913" cy="307777"/>
          </a:xfrm>
          <a:prstGeom prst="rect">
            <a:avLst/>
          </a:prstGeom>
          <a:noFill/>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E7E6E6">
                    <a:lumMod val="25000"/>
                  </a:srgbClr>
                </a:solidFill>
                <a:effectLst/>
                <a:uLnTx/>
                <a:uFillTx/>
                <a:latin typeface="Calibri"/>
                <a:ea typeface="微软雅黑"/>
              </a:rPr>
              <a:t>资讯全面</a:t>
            </a:r>
          </a:p>
        </p:txBody>
      </p:sp>
      <p:sp>
        <p:nvSpPr>
          <p:cNvPr id="52" name="矩形 51"/>
          <p:cNvSpPr/>
          <p:nvPr/>
        </p:nvSpPr>
        <p:spPr>
          <a:xfrm>
            <a:off x="6849574" y="2891032"/>
            <a:ext cx="1579762" cy="1785104"/>
          </a:xfrm>
          <a:prstGeom prst="rect">
            <a:avLst/>
          </a:prstGeom>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rgbClr val="E7E6E6">
                    <a:lumMod val="25000"/>
                  </a:srgbClr>
                </a:solidFill>
                <a:effectLst/>
                <a:uLnTx/>
                <a:uFillTx/>
                <a:latin typeface="Calibri"/>
                <a:ea typeface="微软雅黑"/>
              </a:rPr>
              <a:t>Vestibulum ante ipsum primis in faucibus orci luctus et ultrices posuere cubilia Curae; Donec velit neque, auctor sit amet aliquam vel, ullamcorper sit amet ligula. Nulla quis lorem utNulla quis lorem ut</a:t>
            </a:r>
          </a:p>
        </p:txBody>
      </p:sp>
      <p:sp>
        <p:nvSpPr>
          <p:cNvPr id="53" name="矩形 52"/>
          <p:cNvSpPr/>
          <p:nvPr/>
        </p:nvSpPr>
        <p:spPr>
          <a:xfrm>
            <a:off x="6925873" y="2553316"/>
            <a:ext cx="1427165" cy="307777"/>
          </a:xfrm>
          <a:prstGeom prst="rect">
            <a:avLst/>
          </a:prstGeom>
          <a:noFill/>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E7E6E6">
                    <a:lumMod val="25000"/>
                  </a:srgbClr>
                </a:solidFill>
                <a:effectLst/>
                <a:uLnTx/>
                <a:uFillTx/>
                <a:latin typeface="Calibri"/>
                <a:ea typeface="微软雅黑"/>
              </a:rPr>
              <a:t>成就共赢</a:t>
            </a:r>
          </a:p>
        </p:txBody>
      </p:sp>
    </p:spTree>
    <p:extLst>
      <p:ext uri="{BB962C8B-B14F-4D97-AF65-F5344CB8AC3E}">
        <p14:creationId xmlns:p14="http://schemas.microsoft.com/office/powerpoint/2010/main" val="127868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13770" y="1700808"/>
            <a:ext cx="8506702" cy="682003"/>
          </a:xfrm>
          <a:prstGeom prst="rect">
            <a:avLst/>
          </a:prstGeom>
        </p:spPr>
        <p:txBody>
          <a:bodyPr>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E7E6E6">
                    <a:lumMod val="25000"/>
                  </a:srgbClr>
                </a:solidFill>
                <a:effectLst/>
                <a:uLnTx/>
                <a:uFillTx/>
                <a:latin typeface="Calibri"/>
                <a:ea typeface="微软雅黑"/>
              </a:rPr>
              <a:t>Curabitur non nulla sit amet nisl tempus convallis quis ac lectus. Vivamus suscipit tortor eget felis porttitor volutpat. Donec rutrum congue leo eget malesuada. Vestibulum ac diam sit amet quam vehicula elementum sed sit amet dui. Cras ultricies ligula sed magna dictum porta. Curabitur aliquet quam id dui posuere blandit.</a:t>
            </a:r>
          </a:p>
        </p:txBody>
      </p:sp>
      <p:cxnSp>
        <p:nvCxnSpPr>
          <p:cNvPr id="16" name="直接连接符 15"/>
          <p:cNvCxnSpPr/>
          <p:nvPr/>
        </p:nvCxnSpPr>
        <p:spPr>
          <a:xfrm>
            <a:off x="406171" y="4267485"/>
            <a:ext cx="2142808" cy="0"/>
          </a:xfrm>
          <a:prstGeom prst="line">
            <a:avLst/>
          </a:prstGeom>
          <a:noFill/>
          <a:ln w="19050" cap="flat" cmpd="sng" algn="ctr">
            <a:solidFill>
              <a:srgbClr val="FB710F"/>
            </a:solidFill>
            <a:prstDash val="solid"/>
            <a:miter lim="800000"/>
          </a:ln>
          <a:effectLst/>
        </p:spPr>
      </p:cxnSp>
      <p:sp>
        <p:nvSpPr>
          <p:cNvPr id="17" name="等腰三角形 16"/>
          <p:cNvSpPr/>
          <p:nvPr/>
        </p:nvSpPr>
        <p:spPr>
          <a:xfrm flipV="1">
            <a:off x="1387374" y="4320286"/>
            <a:ext cx="178934" cy="155467"/>
          </a:xfrm>
          <a:prstGeom prst="triangle">
            <a:avLst/>
          </a:prstGeom>
          <a:solidFill>
            <a:srgbClr val="FB710F"/>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7E6E6">
                  <a:lumMod val="25000"/>
                </a:srgbClr>
              </a:solidFill>
              <a:effectLst/>
              <a:uLnTx/>
              <a:uFillTx/>
              <a:latin typeface="Calibri"/>
              <a:ea typeface="微软雅黑"/>
              <a:cs typeface="+mn-cs"/>
            </a:endParaRPr>
          </a:p>
        </p:txBody>
      </p:sp>
      <p:sp>
        <p:nvSpPr>
          <p:cNvPr id="18" name="矩形 17"/>
          <p:cNvSpPr/>
          <p:nvPr/>
        </p:nvSpPr>
        <p:spPr>
          <a:xfrm>
            <a:off x="489771" y="4563753"/>
            <a:ext cx="1974142" cy="881471"/>
          </a:xfrm>
          <a:prstGeom prst="rect">
            <a:avLst/>
          </a:prstGeom>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E7E6E6">
                    <a:lumMod val="25000"/>
                  </a:srgbClr>
                </a:solidFill>
                <a:effectLst/>
                <a:uLnTx/>
                <a:uFillTx/>
                <a:latin typeface="Calibri"/>
                <a:ea typeface="微软雅黑"/>
              </a:rPr>
              <a:t>Vestibulum ante ipsum primis in faucibus orci luctus et ultrices posuere cubilia Curae</a:t>
            </a:r>
            <a:r>
              <a:rPr kumimoji="0" lang="en-US" altLang="zh-CN" sz="1400" b="0" i="0" u="none" strike="noStrike" kern="0" cap="none" spc="0" normalizeH="0" baseline="0" noProof="0" dirty="0">
                <a:ln>
                  <a:noFill/>
                </a:ln>
                <a:solidFill>
                  <a:srgbClr val="E7E6E6">
                    <a:lumMod val="25000"/>
                  </a:srgbClr>
                </a:solidFill>
                <a:effectLst/>
                <a:uLnTx/>
                <a:uFillTx/>
                <a:latin typeface="Calibri"/>
                <a:ea typeface="微软雅黑"/>
              </a:rPr>
              <a:t>.</a:t>
            </a:r>
            <a:endParaRPr kumimoji="0" lang="zh-CN" altLang="en-US" sz="1400" b="0" i="0" u="none" strike="noStrike" kern="0" cap="none" spc="0" normalizeH="0" baseline="0" noProof="0" dirty="0">
              <a:ln>
                <a:noFill/>
              </a:ln>
              <a:solidFill>
                <a:srgbClr val="E7E6E6">
                  <a:lumMod val="25000"/>
                </a:srgbClr>
              </a:solidFill>
              <a:effectLst/>
              <a:uLnTx/>
              <a:uFillTx/>
              <a:latin typeface="Calibri"/>
              <a:ea typeface="微软雅黑"/>
            </a:endParaRPr>
          </a:p>
        </p:txBody>
      </p:sp>
      <p:cxnSp>
        <p:nvCxnSpPr>
          <p:cNvPr id="19" name="直接连接符 18"/>
          <p:cNvCxnSpPr/>
          <p:nvPr/>
        </p:nvCxnSpPr>
        <p:spPr>
          <a:xfrm>
            <a:off x="3496450" y="4267485"/>
            <a:ext cx="2141342" cy="0"/>
          </a:xfrm>
          <a:prstGeom prst="line">
            <a:avLst/>
          </a:prstGeom>
          <a:noFill/>
          <a:ln w="19050" cap="flat" cmpd="sng" algn="ctr">
            <a:solidFill>
              <a:srgbClr val="FB710F"/>
            </a:solidFill>
            <a:prstDash val="solid"/>
            <a:miter lim="800000"/>
          </a:ln>
          <a:effectLst/>
        </p:spPr>
      </p:cxnSp>
      <p:sp>
        <p:nvSpPr>
          <p:cNvPr id="20" name="等腰三角形 19"/>
          <p:cNvSpPr/>
          <p:nvPr/>
        </p:nvSpPr>
        <p:spPr>
          <a:xfrm flipV="1">
            <a:off x="4477654" y="4320286"/>
            <a:ext cx="178934" cy="155467"/>
          </a:xfrm>
          <a:prstGeom prst="triangle">
            <a:avLst/>
          </a:prstGeom>
          <a:solidFill>
            <a:srgbClr val="FB710F"/>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7E6E6">
                  <a:lumMod val="25000"/>
                </a:srgbClr>
              </a:solidFill>
              <a:effectLst/>
              <a:uLnTx/>
              <a:uFillTx/>
              <a:latin typeface="Calibri"/>
              <a:ea typeface="微软雅黑"/>
              <a:cs typeface="+mn-cs"/>
            </a:endParaRPr>
          </a:p>
        </p:txBody>
      </p:sp>
      <p:sp>
        <p:nvSpPr>
          <p:cNvPr id="21" name="矩形 20"/>
          <p:cNvSpPr/>
          <p:nvPr/>
        </p:nvSpPr>
        <p:spPr>
          <a:xfrm>
            <a:off x="3580051" y="4563753"/>
            <a:ext cx="1974142" cy="881471"/>
          </a:xfrm>
          <a:prstGeom prst="rect">
            <a:avLst/>
          </a:prstGeom>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E7E6E6">
                    <a:lumMod val="25000"/>
                  </a:srgbClr>
                </a:solidFill>
                <a:effectLst/>
                <a:uLnTx/>
                <a:uFillTx/>
                <a:latin typeface="Calibri"/>
                <a:ea typeface="微软雅黑"/>
              </a:rPr>
              <a:t>Vestibulum ante ipsum primis in faucibus orci luctus et ultrices posuere cubilia Curae</a:t>
            </a:r>
            <a:r>
              <a:rPr kumimoji="0" lang="en-US" altLang="zh-CN" sz="1400" b="0" i="0" u="none" strike="noStrike" kern="0" cap="none" spc="0" normalizeH="0" baseline="0" noProof="0" dirty="0">
                <a:ln>
                  <a:noFill/>
                </a:ln>
                <a:solidFill>
                  <a:srgbClr val="E7E6E6">
                    <a:lumMod val="25000"/>
                  </a:srgbClr>
                </a:solidFill>
                <a:effectLst/>
                <a:uLnTx/>
                <a:uFillTx/>
                <a:latin typeface="Calibri"/>
                <a:ea typeface="微软雅黑"/>
              </a:rPr>
              <a:t>.</a:t>
            </a:r>
            <a:endParaRPr kumimoji="0" lang="zh-CN" altLang="en-US" sz="1400" b="0" i="0" u="none" strike="noStrike" kern="0" cap="none" spc="0" normalizeH="0" baseline="0" noProof="0" dirty="0">
              <a:ln>
                <a:noFill/>
              </a:ln>
              <a:solidFill>
                <a:srgbClr val="E7E6E6">
                  <a:lumMod val="25000"/>
                </a:srgbClr>
              </a:solidFill>
              <a:effectLst/>
              <a:uLnTx/>
              <a:uFillTx/>
              <a:latin typeface="Calibri"/>
              <a:ea typeface="微软雅黑"/>
            </a:endParaRPr>
          </a:p>
        </p:txBody>
      </p:sp>
      <p:cxnSp>
        <p:nvCxnSpPr>
          <p:cNvPr id="22" name="直接连接符 21"/>
          <p:cNvCxnSpPr/>
          <p:nvPr/>
        </p:nvCxnSpPr>
        <p:spPr>
          <a:xfrm>
            <a:off x="6585263" y="4267485"/>
            <a:ext cx="2142809" cy="0"/>
          </a:xfrm>
          <a:prstGeom prst="line">
            <a:avLst/>
          </a:prstGeom>
          <a:noFill/>
          <a:ln w="19050" cap="flat" cmpd="sng" algn="ctr">
            <a:solidFill>
              <a:srgbClr val="FB710F"/>
            </a:solidFill>
            <a:prstDash val="solid"/>
            <a:miter lim="800000"/>
          </a:ln>
          <a:effectLst/>
        </p:spPr>
      </p:cxnSp>
      <p:sp>
        <p:nvSpPr>
          <p:cNvPr id="23" name="等腰三角形 22"/>
          <p:cNvSpPr/>
          <p:nvPr/>
        </p:nvSpPr>
        <p:spPr>
          <a:xfrm flipV="1">
            <a:off x="7567933" y="4320286"/>
            <a:ext cx="178934" cy="155467"/>
          </a:xfrm>
          <a:prstGeom prst="triangle">
            <a:avLst/>
          </a:prstGeom>
          <a:solidFill>
            <a:srgbClr val="FB710F"/>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E7E6E6">
                  <a:lumMod val="25000"/>
                </a:srgbClr>
              </a:solidFill>
              <a:effectLst/>
              <a:uLnTx/>
              <a:uFillTx/>
              <a:latin typeface="Calibri"/>
              <a:ea typeface="微软雅黑"/>
              <a:cs typeface="+mn-cs"/>
            </a:endParaRPr>
          </a:p>
        </p:txBody>
      </p:sp>
      <p:sp>
        <p:nvSpPr>
          <p:cNvPr id="24" name="矩形 23"/>
          <p:cNvSpPr/>
          <p:nvPr/>
        </p:nvSpPr>
        <p:spPr>
          <a:xfrm>
            <a:off x="6670330" y="4563753"/>
            <a:ext cx="1974142" cy="881471"/>
          </a:xfrm>
          <a:prstGeom prst="rect">
            <a:avLst/>
          </a:prstGeom>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E7E6E6">
                    <a:lumMod val="25000"/>
                  </a:srgbClr>
                </a:solidFill>
                <a:effectLst/>
                <a:uLnTx/>
                <a:uFillTx/>
                <a:latin typeface="Calibri"/>
                <a:ea typeface="微软雅黑"/>
              </a:rPr>
              <a:t>Vestibulum ante ipsum primis in faucibus orci luctus et ultrices posuere cubilia Curae</a:t>
            </a:r>
            <a:r>
              <a:rPr kumimoji="0" lang="en-US" altLang="zh-CN" sz="1400" b="0" i="0" u="none" strike="noStrike" kern="0" cap="none" spc="0" normalizeH="0" baseline="0" noProof="0" dirty="0">
                <a:ln>
                  <a:noFill/>
                </a:ln>
                <a:solidFill>
                  <a:srgbClr val="E7E6E6">
                    <a:lumMod val="25000"/>
                  </a:srgbClr>
                </a:solidFill>
                <a:effectLst/>
                <a:uLnTx/>
                <a:uFillTx/>
                <a:latin typeface="Calibri"/>
                <a:ea typeface="微软雅黑"/>
              </a:rPr>
              <a:t>.</a:t>
            </a:r>
            <a:endParaRPr kumimoji="0" lang="zh-CN" altLang="en-US" sz="1400" b="0" i="0" u="none" strike="noStrike" kern="0" cap="none" spc="0" normalizeH="0" baseline="0" noProof="0" dirty="0">
              <a:ln>
                <a:noFill/>
              </a:ln>
              <a:solidFill>
                <a:srgbClr val="E7E6E6">
                  <a:lumMod val="25000"/>
                </a:srgbClr>
              </a:solidFill>
              <a:effectLst/>
              <a:uLnTx/>
              <a:uFillTx/>
              <a:latin typeface="Calibri"/>
              <a:ea typeface="微软雅黑"/>
            </a:endParaRPr>
          </a:p>
        </p:txBody>
      </p:sp>
      <p:pic>
        <p:nvPicPr>
          <p:cNvPr id="25" name="图片 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35771" y="2627745"/>
            <a:ext cx="2283609" cy="1528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图片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21650" y="2627745"/>
            <a:ext cx="2290943" cy="1528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图片 26"/>
          <p:cNvPicPr>
            <a:picLocks noChangeAspect="1" noChangeArrowheads="1"/>
          </p:cNvPicPr>
          <p:nvPr/>
        </p:nvPicPr>
        <p:blipFill>
          <a:blip r:embed="rId4" cstate="print">
            <a:extLst>
              <a:ext uri="{28A0092B-C50C-407E-A947-70E740481C1C}">
                <a14:useLocalDpi xmlns:a14="http://schemas.microsoft.com/office/drawing/2010/main" val="0"/>
              </a:ext>
            </a:extLst>
          </a:blip>
          <a:srcRect l="7872" t="15514" r="16835" b="7445"/>
          <a:stretch>
            <a:fillRect/>
          </a:stretch>
        </p:blipFill>
        <p:spPr bwMode="auto">
          <a:xfrm>
            <a:off x="6511929" y="2627745"/>
            <a:ext cx="2290943" cy="1528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89264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椭圆 34"/>
          <p:cNvSpPr>
            <a:spLocks noChangeAspect="1"/>
          </p:cNvSpPr>
          <p:nvPr/>
        </p:nvSpPr>
        <p:spPr>
          <a:xfrm>
            <a:off x="5723458" y="3327732"/>
            <a:ext cx="579201" cy="579201"/>
          </a:xfrm>
          <a:prstGeom prst="ellipse">
            <a:avLst/>
          </a:prstGeom>
          <a:solidFill>
            <a:srgbClr val="E7E6E6">
              <a:lumMod val="25000"/>
            </a:srgbClr>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Calibri"/>
              <a:ea typeface="微软雅黑"/>
              <a:cs typeface="+mn-cs"/>
            </a:endParaRPr>
          </a:p>
        </p:txBody>
      </p:sp>
      <p:sp>
        <p:nvSpPr>
          <p:cNvPr id="36" name="椭圆 35"/>
          <p:cNvSpPr>
            <a:spLocks noChangeAspect="1"/>
          </p:cNvSpPr>
          <p:nvPr/>
        </p:nvSpPr>
        <p:spPr>
          <a:xfrm>
            <a:off x="2823623" y="3327732"/>
            <a:ext cx="577926" cy="579201"/>
          </a:xfrm>
          <a:prstGeom prst="ellipse">
            <a:avLst/>
          </a:prstGeom>
          <a:solidFill>
            <a:srgbClr val="FB710F"/>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Calibri"/>
              <a:ea typeface="微软雅黑"/>
              <a:cs typeface="+mn-cs"/>
            </a:endParaRPr>
          </a:p>
        </p:txBody>
      </p:sp>
      <p:cxnSp>
        <p:nvCxnSpPr>
          <p:cNvPr id="37" name="直接连接符 36"/>
          <p:cNvCxnSpPr>
            <a:stCxn id="36" idx="6"/>
            <a:endCxn id="35" idx="2"/>
          </p:cNvCxnSpPr>
          <p:nvPr/>
        </p:nvCxnSpPr>
        <p:spPr>
          <a:xfrm>
            <a:off x="3401549" y="3617332"/>
            <a:ext cx="2321909" cy="0"/>
          </a:xfrm>
          <a:prstGeom prst="line">
            <a:avLst/>
          </a:prstGeom>
          <a:noFill/>
          <a:ln w="12700" cap="flat" cmpd="sng" algn="ctr">
            <a:solidFill>
              <a:sysClr val="window" lastClr="FFFFFF">
                <a:lumMod val="65000"/>
              </a:sysClr>
            </a:solidFill>
            <a:prstDash val="solid"/>
            <a:miter lim="800000"/>
            <a:headEnd type="oval" w="med" len="med"/>
            <a:tailEnd type="oval" w="med" len="med"/>
          </a:ln>
          <a:effectLst/>
        </p:spPr>
      </p:cxnSp>
      <p:sp>
        <p:nvSpPr>
          <p:cNvPr id="38" name="椭圆 37"/>
          <p:cNvSpPr>
            <a:spLocks noChangeAspect="1"/>
          </p:cNvSpPr>
          <p:nvPr/>
        </p:nvSpPr>
        <p:spPr>
          <a:xfrm>
            <a:off x="5723458" y="2219085"/>
            <a:ext cx="579201" cy="577926"/>
          </a:xfrm>
          <a:prstGeom prst="ellipse">
            <a:avLst/>
          </a:prstGeom>
          <a:solidFill>
            <a:srgbClr val="FB710F"/>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Calibri"/>
              <a:ea typeface="微软雅黑"/>
              <a:cs typeface="+mn-cs"/>
            </a:endParaRPr>
          </a:p>
        </p:txBody>
      </p:sp>
      <p:sp>
        <p:nvSpPr>
          <p:cNvPr id="39" name="椭圆 38"/>
          <p:cNvSpPr>
            <a:spLocks noChangeAspect="1"/>
          </p:cNvSpPr>
          <p:nvPr/>
        </p:nvSpPr>
        <p:spPr>
          <a:xfrm>
            <a:off x="5723458" y="4437655"/>
            <a:ext cx="579201" cy="577925"/>
          </a:xfrm>
          <a:prstGeom prst="ellipse">
            <a:avLst/>
          </a:prstGeom>
          <a:solidFill>
            <a:srgbClr val="FB710F"/>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Calibri"/>
              <a:ea typeface="微软雅黑"/>
              <a:cs typeface="+mn-cs"/>
            </a:endParaRPr>
          </a:p>
        </p:txBody>
      </p:sp>
      <p:sp>
        <p:nvSpPr>
          <p:cNvPr id="40" name="椭圆 39"/>
          <p:cNvSpPr>
            <a:spLocks noChangeAspect="1"/>
          </p:cNvSpPr>
          <p:nvPr/>
        </p:nvSpPr>
        <p:spPr>
          <a:xfrm>
            <a:off x="2823623" y="2219085"/>
            <a:ext cx="577926" cy="577926"/>
          </a:xfrm>
          <a:prstGeom prst="ellipse">
            <a:avLst/>
          </a:prstGeom>
          <a:solidFill>
            <a:srgbClr val="E7E6E6">
              <a:lumMod val="25000"/>
            </a:srgbClr>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Calibri"/>
              <a:ea typeface="微软雅黑"/>
              <a:cs typeface="+mn-cs"/>
            </a:endParaRPr>
          </a:p>
        </p:txBody>
      </p:sp>
      <p:sp>
        <p:nvSpPr>
          <p:cNvPr id="41" name="椭圆 40"/>
          <p:cNvSpPr>
            <a:spLocks noChangeAspect="1"/>
          </p:cNvSpPr>
          <p:nvPr/>
        </p:nvSpPr>
        <p:spPr>
          <a:xfrm>
            <a:off x="2823623" y="4437655"/>
            <a:ext cx="577926" cy="577925"/>
          </a:xfrm>
          <a:prstGeom prst="ellipse">
            <a:avLst/>
          </a:prstGeom>
          <a:solidFill>
            <a:srgbClr val="E7E6E6">
              <a:lumMod val="25000"/>
            </a:srgbClr>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Calibri"/>
              <a:ea typeface="微软雅黑"/>
              <a:cs typeface="+mn-cs"/>
            </a:endParaRPr>
          </a:p>
        </p:txBody>
      </p:sp>
      <p:cxnSp>
        <p:nvCxnSpPr>
          <p:cNvPr id="42" name="直接连接符 41"/>
          <p:cNvCxnSpPr>
            <a:stCxn id="36" idx="6"/>
            <a:endCxn id="35" idx="2"/>
          </p:cNvCxnSpPr>
          <p:nvPr/>
        </p:nvCxnSpPr>
        <p:spPr>
          <a:xfrm>
            <a:off x="3860828" y="3238428"/>
            <a:ext cx="1446728" cy="0"/>
          </a:xfrm>
          <a:prstGeom prst="line">
            <a:avLst/>
          </a:prstGeom>
          <a:noFill/>
          <a:ln w="12700" cap="flat" cmpd="sng" algn="ctr">
            <a:solidFill>
              <a:sysClr val="window" lastClr="FFFFFF">
                <a:lumMod val="65000"/>
              </a:sysClr>
            </a:solidFill>
            <a:prstDash val="solid"/>
            <a:miter lim="800000"/>
            <a:headEnd type="none" w="med" len="med"/>
            <a:tailEnd type="none" w="med" len="med"/>
          </a:ln>
          <a:effectLst/>
        </p:spPr>
      </p:cxnSp>
      <p:cxnSp>
        <p:nvCxnSpPr>
          <p:cNvPr id="43" name="肘形连接符 42"/>
          <p:cNvCxnSpPr>
            <a:stCxn id="40" idx="6"/>
            <a:endCxn id="35" idx="2"/>
          </p:cNvCxnSpPr>
          <p:nvPr/>
        </p:nvCxnSpPr>
        <p:spPr>
          <a:xfrm>
            <a:off x="3401549" y="2508686"/>
            <a:ext cx="459279" cy="729742"/>
          </a:xfrm>
          <a:prstGeom prst="bentConnector2">
            <a:avLst/>
          </a:prstGeom>
          <a:noFill/>
          <a:ln w="12700" cap="flat" cmpd="sng" algn="ctr">
            <a:solidFill>
              <a:sysClr val="window" lastClr="FFFFFF">
                <a:lumMod val="65000"/>
              </a:sysClr>
            </a:solidFill>
            <a:prstDash val="solid"/>
            <a:miter lim="800000"/>
            <a:headEnd type="oval" w="med" len="med"/>
            <a:tailEnd type="none" w="med" len="med"/>
          </a:ln>
          <a:effectLst/>
        </p:spPr>
      </p:cxnSp>
      <p:cxnSp>
        <p:nvCxnSpPr>
          <p:cNvPr id="44" name="肘形连接符 43"/>
          <p:cNvCxnSpPr>
            <a:stCxn id="38" idx="2"/>
            <a:endCxn id="35" idx="2"/>
          </p:cNvCxnSpPr>
          <p:nvPr/>
        </p:nvCxnSpPr>
        <p:spPr>
          <a:xfrm rot="10800000" flipV="1">
            <a:off x="5307555" y="2508686"/>
            <a:ext cx="415902" cy="729742"/>
          </a:xfrm>
          <a:prstGeom prst="bentConnector2">
            <a:avLst/>
          </a:prstGeom>
          <a:noFill/>
          <a:ln w="12700" cap="flat" cmpd="sng" algn="ctr">
            <a:solidFill>
              <a:sysClr val="window" lastClr="FFFFFF">
                <a:lumMod val="65000"/>
              </a:sysClr>
            </a:solidFill>
            <a:prstDash val="solid"/>
            <a:miter lim="800000"/>
            <a:headEnd type="oval" w="med" len="med"/>
            <a:tailEnd type="none" w="med" len="med"/>
          </a:ln>
          <a:effectLst/>
        </p:spPr>
      </p:cxnSp>
      <p:cxnSp>
        <p:nvCxnSpPr>
          <p:cNvPr id="45" name="直接连接符 44"/>
          <p:cNvCxnSpPr>
            <a:stCxn id="38" idx="2"/>
            <a:endCxn id="35" idx="2"/>
          </p:cNvCxnSpPr>
          <p:nvPr/>
        </p:nvCxnSpPr>
        <p:spPr>
          <a:xfrm>
            <a:off x="3860828" y="4049820"/>
            <a:ext cx="1446728" cy="0"/>
          </a:xfrm>
          <a:prstGeom prst="line">
            <a:avLst/>
          </a:prstGeom>
          <a:noFill/>
          <a:ln w="12700" cap="flat" cmpd="sng" algn="ctr">
            <a:solidFill>
              <a:sysClr val="window" lastClr="FFFFFF">
                <a:lumMod val="65000"/>
              </a:sysClr>
            </a:solidFill>
            <a:prstDash val="solid"/>
            <a:miter lim="800000"/>
            <a:headEnd type="none" w="med" len="med"/>
            <a:tailEnd type="none" w="med" len="med"/>
          </a:ln>
          <a:effectLst/>
        </p:spPr>
      </p:cxnSp>
      <p:cxnSp>
        <p:nvCxnSpPr>
          <p:cNvPr id="46" name="肘形连接符 45"/>
          <p:cNvCxnSpPr>
            <a:stCxn id="41" idx="6"/>
            <a:endCxn id="35" idx="2"/>
          </p:cNvCxnSpPr>
          <p:nvPr/>
        </p:nvCxnSpPr>
        <p:spPr>
          <a:xfrm flipV="1">
            <a:off x="3401549" y="4049820"/>
            <a:ext cx="459279" cy="677435"/>
          </a:xfrm>
          <a:prstGeom prst="bentConnector2">
            <a:avLst/>
          </a:prstGeom>
          <a:noFill/>
          <a:ln w="12700" cap="flat" cmpd="sng" algn="ctr">
            <a:solidFill>
              <a:sysClr val="window" lastClr="FFFFFF">
                <a:lumMod val="65000"/>
              </a:sysClr>
            </a:solidFill>
            <a:prstDash val="solid"/>
            <a:miter lim="800000"/>
            <a:headEnd type="oval" w="med" len="med"/>
            <a:tailEnd type="none" w="med" len="med"/>
          </a:ln>
          <a:effectLst/>
        </p:spPr>
      </p:cxnSp>
      <p:cxnSp>
        <p:nvCxnSpPr>
          <p:cNvPr id="47" name="肘形连接符 46"/>
          <p:cNvCxnSpPr>
            <a:stCxn id="39" idx="2"/>
            <a:endCxn id="35" idx="2"/>
          </p:cNvCxnSpPr>
          <p:nvPr/>
        </p:nvCxnSpPr>
        <p:spPr>
          <a:xfrm rot="10800000">
            <a:off x="5307555" y="4049820"/>
            <a:ext cx="415902" cy="677435"/>
          </a:xfrm>
          <a:prstGeom prst="bentConnector2">
            <a:avLst/>
          </a:prstGeom>
          <a:noFill/>
          <a:ln w="12700" cap="flat" cmpd="sng" algn="ctr">
            <a:solidFill>
              <a:sysClr val="window" lastClr="FFFFFF">
                <a:lumMod val="65000"/>
              </a:sysClr>
            </a:solidFill>
            <a:prstDash val="solid"/>
            <a:miter lim="800000"/>
            <a:headEnd type="oval" w="med" len="med"/>
            <a:tailEnd type="none" w="med" len="med"/>
          </a:ln>
          <a:effectLst/>
        </p:spPr>
      </p:cxnSp>
      <p:sp>
        <p:nvSpPr>
          <p:cNvPr id="48" name="文本框 63"/>
          <p:cNvSpPr txBox="1">
            <a:spLocks noChangeArrowheads="1"/>
          </p:cNvSpPr>
          <p:nvPr/>
        </p:nvSpPr>
        <p:spPr bwMode="auto">
          <a:xfrm>
            <a:off x="2954890" y="2322423"/>
            <a:ext cx="30008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800">
                <a:solidFill>
                  <a:schemeClr val="tx1"/>
                </a:solidFill>
                <a:latin typeface="Calibri" pitchFamily="34" charset="0"/>
                <a:ea typeface="微软雅黑" pitchFamily="34" charset="-122"/>
              </a:defRPr>
            </a:lvl1pPr>
            <a:lvl2pPr>
              <a:defRPr sz="2400">
                <a:solidFill>
                  <a:schemeClr val="tx1"/>
                </a:solidFill>
                <a:latin typeface="Calibri" pitchFamily="34" charset="0"/>
                <a:ea typeface="微软雅黑" pitchFamily="34" charset="-122"/>
              </a:defRPr>
            </a:lvl2pPr>
            <a:lvl3pPr>
              <a:defRPr sz="2000">
                <a:solidFill>
                  <a:schemeClr val="tx1"/>
                </a:solidFill>
                <a:latin typeface="Calibri" pitchFamily="34" charset="0"/>
                <a:ea typeface="微软雅黑" pitchFamily="34" charset="-122"/>
              </a:defRPr>
            </a:lvl3pPr>
            <a:lvl4pPr>
              <a:defRPr sz="2000">
                <a:solidFill>
                  <a:schemeClr val="tx1"/>
                </a:solidFill>
                <a:latin typeface="Calibri" pitchFamily="34" charset="0"/>
                <a:ea typeface="微软雅黑" pitchFamily="34" charset="-122"/>
              </a:defRPr>
            </a:lvl4pPr>
            <a:lvl5pPr>
              <a:defRPr sz="2000">
                <a:solidFill>
                  <a:schemeClr val="tx1"/>
                </a:solidFill>
                <a:latin typeface="Calibri" pitchFamily="34" charset="0"/>
                <a:ea typeface="微软雅黑" pitchFamily="34" charset="-122"/>
              </a:defRPr>
            </a:lvl5pPr>
            <a:lvl6pPr eaLnBrk="0" fontAlgn="base" hangingPunct="0">
              <a:spcAft>
                <a:spcPct val="0"/>
              </a:spcAft>
              <a:defRPr sz="2000">
                <a:solidFill>
                  <a:schemeClr val="tx1"/>
                </a:solidFill>
                <a:latin typeface="Calibri" pitchFamily="34" charset="0"/>
                <a:ea typeface="微软雅黑" pitchFamily="34" charset="-122"/>
              </a:defRPr>
            </a:lvl6pPr>
            <a:lvl7pPr eaLnBrk="0" fontAlgn="base" hangingPunct="0">
              <a:spcAft>
                <a:spcPct val="0"/>
              </a:spcAft>
              <a:defRPr sz="2000">
                <a:solidFill>
                  <a:schemeClr val="tx1"/>
                </a:solidFill>
                <a:latin typeface="Calibri" pitchFamily="34" charset="0"/>
                <a:ea typeface="微软雅黑" pitchFamily="34" charset="-122"/>
              </a:defRPr>
            </a:lvl7pPr>
            <a:lvl8pPr eaLnBrk="0" fontAlgn="base" hangingPunct="0">
              <a:spcAft>
                <a:spcPct val="0"/>
              </a:spcAft>
              <a:defRPr sz="2000">
                <a:solidFill>
                  <a:schemeClr val="tx1"/>
                </a:solidFill>
                <a:latin typeface="Calibri" pitchFamily="34" charset="0"/>
                <a:ea typeface="微软雅黑" pitchFamily="34" charset="-122"/>
              </a:defRPr>
            </a:lvl8pPr>
            <a:lvl9pPr eaLnBrk="0" fontAlgn="base" hangingPunct="0">
              <a:spcAft>
                <a:spcPct val="0"/>
              </a:spcAft>
              <a:defRPr sz="2000">
                <a:solidFill>
                  <a:schemeClr val="tx1"/>
                </a:solidFill>
                <a:latin typeface="Calibri" pitchFamily="34" charset="0"/>
                <a:ea typeface="微软雅黑" pitchFamily="34" charset="-122"/>
              </a:defRPr>
            </a:lvl9pPr>
          </a:lstStyle>
          <a:p>
            <a:pPr marL="0" marR="0" lvl="0" indent="0" algn="ctr" defTabSz="914400" eaLnBrk="1" fontAlgn="auto" latinLnBrk="0" hangingPunct="1">
              <a:lnSpc>
                <a:spcPct val="100000"/>
              </a:lnSpc>
              <a:spcBef>
                <a:spcPts val="0"/>
              </a:spcBef>
              <a:spcAft>
                <a:spcPts val="0"/>
              </a:spcAft>
              <a:buClrTx/>
              <a:buSzTx/>
              <a:buFont typeface="Arial" pitchFamily="34" charset="0"/>
              <a:buNone/>
              <a:tabLst/>
              <a:defRPr/>
            </a:pPr>
            <a:r>
              <a:rPr kumimoji="0" lang="en-US" altLang="zh-CN" sz="1800" b="0" i="0" u="none" strike="noStrike" kern="0" cap="none" spc="0" normalizeH="0" baseline="0" noProof="0">
                <a:ln>
                  <a:noFill/>
                </a:ln>
                <a:solidFill>
                  <a:sysClr val="window" lastClr="FFFFFF"/>
                </a:solidFill>
                <a:effectLst/>
                <a:uLnTx/>
                <a:uFillTx/>
                <a:latin typeface="Noto Sans CJK SC Medium"/>
                <a:ea typeface="Noto Sans CJK SC Medium"/>
                <a:cs typeface="Noto Sans CJK SC Medium"/>
              </a:rPr>
              <a:t>1</a:t>
            </a:r>
            <a:endParaRPr kumimoji="0" lang="zh-CN" altLang="en-US" sz="1800" b="0" i="0" u="none" strike="noStrike" kern="0" cap="none" spc="0" normalizeH="0" baseline="0" noProof="0">
              <a:ln>
                <a:noFill/>
              </a:ln>
              <a:solidFill>
                <a:sysClr val="window" lastClr="FFFFFF"/>
              </a:solidFill>
              <a:effectLst/>
              <a:uLnTx/>
              <a:uFillTx/>
              <a:latin typeface="Noto Sans CJK SC Medium"/>
              <a:ea typeface="Noto Sans CJK SC Medium"/>
              <a:cs typeface="Noto Sans CJK SC Medium"/>
            </a:endParaRPr>
          </a:p>
        </p:txBody>
      </p:sp>
      <p:sp>
        <p:nvSpPr>
          <p:cNvPr id="49" name="文本框 64"/>
          <p:cNvSpPr txBox="1">
            <a:spLocks noChangeArrowheads="1"/>
          </p:cNvSpPr>
          <p:nvPr/>
        </p:nvSpPr>
        <p:spPr bwMode="auto">
          <a:xfrm>
            <a:off x="2954890" y="3432345"/>
            <a:ext cx="30008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800">
                <a:solidFill>
                  <a:schemeClr val="tx1"/>
                </a:solidFill>
                <a:latin typeface="Calibri" pitchFamily="34" charset="0"/>
                <a:ea typeface="微软雅黑" pitchFamily="34" charset="-122"/>
              </a:defRPr>
            </a:lvl1pPr>
            <a:lvl2pPr>
              <a:defRPr sz="2400">
                <a:solidFill>
                  <a:schemeClr val="tx1"/>
                </a:solidFill>
                <a:latin typeface="Calibri" pitchFamily="34" charset="0"/>
                <a:ea typeface="微软雅黑" pitchFamily="34" charset="-122"/>
              </a:defRPr>
            </a:lvl2pPr>
            <a:lvl3pPr>
              <a:defRPr sz="2000">
                <a:solidFill>
                  <a:schemeClr val="tx1"/>
                </a:solidFill>
                <a:latin typeface="Calibri" pitchFamily="34" charset="0"/>
                <a:ea typeface="微软雅黑" pitchFamily="34" charset="-122"/>
              </a:defRPr>
            </a:lvl3pPr>
            <a:lvl4pPr>
              <a:defRPr sz="2000">
                <a:solidFill>
                  <a:schemeClr val="tx1"/>
                </a:solidFill>
                <a:latin typeface="Calibri" pitchFamily="34" charset="0"/>
                <a:ea typeface="微软雅黑" pitchFamily="34" charset="-122"/>
              </a:defRPr>
            </a:lvl4pPr>
            <a:lvl5pPr>
              <a:defRPr sz="2000">
                <a:solidFill>
                  <a:schemeClr val="tx1"/>
                </a:solidFill>
                <a:latin typeface="Calibri" pitchFamily="34" charset="0"/>
                <a:ea typeface="微软雅黑" pitchFamily="34" charset="-122"/>
              </a:defRPr>
            </a:lvl5pPr>
            <a:lvl6pPr eaLnBrk="0" fontAlgn="base" hangingPunct="0">
              <a:spcAft>
                <a:spcPct val="0"/>
              </a:spcAft>
              <a:defRPr sz="2000">
                <a:solidFill>
                  <a:schemeClr val="tx1"/>
                </a:solidFill>
                <a:latin typeface="Calibri" pitchFamily="34" charset="0"/>
                <a:ea typeface="微软雅黑" pitchFamily="34" charset="-122"/>
              </a:defRPr>
            </a:lvl6pPr>
            <a:lvl7pPr eaLnBrk="0" fontAlgn="base" hangingPunct="0">
              <a:spcAft>
                <a:spcPct val="0"/>
              </a:spcAft>
              <a:defRPr sz="2000">
                <a:solidFill>
                  <a:schemeClr val="tx1"/>
                </a:solidFill>
                <a:latin typeface="Calibri" pitchFamily="34" charset="0"/>
                <a:ea typeface="微软雅黑" pitchFamily="34" charset="-122"/>
              </a:defRPr>
            </a:lvl7pPr>
            <a:lvl8pPr eaLnBrk="0" fontAlgn="base" hangingPunct="0">
              <a:spcAft>
                <a:spcPct val="0"/>
              </a:spcAft>
              <a:defRPr sz="2000">
                <a:solidFill>
                  <a:schemeClr val="tx1"/>
                </a:solidFill>
                <a:latin typeface="Calibri" pitchFamily="34" charset="0"/>
                <a:ea typeface="微软雅黑" pitchFamily="34" charset="-122"/>
              </a:defRPr>
            </a:lvl8pPr>
            <a:lvl9pPr eaLnBrk="0" fontAlgn="base" hangingPunct="0">
              <a:spcAft>
                <a:spcPct val="0"/>
              </a:spcAft>
              <a:defRPr sz="2000">
                <a:solidFill>
                  <a:schemeClr val="tx1"/>
                </a:solidFill>
                <a:latin typeface="Calibri" pitchFamily="34" charset="0"/>
                <a:ea typeface="微软雅黑" pitchFamily="34" charset="-122"/>
              </a:defRPr>
            </a:lvl9pPr>
          </a:lstStyle>
          <a:p>
            <a:pPr marL="0" marR="0" lvl="0" indent="0" algn="ctr" defTabSz="914400" eaLnBrk="1" fontAlgn="auto" latinLnBrk="0" hangingPunct="1">
              <a:lnSpc>
                <a:spcPct val="100000"/>
              </a:lnSpc>
              <a:spcBef>
                <a:spcPts val="0"/>
              </a:spcBef>
              <a:spcAft>
                <a:spcPts val="0"/>
              </a:spcAft>
              <a:buClrTx/>
              <a:buSzTx/>
              <a:buFont typeface="Arial" pitchFamily="34" charset="0"/>
              <a:buNone/>
              <a:tabLst/>
              <a:defRPr/>
            </a:pPr>
            <a:r>
              <a:rPr kumimoji="0" lang="en-US" altLang="zh-CN" sz="1800" b="0" i="0" u="none" strike="noStrike" kern="0" cap="none" spc="0" normalizeH="0" baseline="0" noProof="0">
                <a:ln>
                  <a:noFill/>
                </a:ln>
                <a:solidFill>
                  <a:sysClr val="window" lastClr="FFFFFF"/>
                </a:solidFill>
                <a:effectLst/>
                <a:uLnTx/>
                <a:uFillTx/>
                <a:latin typeface="Noto Sans CJK SC Medium"/>
                <a:ea typeface="Noto Sans CJK SC Medium"/>
                <a:cs typeface="Noto Sans CJK SC Medium"/>
              </a:rPr>
              <a:t>2</a:t>
            </a:r>
            <a:endParaRPr kumimoji="0" lang="zh-CN" altLang="en-US" sz="1800" b="0" i="0" u="none" strike="noStrike" kern="0" cap="none" spc="0" normalizeH="0" baseline="0" noProof="0">
              <a:ln>
                <a:noFill/>
              </a:ln>
              <a:solidFill>
                <a:sysClr val="window" lastClr="FFFFFF"/>
              </a:solidFill>
              <a:effectLst/>
              <a:uLnTx/>
              <a:uFillTx/>
              <a:latin typeface="Noto Sans CJK SC Medium"/>
              <a:ea typeface="Noto Sans CJK SC Medium"/>
              <a:cs typeface="Noto Sans CJK SC Medium"/>
            </a:endParaRPr>
          </a:p>
        </p:txBody>
      </p:sp>
      <p:sp>
        <p:nvSpPr>
          <p:cNvPr id="50" name="文本框 65"/>
          <p:cNvSpPr txBox="1">
            <a:spLocks noChangeArrowheads="1"/>
          </p:cNvSpPr>
          <p:nvPr/>
        </p:nvSpPr>
        <p:spPr bwMode="auto">
          <a:xfrm>
            <a:off x="2965734" y="4540991"/>
            <a:ext cx="30008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800">
                <a:solidFill>
                  <a:schemeClr val="tx1"/>
                </a:solidFill>
                <a:latin typeface="Calibri" pitchFamily="34" charset="0"/>
                <a:ea typeface="微软雅黑" pitchFamily="34" charset="-122"/>
              </a:defRPr>
            </a:lvl1pPr>
            <a:lvl2pPr>
              <a:defRPr sz="2400">
                <a:solidFill>
                  <a:schemeClr val="tx1"/>
                </a:solidFill>
                <a:latin typeface="Calibri" pitchFamily="34" charset="0"/>
                <a:ea typeface="微软雅黑" pitchFamily="34" charset="-122"/>
              </a:defRPr>
            </a:lvl2pPr>
            <a:lvl3pPr>
              <a:defRPr sz="2000">
                <a:solidFill>
                  <a:schemeClr val="tx1"/>
                </a:solidFill>
                <a:latin typeface="Calibri" pitchFamily="34" charset="0"/>
                <a:ea typeface="微软雅黑" pitchFamily="34" charset="-122"/>
              </a:defRPr>
            </a:lvl3pPr>
            <a:lvl4pPr>
              <a:defRPr sz="2000">
                <a:solidFill>
                  <a:schemeClr val="tx1"/>
                </a:solidFill>
                <a:latin typeface="Calibri" pitchFamily="34" charset="0"/>
                <a:ea typeface="微软雅黑" pitchFamily="34" charset="-122"/>
              </a:defRPr>
            </a:lvl4pPr>
            <a:lvl5pPr>
              <a:defRPr sz="2000">
                <a:solidFill>
                  <a:schemeClr val="tx1"/>
                </a:solidFill>
                <a:latin typeface="Calibri" pitchFamily="34" charset="0"/>
                <a:ea typeface="微软雅黑" pitchFamily="34" charset="-122"/>
              </a:defRPr>
            </a:lvl5pPr>
            <a:lvl6pPr eaLnBrk="0" fontAlgn="base" hangingPunct="0">
              <a:spcAft>
                <a:spcPct val="0"/>
              </a:spcAft>
              <a:defRPr sz="2000">
                <a:solidFill>
                  <a:schemeClr val="tx1"/>
                </a:solidFill>
                <a:latin typeface="Calibri" pitchFamily="34" charset="0"/>
                <a:ea typeface="微软雅黑" pitchFamily="34" charset="-122"/>
              </a:defRPr>
            </a:lvl6pPr>
            <a:lvl7pPr eaLnBrk="0" fontAlgn="base" hangingPunct="0">
              <a:spcAft>
                <a:spcPct val="0"/>
              </a:spcAft>
              <a:defRPr sz="2000">
                <a:solidFill>
                  <a:schemeClr val="tx1"/>
                </a:solidFill>
                <a:latin typeface="Calibri" pitchFamily="34" charset="0"/>
                <a:ea typeface="微软雅黑" pitchFamily="34" charset="-122"/>
              </a:defRPr>
            </a:lvl7pPr>
            <a:lvl8pPr eaLnBrk="0" fontAlgn="base" hangingPunct="0">
              <a:spcAft>
                <a:spcPct val="0"/>
              </a:spcAft>
              <a:defRPr sz="2000">
                <a:solidFill>
                  <a:schemeClr val="tx1"/>
                </a:solidFill>
                <a:latin typeface="Calibri" pitchFamily="34" charset="0"/>
                <a:ea typeface="微软雅黑" pitchFamily="34" charset="-122"/>
              </a:defRPr>
            </a:lvl8pPr>
            <a:lvl9pPr eaLnBrk="0" fontAlgn="base" hangingPunct="0">
              <a:spcAft>
                <a:spcPct val="0"/>
              </a:spcAft>
              <a:defRPr sz="2000">
                <a:solidFill>
                  <a:schemeClr val="tx1"/>
                </a:solidFill>
                <a:latin typeface="Calibri" pitchFamily="34" charset="0"/>
                <a:ea typeface="微软雅黑" pitchFamily="34" charset="-122"/>
              </a:defRPr>
            </a:lvl9pPr>
          </a:lstStyle>
          <a:p>
            <a:pPr marL="0" marR="0" lvl="0" indent="0" algn="ctr" defTabSz="914400" eaLnBrk="1" fontAlgn="auto" latinLnBrk="0" hangingPunct="1">
              <a:lnSpc>
                <a:spcPct val="100000"/>
              </a:lnSpc>
              <a:spcBef>
                <a:spcPts val="0"/>
              </a:spcBef>
              <a:spcAft>
                <a:spcPts val="0"/>
              </a:spcAft>
              <a:buClrTx/>
              <a:buSzTx/>
              <a:buFont typeface="Arial" pitchFamily="34" charset="0"/>
              <a:buNone/>
              <a:tabLst/>
              <a:defRPr/>
            </a:pPr>
            <a:r>
              <a:rPr kumimoji="0" lang="en-US" altLang="zh-CN" sz="1800" b="0" i="0" u="none" strike="noStrike" kern="0" cap="none" spc="0" normalizeH="0" baseline="0" noProof="0">
                <a:ln>
                  <a:noFill/>
                </a:ln>
                <a:solidFill>
                  <a:sysClr val="window" lastClr="FFFFFF"/>
                </a:solidFill>
                <a:effectLst/>
                <a:uLnTx/>
                <a:uFillTx/>
                <a:latin typeface="Noto Sans CJK SC Medium"/>
                <a:ea typeface="Noto Sans CJK SC Medium"/>
                <a:cs typeface="Noto Sans CJK SC Medium"/>
              </a:rPr>
              <a:t>3</a:t>
            </a:r>
            <a:endParaRPr kumimoji="0" lang="zh-CN" altLang="en-US" sz="1800" b="0" i="0" u="none" strike="noStrike" kern="0" cap="none" spc="0" normalizeH="0" baseline="0" noProof="0">
              <a:ln>
                <a:noFill/>
              </a:ln>
              <a:solidFill>
                <a:sysClr val="window" lastClr="FFFFFF"/>
              </a:solidFill>
              <a:effectLst/>
              <a:uLnTx/>
              <a:uFillTx/>
              <a:latin typeface="Noto Sans CJK SC Medium"/>
              <a:ea typeface="Noto Sans CJK SC Medium"/>
              <a:cs typeface="Noto Sans CJK SC Medium"/>
            </a:endParaRPr>
          </a:p>
        </p:txBody>
      </p:sp>
      <p:sp>
        <p:nvSpPr>
          <p:cNvPr id="51" name="文本框 66"/>
          <p:cNvSpPr txBox="1">
            <a:spLocks noChangeArrowheads="1"/>
          </p:cNvSpPr>
          <p:nvPr/>
        </p:nvSpPr>
        <p:spPr bwMode="auto">
          <a:xfrm>
            <a:off x="5866207" y="2322423"/>
            <a:ext cx="30008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800">
                <a:solidFill>
                  <a:schemeClr val="tx1"/>
                </a:solidFill>
                <a:latin typeface="Calibri" pitchFamily="34" charset="0"/>
                <a:ea typeface="微软雅黑" pitchFamily="34" charset="-122"/>
              </a:defRPr>
            </a:lvl1pPr>
            <a:lvl2pPr>
              <a:defRPr sz="2400">
                <a:solidFill>
                  <a:schemeClr val="tx1"/>
                </a:solidFill>
                <a:latin typeface="Calibri" pitchFamily="34" charset="0"/>
                <a:ea typeface="微软雅黑" pitchFamily="34" charset="-122"/>
              </a:defRPr>
            </a:lvl2pPr>
            <a:lvl3pPr>
              <a:defRPr sz="2000">
                <a:solidFill>
                  <a:schemeClr val="tx1"/>
                </a:solidFill>
                <a:latin typeface="Calibri" pitchFamily="34" charset="0"/>
                <a:ea typeface="微软雅黑" pitchFamily="34" charset="-122"/>
              </a:defRPr>
            </a:lvl3pPr>
            <a:lvl4pPr>
              <a:defRPr sz="2000">
                <a:solidFill>
                  <a:schemeClr val="tx1"/>
                </a:solidFill>
                <a:latin typeface="Calibri" pitchFamily="34" charset="0"/>
                <a:ea typeface="微软雅黑" pitchFamily="34" charset="-122"/>
              </a:defRPr>
            </a:lvl4pPr>
            <a:lvl5pPr>
              <a:defRPr sz="2000">
                <a:solidFill>
                  <a:schemeClr val="tx1"/>
                </a:solidFill>
                <a:latin typeface="Calibri" pitchFamily="34" charset="0"/>
                <a:ea typeface="微软雅黑" pitchFamily="34" charset="-122"/>
              </a:defRPr>
            </a:lvl5pPr>
            <a:lvl6pPr eaLnBrk="0" fontAlgn="base" hangingPunct="0">
              <a:spcAft>
                <a:spcPct val="0"/>
              </a:spcAft>
              <a:defRPr sz="2000">
                <a:solidFill>
                  <a:schemeClr val="tx1"/>
                </a:solidFill>
                <a:latin typeface="Calibri" pitchFamily="34" charset="0"/>
                <a:ea typeface="微软雅黑" pitchFamily="34" charset="-122"/>
              </a:defRPr>
            </a:lvl6pPr>
            <a:lvl7pPr eaLnBrk="0" fontAlgn="base" hangingPunct="0">
              <a:spcAft>
                <a:spcPct val="0"/>
              </a:spcAft>
              <a:defRPr sz="2000">
                <a:solidFill>
                  <a:schemeClr val="tx1"/>
                </a:solidFill>
                <a:latin typeface="Calibri" pitchFamily="34" charset="0"/>
                <a:ea typeface="微软雅黑" pitchFamily="34" charset="-122"/>
              </a:defRPr>
            </a:lvl7pPr>
            <a:lvl8pPr eaLnBrk="0" fontAlgn="base" hangingPunct="0">
              <a:spcAft>
                <a:spcPct val="0"/>
              </a:spcAft>
              <a:defRPr sz="2000">
                <a:solidFill>
                  <a:schemeClr val="tx1"/>
                </a:solidFill>
                <a:latin typeface="Calibri" pitchFamily="34" charset="0"/>
                <a:ea typeface="微软雅黑" pitchFamily="34" charset="-122"/>
              </a:defRPr>
            </a:lvl8pPr>
            <a:lvl9pPr eaLnBrk="0" fontAlgn="base" hangingPunct="0">
              <a:spcAft>
                <a:spcPct val="0"/>
              </a:spcAft>
              <a:defRPr sz="2000">
                <a:solidFill>
                  <a:schemeClr val="tx1"/>
                </a:solidFill>
                <a:latin typeface="Calibri" pitchFamily="34" charset="0"/>
                <a:ea typeface="微软雅黑" pitchFamily="34" charset="-122"/>
              </a:defRPr>
            </a:lvl9pPr>
          </a:lstStyle>
          <a:p>
            <a:pPr marL="0" marR="0" lvl="0" indent="0" algn="ctr" defTabSz="914400" eaLnBrk="1" fontAlgn="auto" latinLnBrk="0" hangingPunct="1">
              <a:lnSpc>
                <a:spcPct val="100000"/>
              </a:lnSpc>
              <a:spcBef>
                <a:spcPts val="0"/>
              </a:spcBef>
              <a:spcAft>
                <a:spcPts val="0"/>
              </a:spcAft>
              <a:buClrTx/>
              <a:buSzTx/>
              <a:buFont typeface="Arial" pitchFamily="34" charset="0"/>
              <a:buNone/>
              <a:tabLst/>
              <a:defRPr/>
            </a:pPr>
            <a:r>
              <a:rPr kumimoji="0" lang="en-US" altLang="zh-CN" sz="1800" b="0" i="0" u="none" strike="noStrike" kern="0" cap="none" spc="0" normalizeH="0" baseline="0" noProof="0">
                <a:ln>
                  <a:noFill/>
                </a:ln>
                <a:solidFill>
                  <a:sysClr val="window" lastClr="FFFFFF"/>
                </a:solidFill>
                <a:effectLst/>
                <a:uLnTx/>
                <a:uFillTx/>
                <a:latin typeface="Noto Sans CJK SC Medium"/>
                <a:ea typeface="Noto Sans CJK SC Medium"/>
                <a:cs typeface="Noto Sans CJK SC Medium"/>
              </a:rPr>
              <a:t>4</a:t>
            </a:r>
            <a:endParaRPr kumimoji="0" lang="zh-CN" altLang="en-US" sz="1800" b="0" i="0" u="none" strike="noStrike" kern="0" cap="none" spc="0" normalizeH="0" baseline="0" noProof="0">
              <a:ln>
                <a:noFill/>
              </a:ln>
              <a:solidFill>
                <a:sysClr val="window" lastClr="FFFFFF"/>
              </a:solidFill>
              <a:effectLst/>
              <a:uLnTx/>
              <a:uFillTx/>
              <a:latin typeface="Noto Sans CJK SC Medium"/>
              <a:ea typeface="Noto Sans CJK SC Medium"/>
              <a:cs typeface="Noto Sans CJK SC Medium"/>
            </a:endParaRPr>
          </a:p>
        </p:txBody>
      </p:sp>
      <p:sp>
        <p:nvSpPr>
          <p:cNvPr id="52" name="文本框 67"/>
          <p:cNvSpPr txBox="1">
            <a:spLocks noChangeArrowheads="1"/>
          </p:cNvSpPr>
          <p:nvPr/>
        </p:nvSpPr>
        <p:spPr bwMode="auto">
          <a:xfrm>
            <a:off x="5862379" y="3431068"/>
            <a:ext cx="30008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800">
                <a:solidFill>
                  <a:schemeClr val="tx1"/>
                </a:solidFill>
                <a:latin typeface="Calibri" pitchFamily="34" charset="0"/>
                <a:ea typeface="微软雅黑" pitchFamily="34" charset="-122"/>
              </a:defRPr>
            </a:lvl1pPr>
            <a:lvl2pPr>
              <a:defRPr sz="2400">
                <a:solidFill>
                  <a:schemeClr val="tx1"/>
                </a:solidFill>
                <a:latin typeface="Calibri" pitchFamily="34" charset="0"/>
                <a:ea typeface="微软雅黑" pitchFamily="34" charset="-122"/>
              </a:defRPr>
            </a:lvl2pPr>
            <a:lvl3pPr>
              <a:defRPr sz="2000">
                <a:solidFill>
                  <a:schemeClr val="tx1"/>
                </a:solidFill>
                <a:latin typeface="Calibri" pitchFamily="34" charset="0"/>
                <a:ea typeface="微软雅黑" pitchFamily="34" charset="-122"/>
              </a:defRPr>
            </a:lvl3pPr>
            <a:lvl4pPr>
              <a:defRPr sz="2000">
                <a:solidFill>
                  <a:schemeClr val="tx1"/>
                </a:solidFill>
                <a:latin typeface="Calibri" pitchFamily="34" charset="0"/>
                <a:ea typeface="微软雅黑" pitchFamily="34" charset="-122"/>
              </a:defRPr>
            </a:lvl4pPr>
            <a:lvl5pPr>
              <a:defRPr sz="2000">
                <a:solidFill>
                  <a:schemeClr val="tx1"/>
                </a:solidFill>
                <a:latin typeface="Calibri" pitchFamily="34" charset="0"/>
                <a:ea typeface="微软雅黑" pitchFamily="34" charset="-122"/>
              </a:defRPr>
            </a:lvl5pPr>
            <a:lvl6pPr eaLnBrk="0" fontAlgn="base" hangingPunct="0">
              <a:spcAft>
                <a:spcPct val="0"/>
              </a:spcAft>
              <a:defRPr sz="2000">
                <a:solidFill>
                  <a:schemeClr val="tx1"/>
                </a:solidFill>
                <a:latin typeface="Calibri" pitchFamily="34" charset="0"/>
                <a:ea typeface="微软雅黑" pitchFamily="34" charset="-122"/>
              </a:defRPr>
            </a:lvl6pPr>
            <a:lvl7pPr eaLnBrk="0" fontAlgn="base" hangingPunct="0">
              <a:spcAft>
                <a:spcPct val="0"/>
              </a:spcAft>
              <a:defRPr sz="2000">
                <a:solidFill>
                  <a:schemeClr val="tx1"/>
                </a:solidFill>
                <a:latin typeface="Calibri" pitchFamily="34" charset="0"/>
                <a:ea typeface="微软雅黑" pitchFamily="34" charset="-122"/>
              </a:defRPr>
            </a:lvl7pPr>
            <a:lvl8pPr eaLnBrk="0" fontAlgn="base" hangingPunct="0">
              <a:spcAft>
                <a:spcPct val="0"/>
              </a:spcAft>
              <a:defRPr sz="2000">
                <a:solidFill>
                  <a:schemeClr val="tx1"/>
                </a:solidFill>
                <a:latin typeface="Calibri" pitchFamily="34" charset="0"/>
                <a:ea typeface="微软雅黑" pitchFamily="34" charset="-122"/>
              </a:defRPr>
            </a:lvl8pPr>
            <a:lvl9pPr eaLnBrk="0" fontAlgn="base" hangingPunct="0">
              <a:spcAft>
                <a:spcPct val="0"/>
              </a:spcAft>
              <a:defRPr sz="2000">
                <a:solidFill>
                  <a:schemeClr val="tx1"/>
                </a:solidFill>
                <a:latin typeface="Calibri" pitchFamily="34" charset="0"/>
                <a:ea typeface="微软雅黑" pitchFamily="34" charset="-122"/>
              </a:defRPr>
            </a:lvl9pPr>
          </a:lstStyle>
          <a:p>
            <a:pPr marL="0" marR="0" lvl="0" indent="0" algn="ctr" defTabSz="914400" eaLnBrk="1" fontAlgn="auto" latinLnBrk="0" hangingPunct="1">
              <a:lnSpc>
                <a:spcPct val="100000"/>
              </a:lnSpc>
              <a:spcBef>
                <a:spcPts val="0"/>
              </a:spcBef>
              <a:spcAft>
                <a:spcPts val="0"/>
              </a:spcAft>
              <a:buClrTx/>
              <a:buSzTx/>
              <a:buFont typeface="Arial" pitchFamily="34" charset="0"/>
              <a:buNone/>
              <a:tabLst/>
              <a:defRPr/>
            </a:pPr>
            <a:r>
              <a:rPr kumimoji="0" lang="en-US" altLang="zh-CN" sz="1800" b="0" i="0" u="none" strike="noStrike" kern="0" cap="none" spc="0" normalizeH="0" baseline="0" noProof="0">
                <a:ln>
                  <a:noFill/>
                </a:ln>
                <a:solidFill>
                  <a:sysClr val="window" lastClr="FFFFFF"/>
                </a:solidFill>
                <a:effectLst/>
                <a:uLnTx/>
                <a:uFillTx/>
                <a:latin typeface="Noto Sans CJK SC Medium"/>
                <a:ea typeface="Noto Sans CJK SC Medium"/>
                <a:cs typeface="Noto Sans CJK SC Medium"/>
              </a:rPr>
              <a:t>5</a:t>
            </a:r>
            <a:endParaRPr kumimoji="0" lang="zh-CN" altLang="en-US" sz="1800" b="0" i="0" u="none" strike="noStrike" kern="0" cap="none" spc="0" normalizeH="0" baseline="0" noProof="0">
              <a:ln>
                <a:noFill/>
              </a:ln>
              <a:solidFill>
                <a:sysClr val="window" lastClr="FFFFFF"/>
              </a:solidFill>
              <a:effectLst/>
              <a:uLnTx/>
              <a:uFillTx/>
              <a:latin typeface="Noto Sans CJK SC Medium"/>
              <a:ea typeface="Noto Sans CJK SC Medium"/>
              <a:cs typeface="Noto Sans CJK SC Medium"/>
            </a:endParaRPr>
          </a:p>
        </p:txBody>
      </p:sp>
      <p:sp>
        <p:nvSpPr>
          <p:cNvPr id="53" name="文本框 68"/>
          <p:cNvSpPr txBox="1">
            <a:spLocks noChangeArrowheads="1"/>
          </p:cNvSpPr>
          <p:nvPr/>
        </p:nvSpPr>
        <p:spPr bwMode="auto">
          <a:xfrm>
            <a:off x="5862379" y="4529511"/>
            <a:ext cx="30008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800">
                <a:solidFill>
                  <a:schemeClr val="tx1"/>
                </a:solidFill>
                <a:latin typeface="Calibri" pitchFamily="34" charset="0"/>
                <a:ea typeface="微软雅黑" pitchFamily="34" charset="-122"/>
              </a:defRPr>
            </a:lvl1pPr>
            <a:lvl2pPr>
              <a:defRPr sz="2400">
                <a:solidFill>
                  <a:schemeClr val="tx1"/>
                </a:solidFill>
                <a:latin typeface="Calibri" pitchFamily="34" charset="0"/>
                <a:ea typeface="微软雅黑" pitchFamily="34" charset="-122"/>
              </a:defRPr>
            </a:lvl2pPr>
            <a:lvl3pPr>
              <a:defRPr sz="2000">
                <a:solidFill>
                  <a:schemeClr val="tx1"/>
                </a:solidFill>
                <a:latin typeface="Calibri" pitchFamily="34" charset="0"/>
                <a:ea typeface="微软雅黑" pitchFamily="34" charset="-122"/>
              </a:defRPr>
            </a:lvl3pPr>
            <a:lvl4pPr>
              <a:defRPr sz="2000">
                <a:solidFill>
                  <a:schemeClr val="tx1"/>
                </a:solidFill>
                <a:latin typeface="Calibri" pitchFamily="34" charset="0"/>
                <a:ea typeface="微软雅黑" pitchFamily="34" charset="-122"/>
              </a:defRPr>
            </a:lvl4pPr>
            <a:lvl5pPr>
              <a:defRPr sz="2000">
                <a:solidFill>
                  <a:schemeClr val="tx1"/>
                </a:solidFill>
                <a:latin typeface="Calibri" pitchFamily="34" charset="0"/>
                <a:ea typeface="微软雅黑" pitchFamily="34" charset="-122"/>
              </a:defRPr>
            </a:lvl5pPr>
            <a:lvl6pPr eaLnBrk="0" fontAlgn="base" hangingPunct="0">
              <a:spcAft>
                <a:spcPct val="0"/>
              </a:spcAft>
              <a:defRPr sz="2000">
                <a:solidFill>
                  <a:schemeClr val="tx1"/>
                </a:solidFill>
                <a:latin typeface="Calibri" pitchFamily="34" charset="0"/>
                <a:ea typeface="微软雅黑" pitchFamily="34" charset="-122"/>
              </a:defRPr>
            </a:lvl6pPr>
            <a:lvl7pPr eaLnBrk="0" fontAlgn="base" hangingPunct="0">
              <a:spcAft>
                <a:spcPct val="0"/>
              </a:spcAft>
              <a:defRPr sz="2000">
                <a:solidFill>
                  <a:schemeClr val="tx1"/>
                </a:solidFill>
                <a:latin typeface="Calibri" pitchFamily="34" charset="0"/>
                <a:ea typeface="微软雅黑" pitchFamily="34" charset="-122"/>
              </a:defRPr>
            </a:lvl7pPr>
            <a:lvl8pPr eaLnBrk="0" fontAlgn="base" hangingPunct="0">
              <a:spcAft>
                <a:spcPct val="0"/>
              </a:spcAft>
              <a:defRPr sz="2000">
                <a:solidFill>
                  <a:schemeClr val="tx1"/>
                </a:solidFill>
                <a:latin typeface="Calibri" pitchFamily="34" charset="0"/>
                <a:ea typeface="微软雅黑" pitchFamily="34" charset="-122"/>
              </a:defRPr>
            </a:lvl8pPr>
            <a:lvl9pPr eaLnBrk="0" fontAlgn="base" hangingPunct="0">
              <a:spcAft>
                <a:spcPct val="0"/>
              </a:spcAft>
              <a:defRPr sz="2000">
                <a:solidFill>
                  <a:schemeClr val="tx1"/>
                </a:solidFill>
                <a:latin typeface="Calibri" pitchFamily="34" charset="0"/>
                <a:ea typeface="微软雅黑" pitchFamily="34" charset="-122"/>
              </a:defRPr>
            </a:lvl9pPr>
          </a:lstStyle>
          <a:p>
            <a:pPr marL="0" marR="0" lvl="0" indent="0" algn="ctr" defTabSz="914400" eaLnBrk="1" fontAlgn="auto" latinLnBrk="0" hangingPunct="1">
              <a:lnSpc>
                <a:spcPct val="100000"/>
              </a:lnSpc>
              <a:spcBef>
                <a:spcPts val="0"/>
              </a:spcBef>
              <a:spcAft>
                <a:spcPts val="0"/>
              </a:spcAft>
              <a:buClrTx/>
              <a:buSzTx/>
              <a:buFont typeface="Arial" pitchFamily="34" charset="0"/>
              <a:buNone/>
              <a:tabLst/>
              <a:defRPr/>
            </a:pPr>
            <a:r>
              <a:rPr kumimoji="0" lang="en-US" altLang="zh-CN" sz="1800" b="0" i="0" u="none" strike="noStrike" kern="0" cap="none" spc="0" normalizeH="0" baseline="0" noProof="0">
                <a:ln>
                  <a:noFill/>
                </a:ln>
                <a:solidFill>
                  <a:sysClr val="window" lastClr="FFFFFF"/>
                </a:solidFill>
                <a:effectLst/>
                <a:uLnTx/>
                <a:uFillTx/>
                <a:latin typeface="Noto Sans CJK SC Medium"/>
                <a:ea typeface="Noto Sans CJK SC Medium"/>
                <a:cs typeface="Noto Sans CJK SC Medium"/>
              </a:rPr>
              <a:t>6</a:t>
            </a:r>
            <a:endParaRPr kumimoji="0" lang="zh-CN" altLang="en-US" sz="1800" b="0" i="0" u="none" strike="noStrike" kern="0" cap="none" spc="0" normalizeH="0" baseline="0" noProof="0">
              <a:ln>
                <a:noFill/>
              </a:ln>
              <a:solidFill>
                <a:sysClr val="window" lastClr="FFFFFF"/>
              </a:solidFill>
              <a:effectLst/>
              <a:uLnTx/>
              <a:uFillTx/>
              <a:latin typeface="Noto Sans CJK SC Medium"/>
              <a:ea typeface="Noto Sans CJK SC Medium"/>
              <a:cs typeface="Noto Sans CJK SC Medium"/>
            </a:endParaRPr>
          </a:p>
        </p:txBody>
      </p:sp>
      <p:sp>
        <p:nvSpPr>
          <p:cNvPr id="54" name="椭圆 53"/>
          <p:cNvSpPr/>
          <p:nvPr/>
        </p:nvSpPr>
        <p:spPr>
          <a:xfrm>
            <a:off x="3868482" y="2923311"/>
            <a:ext cx="1431418" cy="1432694"/>
          </a:xfrm>
          <a:prstGeom prst="ellipse">
            <a:avLst/>
          </a:prstGeom>
          <a:solidFill>
            <a:srgbClr val="FB710F"/>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Calibri"/>
              <a:ea typeface="微软雅黑"/>
              <a:cs typeface="+mn-cs"/>
            </a:endParaRPr>
          </a:p>
        </p:txBody>
      </p:sp>
      <p:sp>
        <p:nvSpPr>
          <p:cNvPr id="55" name="矩形 54"/>
          <p:cNvSpPr/>
          <p:nvPr/>
        </p:nvSpPr>
        <p:spPr>
          <a:xfrm>
            <a:off x="6463406" y="2323698"/>
            <a:ext cx="2429074" cy="600164"/>
          </a:xfrm>
          <a:prstGeom prst="rect">
            <a:avLst/>
          </a:prstGeom>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rgbClr val="E7E6E6">
                    <a:lumMod val="25000"/>
                  </a:srgbClr>
                </a:solidFill>
                <a:effectLst/>
                <a:uLnTx/>
                <a:uFillTx/>
                <a:latin typeface="Calibri"/>
                <a:ea typeface="微软雅黑"/>
              </a:rPr>
              <a:t>Vestibulum ante ipsum primis in faucibus orci luctus et ultrices posuere cubilia Curae</a:t>
            </a:r>
          </a:p>
        </p:txBody>
      </p:sp>
      <p:sp>
        <p:nvSpPr>
          <p:cNvPr id="56" name="矩形 55"/>
          <p:cNvSpPr/>
          <p:nvPr/>
        </p:nvSpPr>
        <p:spPr>
          <a:xfrm>
            <a:off x="6463406" y="2044304"/>
            <a:ext cx="1455658" cy="307777"/>
          </a:xfrm>
          <a:prstGeom prst="rect">
            <a:avLst/>
          </a:prstGeom>
          <a:noFill/>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E7E6E6">
                    <a:lumMod val="25000"/>
                  </a:srgbClr>
                </a:solidFill>
                <a:effectLst/>
                <a:uLnTx/>
                <a:uFillTx/>
                <a:latin typeface="Calibri"/>
                <a:ea typeface="微软雅黑"/>
              </a:rPr>
              <a:t>ADD YOUR TEXT</a:t>
            </a:r>
          </a:p>
        </p:txBody>
      </p:sp>
      <p:sp>
        <p:nvSpPr>
          <p:cNvPr id="57" name="矩形 56"/>
          <p:cNvSpPr/>
          <p:nvPr/>
        </p:nvSpPr>
        <p:spPr>
          <a:xfrm>
            <a:off x="6463406" y="3411931"/>
            <a:ext cx="2429074" cy="600164"/>
          </a:xfrm>
          <a:prstGeom prst="rect">
            <a:avLst/>
          </a:prstGeom>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rgbClr val="E7E6E6">
                    <a:lumMod val="25000"/>
                  </a:srgbClr>
                </a:solidFill>
                <a:effectLst/>
                <a:uLnTx/>
                <a:uFillTx/>
                <a:latin typeface="Calibri"/>
                <a:ea typeface="微软雅黑"/>
              </a:rPr>
              <a:t>Vestibulum ante ipsum primis in faucibus orci luctus et ultrices posuere cubilia Curae</a:t>
            </a:r>
          </a:p>
        </p:txBody>
      </p:sp>
      <p:sp>
        <p:nvSpPr>
          <p:cNvPr id="58" name="矩形 57"/>
          <p:cNvSpPr/>
          <p:nvPr/>
        </p:nvSpPr>
        <p:spPr>
          <a:xfrm>
            <a:off x="6463406" y="3132537"/>
            <a:ext cx="1455658" cy="307777"/>
          </a:xfrm>
          <a:prstGeom prst="rect">
            <a:avLst/>
          </a:prstGeom>
          <a:noFill/>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E7E6E6">
                    <a:lumMod val="25000"/>
                  </a:srgbClr>
                </a:solidFill>
                <a:effectLst/>
                <a:uLnTx/>
                <a:uFillTx/>
                <a:latin typeface="Calibri"/>
                <a:ea typeface="微软雅黑"/>
              </a:rPr>
              <a:t>ADD YOUR TEXT</a:t>
            </a:r>
          </a:p>
        </p:txBody>
      </p:sp>
      <p:sp>
        <p:nvSpPr>
          <p:cNvPr id="59" name="矩形 58"/>
          <p:cNvSpPr/>
          <p:nvPr/>
        </p:nvSpPr>
        <p:spPr>
          <a:xfrm>
            <a:off x="6463406" y="4563956"/>
            <a:ext cx="2429074" cy="600164"/>
          </a:xfrm>
          <a:prstGeom prst="rect">
            <a:avLst/>
          </a:prstGeom>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rgbClr val="E7E6E6">
                    <a:lumMod val="25000"/>
                  </a:srgbClr>
                </a:solidFill>
                <a:effectLst/>
                <a:uLnTx/>
                <a:uFillTx/>
                <a:latin typeface="Calibri"/>
                <a:ea typeface="微软雅黑"/>
              </a:rPr>
              <a:t>Vestibulum ante ipsum primis in faucibus orci luctus et ultrices posuere cubilia Curae</a:t>
            </a:r>
          </a:p>
        </p:txBody>
      </p:sp>
      <p:sp>
        <p:nvSpPr>
          <p:cNvPr id="60" name="矩形 59"/>
          <p:cNvSpPr/>
          <p:nvPr/>
        </p:nvSpPr>
        <p:spPr>
          <a:xfrm>
            <a:off x="6463406" y="4284562"/>
            <a:ext cx="1455658" cy="307777"/>
          </a:xfrm>
          <a:prstGeom prst="rect">
            <a:avLst/>
          </a:prstGeom>
          <a:noFill/>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E7E6E6">
                    <a:lumMod val="25000"/>
                  </a:srgbClr>
                </a:solidFill>
                <a:effectLst/>
                <a:uLnTx/>
                <a:uFillTx/>
                <a:latin typeface="Calibri"/>
                <a:ea typeface="微软雅黑"/>
              </a:rPr>
              <a:t>ADD YOUR TEXT</a:t>
            </a:r>
          </a:p>
        </p:txBody>
      </p:sp>
      <p:sp>
        <p:nvSpPr>
          <p:cNvPr id="61" name="矩形 60"/>
          <p:cNvSpPr/>
          <p:nvPr/>
        </p:nvSpPr>
        <p:spPr>
          <a:xfrm>
            <a:off x="228699" y="2323698"/>
            <a:ext cx="2427798" cy="600164"/>
          </a:xfrm>
          <a:prstGeom prst="rect">
            <a:avLst/>
          </a:prstGeom>
        </p:spPr>
        <p:txBody>
          <a:bodyPr>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rgbClr val="E7E6E6">
                    <a:lumMod val="25000"/>
                  </a:srgbClr>
                </a:solidFill>
                <a:effectLst/>
                <a:uLnTx/>
                <a:uFillTx/>
                <a:latin typeface="Calibri"/>
                <a:ea typeface="微软雅黑"/>
              </a:rPr>
              <a:t>Vestibulum ante ipsum primis in faucibus orci luctus et ultrices posuere cubilia Curae</a:t>
            </a:r>
          </a:p>
        </p:txBody>
      </p:sp>
      <p:sp>
        <p:nvSpPr>
          <p:cNvPr id="62" name="矩形 61"/>
          <p:cNvSpPr/>
          <p:nvPr/>
        </p:nvSpPr>
        <p:spPr>
          <a:xfrm>
            <a:off x="1202115" y="2044304"/>
            <a:ext cx="1454382" cy="307777"/>
          </a:xfrm>
          <a:prstGeom prst="rect">
            <a:avLst/>
          </a:prstGeom>
          <a:noFill/>
        </p:spPr>
        <p:txBody>
          <a:bodyPr>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E7E6E6">
                    <a:lumMod val="25000"/>
                  </a:srgbClr>
                </a:solidFill>
                <a:effectLst/>
                <a:uLnTx/>
                <a:uFillTx/>
                <a:latin typeface="Calibri"/>
                <a:ea typeface="微软雅黑"/>
              </a:rPr>
              <a:t>ADD YOUR TEXT</a:t>
            </a:r>
          </a:p>
        </p:txBody>
      </p:sp>
      <p:sp>
        <p:nvSpPr>
          <p:cNvPr id="63" name="矩形 62"/>
          <p:cNvSpPr/>
          <p:nvPr/>
        </p:nvSpPr>
        <p:spPr>
          <a:xfrm>
            <a:off x="228699" y="3411933"/>
            <a:ext cx="2427798" cy="600164"/>
          </a:xfrm>
          <a:prstGeom prst="rect">
            <a:avLst/>
          </a:prstGeom>
        </p:spPr>
        <p:txBody>
          <a:bodyPr>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rgbClr val="E7E6E6">
                    <a:lumMod val="25000"/>
                  </a:srgbClr>
                </a:solidFill>
                <a:effectLst/>
                <a:uLnTx/>
                <a:uFillTx/>
                <a:latin typeface="Calibri"/>
                <a:ea typeface="微软雅黑"/>
              </a:rPr>
              <a:t>Vestibulum ante ipsum primis in faucibus orci luctus et ultrices posuere cubilia Curae</a:t>
            </a:r>
          </a:p>
        </p:txBody>
      </p:sp>
      <p:sp>
        <p:nvSpPr>
          <p:cNvPr id="64" name="矩形 63"/>
          <p:cNvSpPr/>
          <p:nvPr/>
        </p:nvSpPr>
        <p:spPr>
          <a:xfrm>
            <a:off x="1202115" y="3132537"/>
            <a:ext cx="1454382" cy="307777"/>
          </a:xfrm>
          <a:prstGeom prst="rect">
            <a:avLst/>
          </a:prstGeom>
          <a:noFill/>
        </p:spPr>
        <p:txBody>
          <a:bodyPr>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E7E6E6">
                    <a:lumMod val="25000"/>
                  </a:srgbClr>
                </a:solidFill>
                <a:effectLst/>
                <a:uLnTx/>
                <a:uFillTx/>
                <a:latin typeface="Calibri"/>
                <a:ea typeface="微软雅黑"/>
              </a:rPr>
              <a:t>ADD YOUR TEXT</a:t>
            </a:r>
          </a:p>
        </p:txBody>
      </p:sp>
      <p:sp>
        <p:nvSpPr>
          <p:cNvPr id="65" name="矩形 64"/>
          <p:cNvSpPr/>
          <p:nvPr/>
        </p:nvSpPr>
        <p:spPr>
          <a:xfrm>
            <a:off x="228699" y="4563956"/>
            <a:ext cx="2427798" cy="600164"/>
          </a:xfrm>
          <a:prstGeom prst="rect">
            <a:avLst/>
          </a:prstGeom>
        </p:spPr>
        <p:txBody>
          <a:bodyPr>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rgbClr val="E7E6E6">
                    <a:lumMod val="25000"/>
                  </a:srgbClr>
                </a:solidFill>
                <a:effectLst/>
                <a:uLnTx/>
                <a:uFillTx/>
                <a:latin typeface="Calibri"/>
                <a:ea typeface="微软雅黑"/>
              </a:rPr>
              <a:t>Vestibulum ante ipsum primis in faucibus orci luctus et ultrices posuere cubilia Curae</a:t>
            </a:r>
          </a:p>
        </p:txBody>
      </p:sp>
      <p:sp>
        <p:nvSpPr>
          <p:cNvPr id="66" name="矩形 65"/>
          <p:cNvSpPr/>
          <p:nvPr/>
        </p:nvSpPr>
        <p:spPr>
          <a:xfrm>
            <a:off x="1202115" y="4284562"/>
            <a:ext cx="1454382" cy="307777"/>
          </a:xfrm>
          <a:prstGeom prst="rect">
            <a:avLst/>
          </a:prstGeom>
          <a:noFill/>
        </p:spPr>
        <p:txBody>
          <a:bodyPr>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E7E6E6">
                    <a:lumMod val="25000"/>
                  </a:srgbClr>
                </a:solidFill>
                <a:effectLst/>
                <a:uLnTx/>
                <a:uFillTx/>
                <a:latin typeface="Calibri"/>
                <a:ea typeface="微软雅黑"/>
              </a:rPr>
              <a:t>ADD YOUR TEXT</a:t>
            </a:r>
          </a:p>
        </p:txBody>
      </p:sp>
      <p:sp>
        <p:nvSpPr>
          <p:cNvPr id="67" name="Freeform 14"/>
          <p:cNvSpPr>
            <a:spLocks noChangeAspect="1" noEditPoints="1" noChangeArrowheads="1"/>
          </p:cNvSpPr>
          <p:nvPr/>
        </p:nvSpPr>
        <p:spPr bwMode="auto">
          <a:xfrm>
            <a:off x="4226974" y="3197603"/>
            <a:ext cx="710606" cy="836907"/>
          </a:xfrm>
          <a:custGeom>
            <a:avLst/>
            <a:gdLst>
              <a:gd name="T0" fmla="*/ 442119 w 264"/>
              <a:gd name="T1" fmla="*/ 0 h 312"/>
              <a:gd name="T2" fmla="*/ 0 w 264"/>
              <a:gd name="T3" fmla="*/ 440592 h 312"/>
              <a:gd name="T4" fmla="*/ 261252 w 264"/>
              <a:gd name="T5" fmla="*/ 841131 h 312"/>
              <a:gd name="T6" fmla="*/ 261252 w 264"/>
              <a:gd name="T7" fmla="*/ 861158 h 312"/>
              <a:gd name="T8" fmla="*/ 442119 w 264"/>
              <a:gd name="T9" fmla="*/ 1041400 h 312"/>
              <a:gd name="T10" fmla="*/ 622986 w 264"/>
              <a:gd name="T11" fmla="*/ 861158 h 312"/>
              <a:gd name="T12" fmla="*/ 622986 w 264"/>
              <a:gd name="T13" fmla="*/ 841131 h 312"/>
              <a:gd name="T14" fmla="*/ 884238 w 264"/>
              <a:gd name="T15" fmla="*/ 440592 h 312"/>
              <a:gd name="T16" fmla="*/ 442119 w 264"/>
              <a:gd name="T17" fmla="*/ 0 h 312"/>
              <a:gd name="T18" fmla="*/ 465565 w 264"/>
              <a:gd name="T19" fmla="*/ 801077 h 312"/>
              <a:gd name="T20" fmla="*/ 442119 w 264"/>
              <a:gd name="T21" fmla="*/ 801077 h 312"/>
              <a:gd name="T22" fmla="*/ 418673 w 264"/>
              <a:gd name="T23" fmla="*/ 801077 h 312"/>
              <a:gd name="T24" fmla="*/ 418673 w 264"/>
              <a:gd name="T25" fmla="*/ 540727 h 312"/>
              <a:gd name="T26" fmla="*/ 465565 w 264"/>
              <a:gd name="T27" fmla="*/ 540727 h 312"/>
              <a:gd name="T28" fmla="*/ 465565 w 264"/>
              <a:gd name="T29" fmla="*/ 801077 h 312"/>
              <a:gd name="T30" fmla="*/ 505757 w 264"/>
              <a:gd name="T31" fmla="*/ 794401 h 312"/>
              <a:gd name="T32" fmla="*/ 505757 w 264"/>
              <a:gd name="T33" fmla="*/ 430579 h 312"/>
              <a:gd name="T34" fmla="*/ 465565 w 264"/>
              <a:gd name="T35" fmla="*/ 430579 h 312"/>
              <a:gd name="T36" fmla="*/ 465565 w 264"/>
              <a:gd name="T37" fmla="*/ 500673 h 312"/>
              <a:gd name="T38" fmla="*/ 418673 w 264"/>
              <a:gd name="T39" fmla="*/ 500673 h 312"/>
              <a:gd name="T40" fmla="*/ 418673 w 264"/>
              <a:gd name="T41" fmla="*/ 430579 h 312"/>
              <a:gd name="T42" fmla="*/ 378481 w 264"/>
              <a:gd name="T43" fmla="*/ 430579 h 312"/>
              <a:gd name="T44" fmla="*/ 378481 w 264"/>
              <a:gd name="T45" fmla="*/ 794401 h 312"/>
              <a:gd name="T46" fmla="*/ 80385 w 264"/>
              <a:gd name="T47" fmla="*/ 440592 h 312"/>
              <a:gd name="T48" fmla="*/ 442119 w 264"/>
              <a:gd name="T49" fmla="*/ 80108 h 312"/>
              <a:gd name="T50" fmla="*/ 803853 w 264"/>
              <a:gd name="T51" fmla="*/ 440592 h 312"/>
              <a:gd name="T52" fmla="*/ 505757 w 264"/>
              <a:gd name="T53" fmla="*/ 794401 h 312"/>
              <a:gd name="T54" fmla="*/ 308144 w 264"/>
              <a:gd name="T55" fmla="*/ 323769 h 312"/>
              <a:gd name="T56" fmla="*/ 200963 w 264"/>
              <a:gd name="T57" fmla="*/ 430579 h 312"/>
              <a:gd name="T58" fmla="*/ 308144 w 264"/>
              <a:gd name="T59" fmla="*/ 540727 h 312"/>
              <a:gd name="T60" fmla="*/ 338288 w 264"/>
              <a:gd name="T61" fmla="*/ 540727 h 312"/>
              <a:gd name="T62" fmla="*/ 338288 w 264"/>
              <a:gd name="T63" fmla="*/ 500673 h 312"/>
              <a:gd name="T64" fmla="*/ 308144 w 264"/>
              <a:gd name="T65" fmla="*/ 500673 h 312"/>
              <a:gd name="T66" fmla="*/ 241156 w 264"/>
              <a:gd name="T67" fmla="*/ 430579 h 312"/>
              <a:gd name="T68" fmla="*/ 308144 w 264"/>
              <a:gd name="T69" fmla="*/ 363822 h 312"/>
              <a:gd name="T70" fmla="*/ 378481 w 264"/>
              <a:gd name="T71" fmla="*/ 430579 h 312"/>
              <a:gd name="T72" fmla="*/ 418673 w 264"/>
              <a:gd name="T73" fmla="*/ 430579 h 312"/>
              <a:gd name="T74" fmla="*/ 308144 w 264"/>
              <a:gd name="T75" fmla="*/ 323769 h 312"/>
              <a:gd name="T76" fmla="*/ 576094 w 264"/>
              <a:gd name="T77" fmla="*/ 323769 h 312"/>
              <a:gd name="T78" fmla="*/ 465565 w 264"/>
              <a:gd name="T79" fmla="*/ 430579 h 312"/>
              <a:gd name="T80" fmla="*/ 505757 w 264"/>
              <a:gd name="T81" fmla="*/ 430579 h 312"/>
              <a:gd name="T82" fmla="*/ 576094 w 264"/>
              <a:gd name="T83" fmla="*/ 363822 h 312"/>
              <a:gd name="T84" fmla="*/ 643082 w 264"/>
              <a:gd name="T85" fmla="*/ 430579 h 312"/>
              <a:gd name="T86" fmla="*/ 579444 w 264"/>
              <a:gd name="T87" fmla="*/ 500673 h 312"/>
              <a:gd name="T88" fmla="*/ 576094 w 264"/>
              <a:gd name="T89" fmla="*/ 500673 h 312"/>
              <a:gd name="T90" fmla="*/ 576094 w 264"/>
              <a:gd name="T91" fmla="*/ 500673 h 312"/>
              <a:gd name="T92" fmla="*/ 576094 w 264"/>
              <a:gd name="T93" fmla="*/ 500673 h 312"/>
              <a:gd name="T94" fmla="*/ 549299 w 264"/>
              <a:gd name="T95" fmla="*/ 500673 h 312"/>
              <a:gd name="T96" fmla="*/ 549299 w 264"/>
              <a:gd name="T97" fmla="*/ 540727 h 312"/>
              <a:gd name="T98" fmla="*/ 576094 w 264"/>
              <a:gd name="T99" fmla="*/ 540727 h 312"/>
              <a:gd name="T100" fmla="*/ 576094 w 264"/>
              <a:gd name="T101" fmla="*/ 540727 h 312"/>
              <a:gd name="T102" fmla="*/ 579444 w 264"/>
              <a:gd name="T103" fmla="*/ 540727 h 312"/>
              <a:gd name="T104" fmla="*/ 683275 w 264"/>
              <a:gd name="T105" fmla="*/ 430579 h 312"/>
              <a:gd name="T106" fmla="*/ 576094 w 264"/>
              <a:gd name="T107" fmla="*/ 323769 h 31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64" h="312">
                <a:moveTo>
                  <a:pt x="132" y="0"/>
                </a:moveTo>
                <a:cubicBezTo>
                  <a:pt x="59" y="0"/>
                  <a:pt x="0" y="59"/>
                  <a:pt x="0" y="132"/>
                </a:cubicBezTo>
                <a:cubicBezTo>
                  <a:pt x="0" y="186"/>
                  <a:pt x="32" y="232"/>
                  <a:pt x="78" y="252"/>
                </a:cubicBezTo>
                <a:cubicBezTo>
                  <a:pt x="78" y="258"/>
                  <a:pt x="78" y="258"/>
                  <a:pt x="78" y="258"/>
                </a:cubicBezTo>
                <a:cubicBezTo>
                  <a:pt x="78" y="288"/>
                  <a:pt x="102" y="312"/>
                  <a:pt x="132" y="312"/>
                </a:cubicBezTo>
                <a:cubicBezTo>
                  <a:pt x="162" y="312"/>
                  <a:pt x="186" y="288"/>
                  <a:pt x="186" y="258"/>
                </a:cubicBezTo>
                <a:cubicBezTo>
                  <a:pt x="186" y="252"/>
                  <a:pt x="186" y="252"/>
                  <a:pt x="186" y="252"/>
                </a:cubicBezTo>
                <a:cubicBezTo>
                  <a:pt x="232" y="232"/>
                  <a:pt x="264" y="186"/>
                  <a:pt x="264" y="132"/>
                </a:cubicBezTo>
                <a:cubicBezTo>
                  <a:pt x="264" y="59"/>
                  <a:pt x="205" y="0"/>
                  <a:pt x="132" y="0"/>
                </a:cubicBezTo>
                <a:close/>
                <a:moveTo>
                  <a:pt x="139" y="240"/>
                </a:moveTo>
                <a:cubicBezTo>
                  <a:pt x="137" y="240"/>
                  <a:pt x="134" y="240"/>
                  <a:pt x="132" y="240"/>
                </a:cubicBezTo>
                <a:cubicBezTo>
                  <a:pt x="130" y="240"/>
                  <a:pt x="127" y="240"/>
                  <a:pt x="125" y="240"/>
                </a:cubicBezTo>
                <a:cubicBezTo>
                  <a:pt x="125" y="162"/>
                  <a:pt x="125" y="162"/>
                  <a:pt x="125" y="162"/>
                </a:cubicBezTo>
                <a:cubicBezTo>
                  <a:pt x="139" y="162"/>
                  <a:pt x="139" y="162"/>
                  <a:pt x="139" y="162"/>
                </a:cubicBezTo>
                <a:lnTo>
                  <a:pt x="139" y="240"/>
                </a:lnTo>
                <a:close/>
                <a:moveTo>
                  <a:pt x="151" y="238"/>
                </a:moveTo>
                <a:cubicBezTo>
                  <a:pt x="151" y="129"/>
                  <a:pt x="151" y="129"/>
                  <a:pt x="151" y="129"/>
                </a:cubicBezTo>
                <a:cubicBezTo>
                  <a:pt x="139" y="129"/>
                  <a:pt x="139" y="129"/>
                  <a:pt x="139" y="129"/>
                </a:cubicBezTo>
                <a:cubicBezTo>
                  <a:pt x="139" y="150"/>
                  <a:pt x="139" y="150"/>
                  <a:pt x="139" y="150"/>
                </a:cubicBezTo>
                <a:cubicBezTo>
                  <a:pt x="125" y="150"/>
                  <a:pt x="125" y="150"/>
                  <a:pt x="125" y="150"/>
                </a:cubicBezTo>
                <a:cubicBezTo>
                  <a:pt x="125" y="129"/>
                  <a:pt x="125" y="129"/>
                  <a:pt x="125" y="129"/>
                </a:cubicBezTo>
                <a:cubicBezTo>
                  <a:pt x="113" y="129"/>
                  <a:pt x="113" y="129"/>
                  <a:pt x="113" y="129"/>
                </a:cubicBezTo>
                <a:cubicBezTo>
                  <a:pt x="113" y="238"/>
                  <a:pt x="113" y="238"/>
                  <a:pt x="113" y="238"/>
                </a:cubicBezTo>
                <a:cubicBezTo>
                  <a:pt x="62" y="229"/>
                  <a:pt x="24" y="185"/>
                  <a:pt x="24" y="132"/>
                </a:cubicBezTo>
                <a:cubicBezTo>
                  <a:pt x="24" y="72"/>
                  <a:pt x="72" y="24"/>
                  <a:pt x="132" y="24"/>
                </a:cubicBezTo>
                <a:cubicBezTo>
                  <a:pt x="192" y="24"/>
                  <a:pt x="240" y="72"/>
                  <a:pt x="240" y="132"/>
                </a:cubicBezTo>
                <a:cubicBezTo>
                  <a:pt x="240" y="185"/>
                  <a:pt x="202" y="229"/>
                  <a:pt x="151" y="238"/>
                </a:cubicBezTo>
                <a:close/>
                <a:moveTo>
                  <a:pt x="92" y="97"/>
                </a:moveTo>
                <a:cubicBezTo>
                  <a:pt x="75" y="97"/>
                  <a:pt x="60" y="112"/>
                  <a:pt x="60" y="129"/>
                </a:cubicBezTo>
                <a:cubicBezTo>
                  <a:pt x="60" y="147"/>
                  <a:pt x="75" y="162"/>
                  <a:pt x="92" y="162"/>
                </a:cubicBezTo>
                <a:cubicBezTo>
                  <a:pt x="101" y="162"/>
                  <a:pt x="101" y="162"/>
                  <a:pt x="101" y="162"/>
                </a:cubicBezTo>
                <a:cubicBezTo>
                  <a:pt x="101" y="150"/>
                  <a:pt x="101" y="150"/>
                  <a:pt x="101" y="150"/>
                </a:cubicBezTo>
                <a:cubicBezTo>
                  <a:pt x="92" y="150"/>
                  <a:pt x="92" y="150"/>
                  <a:pt x="92" y="150"/>
                </a:cubicBezTo>
                <a:cubicBezTo>
                  <a:pt x="81" y="150"/>
                  <a:pt x="72" y="141"/>
                  <a:pt x="72" y="129"/>
                </a:cubicBezTo>
                <a:cubicBezTo>
                  <a:pt x="72" y="118"/>
                  <a:pt x="81" y="109"/>
                  <a:pt x="92" y="109"/>
                </a:cubicBezTo>
                <a:cubicBezTo>
                  <a:pt x="104" y="109"/>
                  <a:pt x="113" y="118"/>
                  <a:pt x="113" y="129"/>
                </a:cubicBezTo>
                <a:cubicBezTo>
                  <a:pt x="125" y="129"/>
                  <a:pt x="125" y="129"/>
                  <a:pt x="125" y="129"/>
                </a:cubicBezTo>
                <a:cubicBezTo>
                  <a:pt x="125" y="112"/>
                  <a:pt x="110" y="97"/>
                  <a:pt x="92" y="97"/>
                </a:cubicBezTo>
                <a:close/>
                <a:moveTo>
                  <a:pt x="172" y="97"/>
                </a:moveTo>
                <a:cubicBezTo>
                  <a:pt x="154" y="97"/>
                  <a:pt x="139" y="112"/>
                  <a:pt x="139" y="129"/>
                </a:cubicBezTo>
                <a:cubicBezTo>
                  <a:pt x="151" y="129"/>
                  <a:pt x="151" y="129"/>
                  <a:pt x="151" y="129"/>
                </a:cubicBezTo>
                <a:cubicBezTo>
                  <a:pt x="151" y="118"/>
                  <a:pt x="160" y="109"/>
                  <a:pt x="172" y="109"/>
                </a:cubicBezTo>
                <a:cubicBezTo>
                  <a:pt x="183" y="109"/>
                  <a:pt x="192" y="118"/>
                  <a:pt x="192" y="129"/>
                </a:cubicBezTo>
                <a:cubicBezTo>
                  <a:pt x="192" y="140"/>
                  <a:pt x="184" y="149"/>
                  <a:pt x="173" y="150"/>
                </a:cubicBezTo>
                <a:cubicBezTo>
                  <a:pt x="172" y="150"/>
                  <a:pt x="172" y="150"/>
                  <a:pt x="172" y="150"/>
                </a:cubicBezTo>
                <a:cubicBezTo>
                  <a:pt x="172" y="150"/>
                  <a:pt x="172" y="150"/>
                  <a:pt x="172" y="150"/>
                </a:cubicBezTo>
                <a:cubicBezTo>
                  <a:pt x="172" y="150"/>
                  <a:pt x="172" y="150"/>
                  <a:pt x="172" y="150"/>
                </a:cubicBezTo>
                <a:cubicBezTo>
                  <a:pt x="170" y="150"/>
                  <a:pt x="167" y="150"/>
                  <a:pt x="164" y="150"/>
                </a:cubicBezTo>
                <a:cubicBezTo>
                  <a:pt x="164" y="162"/>
                  <a:pt x="164" y="162"/>
                  <a:pt x="164" y="162"/>
                </a:cubicBezTo>
                <a:cubicBezTo>
                  <a:pt x="166" y="162"/>
                  <a:pt x="170" y="162"/>
                  <a:pt x="172" y="162"/>
                </a:cubicBezTo>
                <a:cubicBezTo>
                  <a:pt x="172" y="162"/>
                  <a:pt x="172" y="162"/>
                  <a:pt x="172" y="162"/>
                </a:cubicBezTo>
                <a:cubicBezTo>
                  <a:pt x="172" y="162"/>
                  <a:pt x="173" y="162"/>
                  <a:pt x="173" y="162"/>
                </a:cubicBezTo>
                <a:cubicBezTo>
                  <a:pt x="191" y="161"/>
                  <a:pt x="204" y="147"/>
                  <a:pt x="204" y="129"/>
                </a:cubicBezTo>
                <a:cubicBezTo>
                  <a:pt x="204" y="112"/>
                  <a:pt x="189" y="97"/>
                  <a:pt x="172" y="97"/>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5533475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任意多边形 14"/>
          <p:cNvSpPr/>
          <p:nvPr/>
        </p:nvSpPr>
        <p:spPr>
          <a:xfrm flipH="1" flipV="1">
            <a:off x="3162606" y="1799322"/>
            <a:ext cx="1402873" cy="1402873"/>
          </a:xfrm>
          <a:custGeom>
            <a:avLst/>
            <a:gdLst>
              <a:gd name="connsiteX0" fmla="*/ 1636295 w 1636295"/>
              <a:gd name="connsiteY0" fmla="*/ 1636295 h 1636295"/>
              <a:gd name="connsiteX1" fmla="*/ 818148 w 1636295"/>
              <a:gd name="connsiteY1" fmla="*/ 1636295 h 1636295"/>
              <a:gd name="connsiteX2" fmla="*/ 0 w 1636295"/>
              <a:gd name="connsiteY2" fmla="*/ 818147 h 1636295"/>
              <a:gd name="connsiteX3" fmla="*/ 1 w 1636295"/>
              <a:gd name="connsiteY3" fmla="*/ 818147 h 1636295"/>
              <a:gd name="connsiteX4" fmla="*/ 0 w 1636295"/>
              <a:gd name="connsiteY4" fmla="*/ 818127 h 1636295"/>
              <a:gd name="connsiteX5" fmla="*/ 4223 w 1636295"/>
              <a:gd name="connsiteY5" fmla="*/ 734496 h 1636295"/>
              <a:gd name="connsiteX6" fmla="*/ 16621 w 1636295"/>
              <a:gd name="connsiteY6" fmla="*/ 653262 h 1636295"/>
              <a:gd name="connsiteX7" fmla="*/ 18920 w 1636295"/>
              <a:gd name="connsiteY7" fmla="*/ 644322 h 1636295"/>
              <a:gd name="connsiteX8" fmla="*/ 40353 w 1636295"/>
              <a:gd name="connsiteY8" fmla="*/ 713368 h 1636295"/>
              <a:gd name="connsiteX9" fmla="*/ 513494 w 1636295"/>
              <a:gd name="connsiteY9" fmla="*/ 1026987 h 1636295"/>
              <a:gd name="connsiteX10" fmla="*/ 1026987 w 1636295"/>
              <a:gd name="connsiteY10" fmla="*/ 1026987 h 1636295"/>
              <a:gd name="connsiteX11" fmla="*/ 1026987 w 1636295"/>
              <a:gd name="connsiteY11" fmla="*/ 513493 h 1636295"/>
              <a:gd name="connsiteX12" fmla="*/ 713368 w 1636295"/>
              <a:gd name="connsiteY12" fmla="*/ 40352 h 1636295"/>
              <a:gd name="connsiteX13" fmla="*/ 644324 w 1636295"/>
              <a:gd name="connsiteY13" fmla="*/ 18919 h 1636295"/>
              <a:gd name="connsiteX14" fmla="*/ 653262 w 1636295"/>
              <a:gd name="connsiteY14" fmla="*/ 16621 h 1636295"/>
              <a:gd name="connsiteX15" fmla="*/ 734496 w 1636295"/>
              <a:gd name="connsiteY15" fmla="*/ 4223 h 1636295"/>
              <a:gd name="connsiteX16" fmla="*/ 818127 w 1636295"/>
              <a:gd name="connsiteY16" fmla="*/ 0 h 1636295"/>
              <a:gd name="connsiteX17" fmla="*/ 818147 w 1636295"/>
              <a:gd name="connsiteY17" fmla="*/ 1 h 1636295"/>
              <a:gd name="connsiteX18" fmla="*/ 818167 w 1636295"/>
              <a:gd name="connsiteY18" fmla="*/ 0 h 1636295"/>
              <a:gd name="connsiteX19" fmla="*/ 901798 w 1636295"/>
              <a:gd name="connsiteY19" fmla="*/ 4223 h 1636295"/>
              <a:gd name="connsiteX20" fmla="*/ 1636295 w 1636295"/>
              <a:gd name="connsiteY20" fmla="*/ 818147 h 1636295"/>
              <a:gd name="connsiteX21" fmla="*/ 1636295 w 1636295"/>
              <a:gd name="connsiteY21" fmla="*/ 1636295 h 1636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36295" h="1636295">
                <a:moveTo>
                  <a:pt x="1636295" y="1636295"/>
                </a:moveTo>
                <a:lnTo>
                  <a:pt x="818148" y="1636295"/>
                </a:lnTo>
                <a:cubicBezTo>
                  <a:pt x="366297" y="1636295"/>
                  <a:pt x="0" y="1269998"/>
                  <a:pt x="0" y="818147"/>
                </a:cubicBezTo>
                <a:lnTo>
                  <a:pt x="1" y="818147"/>
                </a:lnTo>
                <a:lnTo>
                  <a:pt x="0" y="818127"/>
                </a:lnTo>
                <a:lnTo>
                  <a:pt x="4223" y="734496"/>
                </a:lnTo>
                <a:cubicBezTo>
                  <a:pt x="7016" y="706992"/>
                  <a:pt x="11172" y="679891"/>
                  <a:pt x="16621" y="653262"/>
                </a:cubicBezTo>
                <a:lnTo>
                  <a:pt x="18920" y="644322"/>
                </a:lnTo>
                <a:lnTo>
                  <a:pt x="40353" y="713368"/>
                </a:lnTo>
                <a:cubicBezTo>
                  <a:pt x="118306" y="897669"/>
                  <a:pt x="300798" y="1026987"/>
                  <a:pt x="513494" y="1026987"/>
                </a:cubicBezTo>
                <a:lnTo>
                  <a:pt x="1026987" y="1026987"/>
                </a:lnTo>
                <a:lnTo>
                  <a:pt x="1026987" y="513493"/>
                </a:lnTo>
                <a:cubicBezTo>
                  <a:pt x="1026987" y="300797"/>
                  <a:pt x="897669" y="118305"/>
                  <a:pt x="713368" y="40352"/>
                </a:cubicBezTo>
                <a:lnTo>
                  <a:pt x="644324" y="18919"/>
                </a:lnTo>
                <a:lnTo>
                  <a:pt x="653262" y="16621"/>
                </a:lnTo>
                <a:cubicBezTo>
                  <a:pt x="679892" y="11172"/>
                  <a:pt x="706993" y="7016"/>
                  <a:pt x="734496" y="4223"/>
                </a:cubicBezTo>
                <a:lnTo>
                  <a:pt x="818127" y="0"/>
                </a:lnTo>
                <a:lnTo>
                  <a:pt x="818147" y="1"/>
                </a:lnTo>
                <a:lnTo>
                  <a:pt x="818167" y="0"/>
                </a:lnTo>
                <a:lnTo>
                  <a:pt x="901798" y="4223"/>
                </a:lnTo>
                <a:cubicBezTo>
                  <a:pt x="1314355" y="46120"/>
                  <a:pt x="1636295" y="394537"/>
                  <a:pt x="1636295" y="818147"/>
                </a:cubicBezTo>
                <a:lnTo>
                  <a:pt x="1636295" y="1636295"/>
                </a:lnTo>
                <a:close/>
              </a:path>
            </a:pathLst>
          </a:custGeom>
          <a:solidFill>
            <a:srgbClr val="E7E6E6">
              <a:lumMod val="25000"/>
            </a:srgbClr>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rgbClr val="E7E6E6">
                  <a:lumMod val="25000"/>
                </a:srgbClr>
              </a:solidFill>
              <a:effectLst/>
              <a:uLnTx/>
              <a:uFillTx/>
              <a:latin typeface="Calibri"/>
              <a:ea typeface="微软雅黑"/>
              <a:cs typeface="+mn-cs"/>
            </a:endParaRPr>
          </a:p>
        </p:txBody>
      </p:sp>
      <p:sp>
        <p:nvSpPr>
          <p:cNvPr id="16" name="任意多边形 15"/>
          <p:cNvSpPr/>
          <p:nvPr/>
        </p:nvSpPr>
        <p:spPr>
          <a:xfrm flipH="1" flipV="1">
            <a:off x="4565479" y="1799322"/>
            <a:ext cx="1402874" cy="1402873"/>
          </a:xfrm>
          <a:custGeom>
            <a:avLst/>
            <a:gdLst>
              <a:gd name="connsiteX0" fmla="*/ 818147 w 1636295"/>
              <a:gd name="connsiteY0" fmla="*/ 1636295 h 1636295"/>
              <a:gd name="connsiteX1" fmla="*/ 0 w 1636295"/>
              <a:gd name="connsiteY1" fmla="*/ 1636295 h 1636295"/>
              <a:gd name="connsiteX2" fmla="*/ 0 w 1636295"/>
              <a:gd name="connsiteY2" fmla="*/ 818147 h 1636295"/>
              <a:gd name="connsiteX3" fmla="*/ 734497 w 1636295"/>
              <a:gd name="connsiteY3" fmla="*/ 4223 h 1636295"/>
              <a:gd name="connsiteX4" fmla="*/ 818128 w 1636295"/>
              <a:gd name="connsiteY4" fmla="*/ 0 h 1636295"/>
              <a:gd name="connsiteX5" fmla="*/ 818148 w 1636295"/>
              <a:gd name="connsiteY5" fmla="*/ 1 h 1636295"/>
              <a:gd name="connsiteX6" fmla="*/ 818168 w 1636295"/>
              <a:gd name="connsiteY6" fmla="*/ 0 h 1636295"/>
              <a:gd name="connsiteX7" fmla="*/ 901799 w 1636295"/>
              <a:gd name="connsiteY7" fmla="*/ 4223 h 1636295"/>
              <a:gd name="connsiteX8" fmla="*/ 983033 w 1636295"/>
              <a:gd name="connsiteY8" fmla="*/ 16621 h 1636295"/>
              <a:gd name="connsiteX9" fmla="*/ 991971 w 1636295"/>
              <a:gd name="connsiteY9" fmla="*/ 18919 h 1636295"/>
              <a:gd name="connsiteX10" fmla="*/ 922927 w 1636295"/>
              <a:gd name="connsiteY10" fmla="*/ 40352 h 1636295"/>
              <a:gd name="connsiteX11" fmla="*/ 609308 w 1636295"/>
              <a:gd name="connsiteY11" fmla="*/ 513493 h 1636295"/>
              <a:gd name="connsiteX12" fmla="*/ 609308 w 1636295"/>
              <a:gd name="connsiteY12" fmla="*/ 1026987 h 1636295"/>
              <a:gd name="connsiteX13" fmla="*/ 1122801 w 1636295"/>
              <a:gd name="connsiteY13" fmla="*/ 1026987 h 1636295"/>
              <a:gd name="connsiteX14" fmla="*/ 1595942 w 1636295"/>
              <a:gd name="connsiteY14" fmla="*/ 713368 h 1636295"/>
              <a:gd name="connsiteX15" fmla="*/ 1617375 w 1636295"/>
              <a:gd name="connsiteY15" fmla="*/ 644322 h 1636295"/>
              <a:gd name="connsiteX16" fmla="*/ 1619674 w 1636295"/>
              <a:gd name="connsiteY16" fmla="*/ 653262 h 1636295"/>
              <a:gd name="connsiteX17" fmla="*/ 1632072 w 1636295"/>
              <a:gd name="connsiteY17" fmla="*/ 734496 h 1636295"/>
              <a:gd name="connsiteX18" fmla="*/ 1636295 w 1636295"/>
              <a:gd name="connsiteY18" fmla="*/ 818127 h 1636295"/>
              <a:gd name="connsiteX19" fmla="*/ 1636294 w 1636295"/>
              <a:gd name="connsiteY19" fmla="*/ 818147 h 1636295"/>
              <a:gd name="connsiteX20" fmla="*/ 1636295 w 1636295"/>
              <a:gd name="connsiteY20" fmla="*/ 818147 h 1636295"/>
              <a:gd name="connsiteX21" fmla="*/ 818147 w 1636295"/>
              <a:gd name="connsiteY21" fmla="*/ 1636295 h 1636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36295" h="1636295">
                <a:moveTo>
                  <a:pt x="818147" y="1636295"/>
                </a:moveTo>
                <a:lnTo>
                  <a:pt x="0" y="1636295"/>
                </a:lnTo>
                <a:lnTo>
                  <a:pt x="0" y="818147"/>
                </a:lnTo>
                <a:cubicBezTo>
                  <a:pt x="0" y="394537"/>
                  <a:pt x="321940" y="46120"/>
                  <a:pt x="734497" y="4223"/>
                </a:cubicBezTo>
                <a:lnTo>
                  <a:pt x="818128" y="0"/>
                </a:lnTo>
                <a:lnTo>
                  <a:pt x="818148" y="1"/>
                </a:lnTo>
                <a:lnTo>
                  <a:pt x="818168" y="0"/>
                </a:lnTo>
                <a:lnTo>
                  <a:pt x="901799" y="4223"/>
                </a:lnTo>
                <a:cubicBezTo>
                  <a:pt x="929302" y="7016"/>
                  <a:pt x="956403" y="11172"/>
                  <a:pt x="983033" y="16621"/>
                </a:cubicBezTo>
                <a:lnTo>
                  <a:pt x="991971" y="18919"/>
                </a:lnTo>
                <a:lnTo>
                  <a:pt x="922927" y="40352"/>
                </a:lnTo>
                <a:cubicBezTo>
                  <a:pt x="738626" y="118305"/>
                  <a:pt x="609308" y="300797"/>
                  <a:pt x="609308" y="513493"/>
                </a:cubicBezTo>
                <a:lnTo>
                  <a:pt x="609308" y="1026987"/>
                </a:lnTo>
                <a:lnTo>
                  <a:pt x="1122801" y="1026987"/>
                </a:lnTo>
                <a:cubicBezTo>
                  <a:pt x="1335497" y="1026987"/>
                  <a:pt x="1517989" y="897669"/>
                  <a:pt x="1595942" y="713368"/>
                </a:cubicBezTo>
                <a:lnTo>
                  <a:pt x="1617375" y="644322"/>
                </a:lnTo>
                <a:lnTo>
                  <a:pt x="1619674" y="653262"/>
                </a:lnTo>
                <a:cubicBezTo>
                  <a:pt x="1625123" y="679891"/>
                  <a:pt x="1629279" y="706992"/>
                  <a:pt x="1632072" y="734496"/>
                </a:cubicBezTo>
                <a:lnTo>
                  <a:pt x="1636295" y="818127"/>
                </a:lnTo>
                <a:lnTo>
                  <a:pt x="1636294" y="818147"/>
                </a:lnTo>
                <a:lnTo>
                  <a:pt x="1636295" y="818147"/>
                </a:lnTo>
                <a:cubicBezTo>
                  <a:pt x="1636295" y="1269998"/>
                  <a:pt x="1269998" y="1636295"/>
                  <a:pt x="818147" y="1636295"/>
                </a:cubicBezTo>
                <a:close/>
              </a:path>
            </a:pathLst>
          </a:custGeom>
          <a:solidFill>
            <a:srgbClr val="FB710F"/>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rgbClr val="E7E6E6">
                  <a:lumMod val="25000"/>
                </a:srgbClr>
              </a:solidFill>
              <a:effectLst/>
              <a:uLnTx/>
              <a:uFillTx/>
              <a:latin typeface="Calibri"/>
              <a:ea typeface="微软雅黑"/>
              <a:cs typeface="+mn-cs"/>
            </a:endParaRPr>
          </a:p>
        </p:txBody>
      </p:sp>
      <p:sp>
        <p:nvSpPr>
          <p:cNvPr id="17" name="任意多边形 16"/>
          <p:cNvSpPr/>
          <p:nvPr/>
        </p:nvSpPr>
        <p:spPr>
          <a:xfrm flipH="1" flipV="1">
            <a:off x="3162606" y="3202195"/>
            <a:ext cx="1402873" cy="1401513"/>
          </a:xfrm>
          <a:custGeom>
            <a:avLst/>
            <a:gdLst>
              <a:gd name="connsiteX0" fmla="*/ 818167 w 1636295"/>
              <a:gd name="connsiteY0" fmla="*/ 1636295 h 1636295"/>
              <a:gd name="connsiteX1" fmla="*/ 818147 w 1636295"/>
              <a:gd name="connsiteY1" fmla="*/ 1636294 h 1636295"/>
              <a:gd name="connsiteX2" fmla="*/ 818127 w 1636295"/>
              <a:gd name="connsiteY2" fmla="*/ 1636295 h 1636295"/>
              <a:gd name="connsiteX3" fmla="*/ 734496 w 1636295"/>
              <a:gd name="connsiteY3" fmla="*/ 1632072 h 1636295"/>
              <a:gd name="connsiteX4" fmla="*/ 653262 w 1636295"/>
              <a:gd name="connsiteY4" fmla="*/ 1619674 h 1636295"/>
              <a:gd name="connsiteX5" fmla="*/ 644324 w 1636295"/>
              <a:gd name="connsiteY5" fmla="*/ 1617376 h 1636295"/>
              <a:gd name="connsiteX6" fmla="*/ 713368 w 1636295"/>
              <a:gd name="connsiteY6" fmla="*/ 1595943 h 1636295"/>
              <a:gd name="connsiteX7" fmla="*/ 1026987 w 1636295"/>
              <a:gd name="connsiteY7" fmla="*/ 1122802 h 1636295"/>
              <a:gd name="connsiteX8" fmla="*/ 1026987 w 1636295"/>
              <a:gd name="connsiteY8" fmla="*/ 609308 h 1636295"/>
              <a:gd name="connsiteX9" fmla="*/ 513494 w 1636295"/>
              <a:gd name="connsiteY9" fmla="*/ 609308 h 1636295"/>
              <a:gd name="connsiteX10" fmla="*/ 40353 w 1636295"/>
              <a:gd name="connsiteY10" fmla="*/ 922927 h 1636295"/>
              <a:gd name="connsiteX11" fmla="*/ 18920 w 1636295"/>
              <a:gd name="connsiteY11" fmla="*/ 991973 h 1636295"/>
              <a:gd name="connsiteX12" fmla="*/ 16621 w 1636295"/>
              <a:gd name="connsiteY12" fmla="*/ 983033 h 1636295"/>
              <a:gd name="connsiteX13" fmla="*/ 4223 w 1636295"/>
              <a:gd name="connsiteY13" fmla="*/ 901799 h 1636295"/>
              <a:gd name="connsiteX14" fmla="*/ 0 w 1636295"/>
              <a:gd name="connsiteY14" fmla="*/ 818168 h 1636295"/>
              <a:gd name="connsiteX15" fmla="*/ 1 w 1636295"/>
              <a:gd name="connsiteY15" fmla="*/ 818148 h 1636295"/>
              <a:gd name="connsiteX16" fmla="*/ 0 w 1636295"/>
              <a:gd name="connsiteY16" fmla="*/ 818148 h 1636295"/>
              <a:gd name="connsiteX17" fmla="*/ 818148 w 1636295"/>
              <a:gd name="connsiteY17" fmla="*/ 0 h 1636295"/>
              <a:gd name="connsiteX18" fmla="*/ 1636295 w 1636295"/>
              <a:gd name="connsiteY18" fmla="*/ 0 h 1636295"/>
              <a:gd name="connsiteX19" fmla="*/ 1636295 w 1636295"/>
              <a:gd name="connsiteY19" fmla="*/ 818148 h 1636295"/>
              <a:gd name="connsiteX20" fmla="*/ 901798 w 1636295"/>
              <a:gd name="connsiteY20" fmla="*/ 1632072 h 1636295"/>
              <a:gd name="connsiteX21" fmla="*/ 818167 w 1636295"/>
              <a:gd name="connsiteY21" fmla="*/ 1636295 h 1636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36295" h="1636295">
                <a:moveTo>
                  <a:pt x="818167" y="1636295"/>
                </a:moveTo>
                <a:lnTo>
                  <a:pt x="818147" y="1636294"/>
                </a:lnTo>
                <a:lnTo>
                  <a:pt x="818127" y="1636295"/>
                </a:lnTo>
                <a:lnTo>
                  <a:pt x="734496" y="1632072"/>
                </a:lnTo>
                <a:cubicBezTo>
                  <a:pt x="706993" y="1629279"/>
                  <a:pt x="679892" y="1625124"/>
                  <a:pt x="653262" y="1619674"/>
                </a:cubicBezTo>
                <a:lnTo>
                  <a:pt x="644324" y="1617376"/>
                </a:lnTo>
                <a:lnTo>
                  <a:pt x="713368" y="1595943"/>
                </a:lnTo>
                <a:cubicBezTo>
                  <a:pt x="897669" y="1517991"/>
                  <a:pt x="1026987" y="1335498"/>
                  <a:pt x="1026987" y="1122802"/>
                </a:cubicBezTo>
                <a:lnTo>
                  <a:pt x="1026987" y="609308"/>
                </a:lnTo>
                <a:lnTo>
                  <a:pt x="513494" y="609308"/>
                </a:lnTo>
                <a:cubicBezTo>
                  <a:pt x="300798" y="609308"/>
                  <a:pt x="118306" y="738626"/>
                  <a:pt x="40353" y="922927"/>
                </a:cubicBezTo>
                <a:lnTo>
                  <a:pt x="18920" y="991973"/>
                </a:lnTo>
                <a:lnTo>
                  <a:pt x="16621" y="983033"/>
                </a:lnTo>
                <a:cubicBezTo>
                  <a:pt x="11172" y="956404"/>
                  <a:pt x="7016" y="929303"/>
                  <a:pt x="4223" y="901799"/>
                </a:cubicBezTo>
                <a:lnTo>
                  <a:pt x="0" y="818168"/>
                </a:lnTo>
                <a:lnTo>
                  <a:pt x="1" y="818148"/>
                </a:lnTo>
                <a:lnTo>
                  <a:pt x="0" y="818148"/>
                </a:lnTo>
                <a:cubicBezTo>
                  <a:pt x="0" y="366297"/>
                  <a:pt x="366297" y="0"/>
                  <a:pt x="818148" y="0"/>
                </a:cubicBezTo>
                <a:lnTo>
                  <a:pt x="1636295" y="0"/>
                </a:lnTo>
                <a:lnTo>
                  <a:pt x="1636295" y="818148"/>
                </a:lnTo>
                <a:cubicBezTo>
                  <a:pt x="1636295" y="1241759"/>
                  <a:pt x="1314355" y="1590175"/>
                  <a:pt x="901798" y="1632072"/>
                </a:cubicBezTo>
                <a:lnTo>
                  <a:pt x="818167" y="1636295"/>
                </a:lnTo>
                <a:close/>
              </a:path>
            </a:pathLst>
          </a:custGeom>
          <a:solidFill>
            <a:srgbClr val="FB710F"/>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rgbClr val="E7E6E6">
                  <a:lumMod val="25000"/>
                </a:srgbClr>
              </a:solidFill>
              <a:effectLst/>
              <a:uLnTx/>
              <a:uFillTx/>
              <a:latin typeface="Calibri"/>
              <a:ea typeface="微软雅黑"/>
              <a:cs typeface="+mn-cs"/>
            </a:endParaRPr>
          </a:p>
        </p:txBody>
      </p:sp>
      <p:sp>
        <p:nvSpPr>
          <p:cNvPr id="18" name="任意多边形 17"/>
          <p:cNvSpPr/>
          <p:nvPr/>
        </p:nvSpPr>
        <p:spPr>
          <a:xfrm flipH="1" flipV="1">
            <a:off x="4565479" y="3202195"/>
            <a:ext cx="1402874" cy="1401513"/>
          </a:xfrm>
          <a:custGeom>
            <a:avLst/>
            <a:gdLst>
              <a:gd name="connsiteX0" fmla="*/ 818168 w 1636295"/>
              <a:gd name="connsiteY0" fmla="*/ 1636295 h 1636295"/>
              <a:gd name="connsiteX1" fmla="*/ 818148 w 1636295"/>
              <a:gd name="connsiteY1" fmla="*/ 1636294 h 1636295"/>
              <a:gd name="connsiteX2" fmla="*/ 818128 w 1636295"/>
              <a:gd name="connsiteY2" fmla="*/ 1636295 h 1636295"/>
              <a:gd name="connsiteX3" fmla="*/ 734497 w 1636295"/>
              <a:gd name="connsiteY3" fmla="*/ 1632072 h 1636295"/>
              <a:gd name="connsiteX4" fmla="*/ 0 w 1636295"/>
              <a:gd name="connsiteY4" fmla="*/ 818148 h 1636295"/>
              <a:gd name="connsiteX5" fmla="*/ 0 w 1636295"/>
              <a:gd name="connsiteY5" fmla="*/ 0 h 1636295"/>
              <a:gd name="connsiteX6" fmla="*/ 818147 w 1636295"/>
              <a:gd name="connsiteY6" fmla="*/ 0 h 1636295"/>
              <a:gd name="connsiteX7" fmla="*/ 1636295 w 1636295"/>
              <a:gd name="connsiteY7" fmla="*/ 818148 h 1636295"/>
              <a:gd name="connsiteX8" fmla="*/ 1636294 w 1636295"/>
              <a:gd name="connsiteY8" fmla="*/ 818148 h 1636295"/>
              <a:gd name="connsiteX9" fmla="*/ 1636295 w 1636295"/>
              <a:gd name="connsiteY9" fmla="*/ 818168 h 1636295"/>
              <a:gd name="connsiteX10" fmla="*/ 1632072 w 1636295"/>
              <a:gd name="connsiteY10" fmla="*/ 901799 h 1636295"/>
              <a:gd name="connsiteX11" fmla="*/ 1619674 w 1636295"/>
              <a:gd name="connsiteY11" fmla="*/ 983033 h 1636295"/>
              <a:gd name="connsiteX12" fmla="*/ 1617375 w 1636295"/>
              <a:gd name="connsiteY12" fmla="*/ 991973 h 1636295"/>
              <a:gd name="connsiteX13" fmla="*/ 1595942 w 1636295"/>
              <a:gd name="connsiteY13" fmla="*/ 922927 h 1636295"/>
              <a:gd name="connsiteX14" fmla="*/ 1122801 w 1636295"/>
              <a:gd name="connsiteY14" fmla="*/ 609308 h 1636295"/>
              <a:gd name="connsiteX15" fmla="*/ 609308 w 1636295"/>
              <a:gd name="connsiteY15" fmla="*/ 609308 h 1636295"/>
              <a:gd name="connsiteX16" fmla="*/ 609308 w 1636295"/>
              <a:gd name="connsiteY16" fmla="*/ 1122802 h 1636295"/>
              <a:gd name="connsiteX17" fmla="*/ 922927 w 1636295"/>
              <a:gd name="connsiteY17" fmla="*/ 1595943 h 1636295"/>
              <a:gd name="connsiteX18" fmla="*/ 991971 w 1636295"/>
              <a:gd name="connsiteY18" fmla="*/ 1617376 h 1636295"/>
              <a:gd name="connsiteX19" fmla="*/ 983033 w 1636295"/>
              <a:gd name="connsiteY19" fmla="*/ 1619674 h 1636295"/>
              <a:gd name="connsiteX20" fmla="*/ 901799 w 1636295"/>
              <a:gd name="connsiteY20" fmla="*/ 1632072 h 1636295"/>
              <a:gd name="connsiteX21" fmla="*/ 818168 w 1636295"/>
              <a:gd name="connsiteY21" fmla="*/ 1636295 h 1636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36295" h="1636295">
                <a:moveTo>
                  <a:pt x="818168" y="1636295"/>
                </a:moveTo>
                <a:lnTo>
                  <a:pt x="818148" y="1636294"/>
                </a:lnTo>
                <a:lnTo>
                  <a:pt x="818128" y="1636295"/>
                </a:lnTo>
                <a:lnTo>
                  <a:pt x="734497" y="1632072"/>
                </a:lnTo>
                <a:cubicBezTo>
                  <a:pt x="321940" y="1590175"/>
                  <a:pt x="0" y="1241759"/>
                  <a:pt x="0" y="818148"/>
                </a:cubicBezTo>
                <a:lnTo>
                  <a:pt x="0" y="0"/>
                </a:lnTo>
                <a:lnTo>
                  <a:pt x="818147" y="0"/>
                </a:lnTo>
                <a:cubicBezTo>
                  <a:pt x="1269998" y="0"/>
                  <a:pt x="1636295" y="366297"/>
                  <a:pt x="1636295" y="818148"/>
                </a:cubicBezTo>
                <a:lnTo>
                  <a:pt x="1636294" y="818148"/>
                </a:lnTo>
                <a:lnTo>
                  <a:pt x="1636295" y="818168"/>
                </a:lnTo>
                <a:lnTo>
                  <a:pt x="1632072" y="901799"/>
                </a:lnTo>
                <a:cubicBezTo>
                  <a:pt x="1629279" y="929303"/>
                  <a:pt x="1625123" y="956404"/>
                  <a:pt x="1619674" y="983033"/>
                </a:cubicBezTo>
                <a:lnTo>
                  <a:pt x="1617375" y="991973"/>
                </a:lnTo>
                <a:lnTo>
                  <a:pt x="1595942" y="922927"/>
                </a:lnTo>
                <a:cubicBezTo>
                  <a:pt x="1517989" y="738626"/>
                  <a:pt x="1335497" y="609308"/>
                  <a:pt x="1122801" y="609308"/>
                </a:cubicBezTo>
                <a:lnTo>
                  <a:pt x="609308" y="609308"/>
                </a:lnTo>
                <a:lnTo>
                  <a:pt x="609308" y="1122802"/>
                </a:lnTo>
                <a:cubicBezTo>
                  <a:pt x="609308" y="1335498"/>
                  <a:pt x="738626" y="1517991"/>
                  <a:pt x="922927" y="1595943"/>
                </a:cubicBezTo>
                <a:lnTo>
                  <a:pt x="991971" y="1617376"/>
                </a:lnTo>
                <a:lnTo>
                  <a:pt x="983033" y="1619674"/>
                </a:lnTo>
                <a:cubicBezTo>
                  <a:pt x="956403" y="1625124"/>
                  <a:pt x="929302" y="1629279"/>
                  <a:pt x="901799" y="1632072"/>
                </a:cubicBezTo>
                <a:lnTo>
                  <a:pt x="818168" y="1636295"/>
                </a:lnTo>
                <a:close/>
              </a:path>
            </a:pathLst>
          </a:custGeom>
          <a:solidFill>
            <a:srgbClr val="E7E6E6">
              <a:lumMod val="25000"/>
            </a:srgbClr>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rgbClr val="E7E6E6">
                  <a:lumMod val="25000"/>
                </a:srgbClr>
              </a:solidFill>
              <a:effectLst/>
              <a:uLnTx/>
              <a:uFillTx/>
              <a:latin typeface="Calibri"/>
              <a:ea typeface="微软雅黑"/>
              <a:cs typeface="+mn-cs"/>
            </a:endParaRPr>
          </a:p>
        </p:txBody>
      </p:sp>
      <p:sp>
        <p:nvSpPr>
          <p:cNvPr id="19" name="Freeform 10"/>
          <p:cNvSpPr>
            <a:spLocks noEditPoints="1"/>
          </p:cNvSpPr>
          <p:nvPr/>
        </p:nvSpPr>
        <p:spPr bwMode="auto">
          <a:xfrm>
            <a:off x="4051137" y="2841612"/>
            <a:ext cx="1028683" cy="774233"/>
          </a:xfrm>
          <a:custGeom>
            <a:avLst/>
            <a:gdLst>
              <a:gd name="T0" fmla="*/ 222 w 434"/>
              <a:gd name="T1" fmla="*/ 75 h 328"/>
              <a:gd name="T2" fmla="*/ 251 w 434"/>
              <a:gd name="T3" fmla="*/ 10 h 328"/>
              <a:gd name="T4" fmla="*/ 198 w 434"/>
              <a:gd name="T5" fmla="*/ 21 h 328"/>
              <a:gd name="T6" fmla="*/ 147 w 434"/>
              <a:gd name="T7" fmla="*/ 13 h 328"/>
              <a:gd name="T8" fmla="*/ 179 w 434"/>
              <a:gd name="T9" fmla="*/ 76 h 328"/>
              <a:gd name="T10" fmla="*/ 182 w 434"/>
              <a:gd name="T11" fmla="*/ 309 h 328"/>
              <a:gd name="T12" fmla="*/ 222 w 434"/>
              <a:gd name="T13" fmla="*/ 75 h 328"/>
              <a:gd name="T14" fmla="*/ 243 w 434"/>
              <a:gd name="T15" fmla="*/ 219 h 328"/>
              <a:gd name="T16" fmla="*/ 233 w 434"/>
              <a:gd name="T17" fmla="*/ 237 h 328"/>
              <a:gd name="T18" fmla="*/ 212 w 434"/>
              <a:gd name="T19" fmla="*/ 245 h 328"/>
              <a:gd name="T20" fmla="*/ 212 w 434"/>
              <a:gd name="T21" fmla="*/ 252 h 328"/>
              <a:gd name="T22" fmla="*/ 210 w 434"/>
              <a:gd name="T23" fmla="*/ 258 h 328"/>
              <a:gd name="T24" fmla="*/ 202 w 434"/>
              <a:gd name="T25" fmla="*/ 259 h 328"/>
              <a:gd name="T26" fmla="*/ 197 w 434"/>
              <a:gd name="T27" fmla="*/ 252 h 328"/>
              <a:gd name="T28" fmla="*/ 197 w 434"/>
              <a:gd name="T29" fmla="*/ 244 h 328"/>
              <a:gd name="T30" fmla="*/ 194 w 434"/>
              <a:gd name="T31" fmla="*/ 243 h 328"/>
              <a:gd name="T32" fmla="*/ 176 w 434"/>
              <a:gd name="T33" fmla="*/ 232 h 328"/>
              <a:gd name="T34" fmla="*/ 170 w 434"/>
              <a:gd name="T35" fmla="*/ 223 h 328"/>
              <a:gd name="T36" fmla="*/ 169 w 434"/>
              <a:gd name="T37" fmla="*/ 220 h 328"/>
              <a:gd name="T38" fmla="*/ 168 w 434"/>
              <a:gd name="T39" fmla="*/ 217 h 328"/>
              <a:gd name="T40" fmla="*/ 169 w 434"/>
              <a:gd name="T41" fmla="*/ 213 h 328"/>
              <a:gd name="T42" fmla="*/ 176 w 434"/>
              <a:gd name="T43" fmla="*/ 209 h 328"/>
              <a:gd name="T44" fmla="*/ 183 w 434"/>
              <a:gd name="T45" fmla="*/ 214 h 328"/>
              <a:gd name="T46" fmla="*/ 184 w 434"/>
              <a:gd name="T47" fmla="*/ 217 h 328"/>
              <a:gd name="T48" fmla="*/ 185 w 434"/>
              <a:gd name="T49" fmla="*/ 219 h 328"/>
              <a:gd name="T50" fmla="*/ 188 w 434"/>
              <a:gd name="T51" fmla="*/ 223 h 328"/>
              <a:gd name="T52" fmla="*/ 197 w 434"/>
              <a:gd name="T53" fmla="*/ 229 h 328"/>
              <a:gd name="T54" fmla="*/ 197 w 434"/>
              <a:gd name="T55" fmla="*/ 199 h 328"/>
              <a:gd name="T56" fmla="*/ 178 w 434"/>
              <a:gd name="T57" fmla="*/ 191 h 328"/>
              <a:gd name="T58" fmla="*/ 171 w 434"/>
              <a:gd name="T59" fmla="*/ 183 h 328"/>
              <a:gd name="T60" fmla="*/ 169 w 434"/>
              <a:gd name="T61" fmla="*/ 172 h 328"/>
              <a:gd name="T62" fmla="*/ 171 w 434"/>
              <a:gd name="T63" fmla="*/ 162 h 328"/>
              <a:gd name="T64" fmla="*/ 177 w 434"/>
              <a:gd name="T65" fmla="*/ 153 h 328"/>
              <a:gd name="T66" fmla="*/ 197 w 434"/>
              <a:gd name="T67" fmla="*/ 144 h 328"/>
              <a:gd name="T68" fmla="*/ 197 w 434"/>
              <a:gd name="T69" fmla="*/ 144 h 328"/>
              <a:gd name="T70" fmla="*/ 197 w 434"/>
              <a:gd name="T71" fmla="*/ 136 h 328"/>
              <a:gd name="T72" fmla="*/ 200 w 434"/>
              <a:gd name="T73" fmla="*/ 131 h 328"/>
              <a:gd name="T74" fmla="*/ 208 w 434"/>
              <a:gd name="T75" fmla="*/ 129 h 328"/>
              <a:gd name="T76" fmla="*/ 212 w 434"/>
              <a:gd name="T77" fmla="*/ 136 h 328"/>
              <a:gd name="T78" fmla="*/ 212 w 434"/>
              <a:gd name="T79" fmla="*/ 144 h 328"/>
              <a:gd name="T80" fmla="*/ 212 w 434"/>
              <a:gd name="T81" fmla="*/ 144 h 328"/>
              <a:gd name="T82" fmla="*/ 215 w 434"/>
              <a:gd name="T83" fmla="*/ 145 h 328"/>
              <a:gd name="T84" fmla="*/ 235 w 434"/>
              <a:gd name="T85" fmla="*/ 154 h 328"/>
              <a:gd name="T86" fmla="*/ 240 w 434"/>
              <a:gd name="T87" fmla="*/ 163 h 328"/>
              <a:gd name="T88" fmla="*/ 242 w 434"/>
              <a:gd name="T89" fmla="*/ 165 h 328"/>
              <a:gd name="T90" fmla="*/ 242 w 434"/>
              <a:gd name="T91" fmla="*/ 168 h 328"/>
              <a:gd name="T92" fmla="*/ 242 w 434"/>
              <a:gd name="T93" fmla="*/ 172 h 328"/>
              <a:gd name="T94" fmla="*/ 235 w 434"/>
              <a:gd name="T95" fmla="*/ 177 h 328"/>
              <a:gd name="T96" fmla="*/ 228 w 434"/>
              <a:gd name="T97" fmla="*/ 172 h 328"/>
              <a:gd name="T98" fmla="*/ 227 w 434"/>
              <a:gd name="T99" fmla="*/ 169 h 328"/>
              <a:gd name="T100" fmla="*/ 226 w 434"/>
              <a:gd name="T101" fmla="*/ 167 h 328"/>
              <a:gd name="T102" fmla="*/ 222 w 434"/>
              <a:gd name="T103" fmla="*/ 163 h 328"/>
              <a:gd name="T104" fmla="*/ 212 w 434"/>
              <a:gd name="T105" fmla="*/ 159 h 328"/>
              <a:gd name="T106" fmla="*/ 212 w 434"/>
              <a:gd name="T107" fmla="*/ 187 h 328"/>
              <a:gd name="T108" fmla="*/ 225 w 434"/>
              <a:gd name="T109" fmla="*/ 191 h 328"/>
              <a:gd name="T110" fmla="*/ 240 w 434"/>
              <a:gd name="T111" fmla="*/ 203 h 328"/>
              <a:gd name="T112" fmla="*/ 240 w 434"/>
              <a:gd name="T113" fmla="*/ 203 h 328"/>
              <a:gd name="T114" fmla="*/ 240 w 434"/>
              <a:gd name="T115" fmla="*/ 203 h 328"/>
              <a:gd name="T116" fmla="*/ 243 w 434"/>
              <a:gd name="T117" fmla="*/ 219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34" h="328">
                <a:moveTo>
                  <a:pt x="222" y="75"/>
                </a:moveTo>
                <a:cubicBezTo>
                  <a:pt x="245" y="55"/>
                  <a:pt x="260" y="12"/>
                  <a:pt x="251" y="10"/>
                </a:cubicBezTo>
                <a:cubicBezTo>
                  <a:pt x="238" y="8"/>
                  <a:pt x="211" y="19"/>
                  <a:pt x="198" y="21"/>
                </a:cubicBezTo>
                <a:cubicBezTo>
                  <a:pt x="179" y="23"/>
                  <a:pt x="159" y="0"/>
                  <a:pt x="147" y="13"/>
                </a:cubicBezTo>
                <a:cubicBezTo>
                  <a:pt x="138" y="23"/>
                  <a:pt x="154" y="60"/>
                  <a:pt x="179" y="76"/>
                </a:cubicBezTo>
                <a:cubicBezTo>
                  <a:pt x="105" y="113"/>
                  <a:pt x="0" y="296"/>
                  <a:pt x="182" y="309"/>
                </a:cubicBezTo>
                <a:cubicBezTo>
                  <a:pt x="434" y="328"/>
                  <a:pt x="308" y="110"/>
                  <a:pt x="222" y="75"/>
                </a:cubicBezTo>
                <a:close/>
                <a:moveTo>
                  <a:pt x="243" y="219"/>
                </a:moveTo>
                <a:cubicBezTo>
                  <a:pt x="243" y="226"/>
                  <a:pt x="239" y="233"/>
                  <a:pt x="233" y="237"/>
                </a:cubicBezTo>
                <a:cubicBezTo>
                  <a:pt x="227" y="242"/>
                  <a:pt x="220" y="244"/>
                  <a:pt x="212" y="245"/>
                </a:cubicBezTo>
                <a:cubicBezTo>
                  <a:pt x="212" y="252"/>
                  <a:pt x="212" y="252"/>
                  <a:pt x="212" y="252"/>
                </a:cubicBezTo>
                <a:cubicBezTo>
                  <a:pt x="212" y="255"/>
                  <a:pt x="211" y="257"/>
                  <a:pt x="210" y="258"/>
                </a:cubicBezTo>
                <a:cubicBezTo>
                  <a:pt x="208" y="260"/>
                  <a:pt x="204" y="260"/>
                  <a:pt x="202" y="259"/>
                </a:cubicBezTo>
                <a:cubicBezTo>
                  <a:pt x="199" y="258"/>
                  <a:pt x="197" y="255"/>
                  <a:pt x="197" y="252"/>
                </a:cubicBezTo>
                <a:cubicBezTo>
                  <a:pt x="197" y="244"/>
                  <a:pt x="197" y="244"/>
                  <a:pt x="197" y="244"/>
                </a:cubicBezTo>
                <a:cubicBezTo>
                  <a:pt x="196" y="244"/>
                  <a:pt x="195" y="243"/>
                  <a:pt x="194" y="243"/>
                </a:cubicBezTo>
                <a:cubicBezTo>
                  <a:pt x="187" y="241"/>
                  <a:pt x="180" y="237"/>
                  <a:pt x="176" y="232"/>
                </a:cubicBezTo>
                <a:cubicBezTo>
                  <a:pt x="173" y="229"/>
                  <a:pt x="171" y="226"/>
                  <a:pt x="170" y="223"/>
                </a:cubicBezTo>
                <a:cubicBezTo>
                  <a:pt x="170" y="222"/>
                  <a:pt x="169" y="221"/>
                  <a:pt x="169" y="220"/>
                </a:cubicBezTo>
                <a:cubicBezTo>
                  <a:pt x="169" y="219"/>
                  <a:pt x="169" y="218"/>
                  <a:pt x="168" y="217"/>
                </a:cubicBezTo>
                <a:cubicBezTo>
                  <a:pt x="168" y="216"/>
                  <a:pt x="169" y="214"/>
                  <a:pt x="169" y="213"/>
                </a:cubicBezTo>
                <a:cubicBezTo>
                  <a:pt x="171" y="211"/>
                  <a:pt x="174" y="209"/>
                  <a:pt x="176" y="209"/>
                </a:cubicBezTo>
                <a:cubicBezTo>
                  <a:pt x="179" y="210"/>
                  <a:pt x="182" y="212"/>
                  <a:pt x="183" y="214"/>
                </a:cubicBezTo>
                <a:cubicBezTo>
                  <a:pt x="183" y="215"/>
                  <a:pt x="183" y="216"/>
                  <a:pt x="184" y="217"/>
                </a:cubicBezTo>
                <a:cubicBezTo>
                  <a:pt x="184" y="218"/>
                  <a:pt x="184" y="219"/>
                  <a:pt x="185" y="219"/>
                </a:cubicBezTo>
                <a:cubicBezTo>
                  <a:pt x="186" y="221"/>
                  <a:pt x="187" y="222"/>
                  <a:pt x="188" y="223"/>
                </a:cubicBezTo>
                <a:cubicBezTo>
                  <a:pt x="191" y="226"/>
                  <a:pt x="194" y="228"/>
                  <a:pt x="197" y="229"/>
                </a:cubicBezTo>
                <a:cubicBezTo>
                  <a:pt x="197" y="199"/>
                  <a:pt x="197" y="199"/>
                  <a:pt x="197" y="199"/>
                </a:cubicBezTo>
                <a:cubicBezTo>
                  <a:pt x="191" y="198"/>
                  <a:pt x="184" y="195"/>
                  <a:pt x="178" y="191"/>
                </a:cubicBezTo>
                <a:cubicBezTo>
                  <a:pt x="175" y="189"/>
                  <a:pt x="173" y="186"/>
                  <a:pt x="171" y="183"/>
                </a:cubicBezTo>
                <a:cubicBezTo>
                  <a:pt x="170" y="180"/>
                  <a:pt x="169" y="176"/>
                  <a:pt x="169" y="172"/>
                </a:cubicBezTo>
                <a:cubicBezTo>
                  <a:pt x="169" y="169"/>
                  <a:pt x="170" y="165"/>
                  <a:pt x="171" y="162"/>
                </a:cubicBezTo>
                <a:cubicBezTo>
                  <a:pt x="173" y="158"/>
                  <a:pt x="175" y="156"/>
                  <a:pt x="177" y="153"/>
                </a:cubicBezTo>
                <a:cubicBezTo>
                  <a:pt x="183" y="148"/>
                  <a:pt x="190" y="145"/>
                  <a:pt x="197" y="144"/>
                </a:cubicBezTo>
                <a:cubicBezTo>
                  <a:pt x="197" y="144"/>
                  <a:pt x="197" y="144"/>
                  <a:pt x="197" y="144"/>
                </a:cubicBezTo>
                <a:cubicBezTo>
                  <a:pt x="197" y="136"/>
                  <a:pt x="197" y="136"/>
                  <a:pt x="197" y="136"/>
                </a:cubicBezTo>
                <a:cubicBezTo>
                  <a:pt x="197" y="134"/>
                  <a:pt x="198" y="132"/>
                  <a:pt x="200" y="131"/>
                </a:cubicBezTo>
                <a:cubicBezTo>
                  <a:pt x="202" y="129"/>
                  <a:pt x="205" y="128"/>
                  <a:pt x="208" y="129"/>
                </a:cubicBezTo>
                <a:cubicBezTo>
                  <a:pt x="211" y="131"/>
                  <a:pt x="212" y="133"/>
                  <a:pt x="212" y="136"/>
                </a:cubicBezTo>
                <a:cubicBezTo>
                  <a:pt x="212" y="144"/>
                  <a:pt x="212" y="144"/>
                  <a:pt x="212" y="144"/>
                </a:cubicBezTo>
                <a:cubicBezTo>
                  <a:pt x="212" y="144"/>
                  <a:pt x="212" y="144"/>
                  <a:pt x="212" y="144"/>
                </a:cubicBezTo>
                <a:cubicBezTo>
                  <a:pt x="213" y="145"/>
                  <a:pt x="214" y="145"/>
                  <a:pt x="215" y="145"/>
                </a:cubicBezTo>
                <a:cubicBezTo>
                  <a:pt x="222" y="146"/>
                  <a:pt x="229" y="149"/>
                  <a:pt x="235" y="154"/>
                </a:cubicBezTo>
                <a:cubicBezTo>
                  <a:pt x="237" y="157"/>
                  <a:pt x="239" y="160"/>
                  <a:pt x="240" y="163"/>
                </a:cubicBezTo>
                <a:cubicBezTo>
                  <a:pt x="241" y="164"/>
                  <a:pt x="241" y="165"/>
                  <a:pt x="242" y="165"/>
                </a:cubicBezTo>
                <a:cubicBezTo>
                  <a:pt x="242" y="166"/>
                  <a:pt x="242" y="167"/>
                  <a:pt x="242" y="168"/>
                </a:cubicBezTo>
                <a:cubicBezTo>
                  <a:pt x="242" y="170"/>
                  <a:pt x="242" y="171"/>
                  <a:pt x="242" y="172"/>
                </a:cubicBezTo>
                <a:cubicBezTo>
                  <a:pt x="240" y="175"/>
                  <a:pt x="238" y="177"/>
                  <a:pt x="235" y="177"/>
                </a:cubicBezTo>
                <a:cubicBezTo>
                  <a:pt x="232" y="176"/>
                  <a:pt x="229" y="175"/>
                  <a:pt x="228" y="172"/>
                </a:cubicBezTo>
                <a:cubicBezTo>
                  <a:pt x="228" y="171"/>
                  <a:pt x="228" y="170"/>
                  <a:pt x="227" y="169"/>
                </a:cubicBezTo>
                <a:cubicBezTo>
                  <a:pt x="227" y="169"/>
                  <a:pt x="226" y="168"/>
                  <a:pt x="226" y="167"/>
                </a:cubicBezTo>
                <a:cubicBezTo>
                  <a:pt x="225" y="166"/>
                  <a:pt x="224" y="164"/>
                  <a:pt x="222" y="163"/>
                </a:cubicBezTo>
                <a:cubicBezTo>
                  <a:pt x="219" y="161"/>
                  <a:pt x="216" y="160"/>
                  <a:pt x="212" y="159"/>
                </a:cubicBezTo>
                <a:cubicBezTo>
                  <a:pt x="212" y="187"/>
                  <a:pt x="212" y="187"/>
                  <a:pt x="212" y="187"/>
                </a:cubicBezTo>
                <a:cubicBezTo>
                  <a:pt x="217" y="188"/>
                  <a:pt x="221" y="190"/>
                  <a:pt x="225" y="191"/>
                </a:cubicBezTo>
                <a:cubicBezTo>
                  <a:pt x="231" y="194"/>
                  <a:pt x="237" y="197"/>
                  <a:pt x="240" y="203"/>
                </a:cubicBezTo>
                <a:cubicBezTo>
                  <a:pt x="240" y="202"/>
                  <a:pt x="239" y="201"/>
                  <a:pt x="240" y="203"/>
                </a:cubicBezTo>
                <a:cubicBezTo>
                  <a:pt x="241" y="205"/>
                  <a:pt x="241" y="204"/>
                  <a:pt x="240" y="203"/>
                </a:cubicBezTo>
                <a:cubicBezTo>
                  <a:pt x="243" y="208"/>
                  <a:pt x="244" y="214"/>
                  <a:pt x="243" y="219"/>
                </a:cubicBezTo>
                <a:close/>
              </a:path>
            </a:pathLst>
          </a:custGeom>
          <a:solidFill>
            <a:srgbClr val="FB710F"/>
          </a:solidFill>
          <a:ln>
            <a:noFill/>
          </a:ln>
        </p:spPr>
        <p:txBody>
          <a:bodyPr/>
          <a:lst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srgbClr val="E7E6E6">
                  <a:lumMod val="25000"/>
                </a:srgbClr>
              </a:solidFill>
              <a:effectLst/>
              <a:uLnTx/>
              <a:uFillTx/>
              <a:latin typeface="Calibri"/>
              <a:ea typeface="微软雅黑"/>
              <a:cs typeface="+mn-cs"/>
            </a:endParaRPr>
          </a:p>
        </p:txBody>
      </p:sp>
      <p:sp>
        <p:nvSpPr>
          <p:cNvPr id="20" name="矩形 19"/>
          <p:cNvSpPr/>
          <p:nvPr/>
        </p:nvSpPr>
        <p:spPr>
          <a:xfrm>
            <a:off x="6179260" y="1340768"/>
            <a:ext cx="1552550" cy="338554"/>
          </a:xfrm>
          <a:prstGeom prst="rect">
            <a:avLst/>
          </a:prstGeom>
          <a:noFill/>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rgbClr val="E7E6E6">
                    <a:lumMod val="25000"/>
                  </a:srgbClr>
                </a:solidFill>
                <a:effectLst/>
                <a:uLnTx/>
                <a:uFillTx/>
                <a:latin typeface="Calibri"/>
                <a:ea typeface="微软雅黑"/>
              </a:rPr>
              <a:t>ADD YOUR TEXT</a:t>
            </a:r>
          </a:p>
        </p:txBody>
      </p:sp>
      <p:sp>
        <p:nvSpPr>
          <p:cNvPr id="21" name="矩形 20"/>
          <p:cNvSpPr/>
          <p:nvPr/>
        </p:nvSpPr>
        <p:spPr>
          <a:xfrm>
            <a:off x="6179260" y="1646924"/>
            <a:ext cx="2713220" cy="1556632"/>
          </a:xfrm>
          <a:prstGeom prst="rect">
            <a:avLst/>
          </a:prstGeom>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E7E6E6">
                    <a:lumMod val="25000"/>
                  </a:srgbClr>
                </a:solidFill>
                <a:effectLst/>
                <a:uLnTx/>
                <a:uFillTx/>
                <a:latin typeface="Calibri"/>
                <a:ea typeface="微软雅黑"/>
              </a:rPr>
              <a:t>Vestibulum ante ipsum primis in faucibus orci luctus et ultrices posuereVestibulum ante ipsum primis in faucibus orci luctus et ultrices posuereVestibulum ante ipsum primis in faucibus orci luctus et ultrices posuere</a:t>
            </a:r>
          </a:p>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rgbClr val="E7E6E6">
                  <a:lumMod val="25000"/>
                </a:srgbClr>
              </a:solidFill>
              <a:effectLst/>
              <a:uLnTx/>
              <a:uFillTx/>
              <a:latin typeface="Calibri"/>
              <a:ea typeface="微软雅黑"/>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rgbClr val="E7E6E6">
                  <a:lumMod val="25000"/>
                </a:srgbClr>
              </a:solidFill>
              <a:effectLst/>
              <a:uLnTx/>
              <a:uFillTx/>
              <a:latin typeface="Calibri"/>
              <a:ea typeface="微软雅黑"/>
            </a:endParaRPr>
          </a:p>
        </p:txBody>
      </p:sp>
      <p:sp>
        <p:nvSpPr>
          <p:cNvPr id="22" name="矩形 21"/>
          <p:cNvSpPr/>
          <p:nvPr/>
        </p:nvSpPr>
        <p:spPr>
          <a:xfrm>
            <a:off x="6179260" y="3615845"/>
            <a:ext cx="1552550" cy="338554"/>
          </a:xfrm>
          <a:prstGeom prst="rect">
            <a:avLst/>
          </a:prstGeom>
          <a:noFill/>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rgbClr val="E7E6E6">
                    <a:lumMod val="25000"/>
                  </a:srgbClr>
                </a:solidFill>
                <a:effectLst/>
                <a:uLnTx/>
                <a:uFillTx/>
                <a:latin typeface="Calibri"/>
                <a:ea typeface="微软雅黑"/>
              </a:rPr>
              <a:t>ADD YOUR TEXT</a:t>
            </a:r>
          </a:p>
        </p:txBody>
      </p:sp>
      <p:sp>
        <p:nvSpPr>
          <p:cNvPr id="23" name="矩形 22"/>
          <p:cNvSpPr/>
          <p:nvPr/>
        </p:nvSpPr>
        <p:spPr>
          <a:xfrm>
            <a:off x="6179260" y="3922001"/>
            <a:ext cx="2713220" cy="1555271"/>
          </a:xfrm>
          <a:prstGeom prst="rect">
            <a:avLst/>
          </a:prstGeom>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E7E6E6">
                    <a:lumMod val="25000"/>
                  </a:srgbClr>
                </a:solidFill>
                <a:effectLst/>
                <a:uLnTx/>
                <a:uFillTx/>
                <a:latin typeface="Calibri"/>
                <a:ea typeface="微软雅黑"/>
              </a:rPr>
              <a:t>Vestibulum ante ipsum primis in faucibus orci luctus et ultrices posuereVestibulum ante ipsum primis in faucibus orci luctus et ultrices posuereVestibulum ante ipsum primis in faucibus orci luctus et ultrices posuere</a:t>
            </a:r>
          </a:p>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rgbClr val="E7E6E6">
                  <a:lumMod val="25000"/>
                </a:srgbClr>
              </a:solidFill>
              <a:effectLst/>
              <a:uLnTx/>
              <a:uFillTx/>
              <a:latin typeface="Calibri"/>
              <a:ea typeface="微软雅黑"/>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rgbClr val="E7E6E6">
                  <a:lumMod val="25000"/>
                </a:srgbClr>
              </a:solidFill>
              <a:effectLst/>
              <a:uLnTx/>
              <a:uFillTx/>
              <a:latin typeface="Calibri"/>
              <a:ea typeface="微软雅黑"/>
            </a:endParaRPr>
          </a:p>
        </p:txBody>
      </p:sp>
      <p:sp>
        <p:nvSpPr>
          <p:cNvPr id="24" name="矩形 23"/>
          <p:cNvSpPr/>
          <p:nvPr/>
        </p:nvSpPr>
        <p:spPr>
          <a:xfrm>
            <a:off x="1399149" y="1340768"/>
            <a:ext cx="1552549" cy="338554"/>
          </a:xfrm>
          <a:prstGeom prst="rect">
            <a:avLst/>
          </a:prstGeom>
          <a:noFill/>
        </p:spPr>
        <p:txBody>
          <a:bodyPr>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rgbClr val="E7E6E6">
                    <a:lumMod val="25000"/>
                  </a:srgbClr>
                </a:solidFill>
                <a:effectLst/>
                <a:uLnTx/>
                <a:uFillTx/>
                <a:latin typeface="Calibri"/>
                <a:ea typeface="微软雅黑"/>
              </a:rPr>
              <a:t>ADD YOUR TEXT</a:t>
            </a:r>
          </a:p>
        </p:txBody>
      </p:sp>
      <p:sp>
        <p:nvSpPr>
          <p:cNvPr id="25" name="矩形 24"/>
          <p:cNvSpPr/>
          <p:nvPr/>
        </p:nvSpPr>
        <p:spPr>
          <a:xfrm>
            <a:off x="238478" y="1646924"/>
            <a:ext cx="2713220" cy="1556632"/>
          </a:xfrm>
          <a:prstGeom prst="rect">
            <a:avLst/>
          </a:prstGeom>
        </p:spPr>
        <p:txBody>
          <a:bodyPr>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E7E6E6">
                    <a:lumMod val="25000"/>
                  </a:srgbClr>
                </a:solidFill>
                <a:effectLst/>
                <a:uLnTx/>
                <a:uFillTx/>
                <a:latin typeface="Calibri"/>
                <a:ea typeface="微软雅黑"/>
              </a:rPr>
              <a:t>Vestibulum ante ipsum primis in faucibus orci luctus et ultrices posuereVestibulum ante ipsum primis in faucibus orci luctus et ultrices posuereVestibulum ante ipsum primis in faucibus orci luctus et ultrices posuere</a:t>
            </a:r>
          </a:p>
          <a:p>
            <a:pPr marL="0" marR="0" lvl="0" indent="0" algn="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rgbClr val="E7E6E6">
                  <a:lumMod val="25000"/>
                </a:srgbClr>
              </a:solidFill>
              <a:effectLst/>
              <a:uLnTx/>
              <a:uFillTx/>
              <a:latin typeface="Calibri"/>
              <a:ea typeface="微软雅黑"/>
            </a:endParaRPr>
          </a:p>
          <a:p>
            <a:pPr marL="0" marR="0" lvl="0" indent="0" algn="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rgbClr val="E7E6E6">
                  <a:lumMod val="25000"/>
                </a:srgbClr>
              </a:solidFill>
              <a:effectLst/>
              <a:uLnTx/>
              <a:uFillTx/>
              <a:latin typeface="Calibri"/>
              <a:ea typeface="微软雅黑"/>
            </a:endParaRPr>
          </a:p>
        </p:txBody>
      </p:sp>
      <p:sp>
        <p:nvSpPr>
          <p:cNvPr id="26" name="矩形 25"/>
          <p:cNvSpPr/>
          <p:nvPr/>
        </p:nvSpPr>
        <p:spPr>
          <a:xfrm>
            <a:off x="1399149" y="3615845"/>
            <a:ext cx="1552549" cy="338554"/>
          </a:xfrm>
          <a:prstGeom prst="rect">
            <a:avLst/>
          </a:prstGeom>
          <a:noFill/>
        </p:spPr>
        <p:txBody>
          <a:bodyPr>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rgbClr val="E7E6E6">
                    <a:lumMod val="25000"/>
                  </a:srgbClr>
                </a:solidFill>
                <a:effectLst/>
                <a:uLnTx/>
                <a:uFillTx/>
                <a:latin typeface="Calibri"/>
                <a:ea typeface="微软雅黑"/>
              </a:rPr>
              <a:t>ADD YOUR TEXT</a:t>
            </a:r>
          </a:p>
        </p:txBody>
      </p:sp>
      <p:sp>
        <p:nvSpPr>
          <p:cNvPr id="27" name="矩形 26"/>
          <p:cNvSpPr/>
          <p:nvPr/>
        </p:nvSpPr>
        <p:spPr>
          <a:xfrm>
            <a:off x="238478" y="3922001"/>
            <a:ext cx="2713220" cy="1555271"/>
          </a:xfrm>
          <a:prstGeom prst="rect">
            <a:avLst/>
          </a:prstGeom>
        </p:spPr>
        <p:txBody>
          <a:bodyPr>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E7E6E6">
                    <a:lumMod val="25000"/>
                  </a:srgbClr>
                </a:solidFill>
                <a:effectLst/>
                <a:uLnTx/>
                <a:uFillTx/>
                <a:latin typeface="Calibri"/>
                <a:ea typeface="微软雅黑"/>
              </a:rPr>
              <a:t>Vestibulum ante ipsum primis in faucibus orci luctus et ultrices posuereVestibulum ante ipsum primis in faucibus orci luctus et ultrices posuereVestibulum ante ipsum primis in faucibus orci luctus et ultrices posuere</a:t>
            </a:r>
          </a:p>
          <a:p>
            <a:pPr marL="0" marR="0" lvl="0" indent="0" algn="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rgbClr val="E7E6E6">
                  <a:lumMod val="25000"/>
                </a:srgbClr>
              </a:solidFill>
              <a:effectLst/>
              <a:uLnTx/>
              <a:uFillTx/>
              <a:latin typeface="Calibri"/>
              <a:ea typeface="微软雅黑"/>
            </a:endParaRPr>
          </a:p>
          <a:p>
            <a:pPr marL="0" marR="0" lvl="0" indent="0" algn="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rgbClr val="E7E6E6">
                  <a:lumMod val="25000"/>
                </a:srgbClr>
              </a:solidFill>
              <a:effectLst/>
              <a:uLnTx/>
              <a:uFillTx/>
              <a:latin typeface="Calibri"/>
              <a:ea typeface="微软雅黑"/>
            </a:endParaRPr>
          </a:p>
        </p:txBody>
      </p:sp>
    </p:spTree>
    <p:extLst>
      <p:ext uri="{BB962C8B-B14F-4D97-AF65-F5344CB8AC3E}">
        <p14:creationId xmlns:p14="http://schemas.microsoft.com/office/powerpoint/2010/main" val="6897925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任意多边形 24"/>
          <p:cNvSpPr>
            <a:spLocks noChangeAspect="1"/>
          </p:cNvSpPr>
          <p:nvPr/>
        </p:nvSpPr>
        <p:spPr>
          <a:xfrm>
            <a:off x="4546264" y="2312161"/>
            <a:ext cx="1137697" cy="1135143"/>
          </a:xfrm>
          <a:custGeom>
            <a:avLst/>
            <a:gdLst>
              <a:gd name="connsiteX0" fmla="*/ 0 w 1415752"/>
              <a:gd name="connsiteY0" fmla="*/ 0 h 1411844"/>
              <a:gd name="connsiteX1" fmla="*/ 124347 w 1415752"/>
              <a:gd name="connsiteY1" fmla="*/ 6279 h 1411844"/>
              <a:gd name="connsiteX2" fmla="*/ 1409680 w 1415752"/>
              <a:gd name="connsiteY2" fmla="*/ 1291612 h 1411844"/>
              <a:gd name="connsiteX3" fmla="*/ 1415752 w 1415752"/>
              <a:gd name="connsiteY3" fmla="*/ 1411844 h 1411844"/>
              <a:gd name="connsiteX4" fmla="*/ 1055752 w 1415752"/>
              <a:gd name="connsiteY4" fmla="*/ 1411844 h 1411844"/>
              <a:gd name="connsiteX5" fmla="*/ 1051539 w 1415752"/>
              <a:gd name="connsiteY5" fmla="*/ 1328420 h 1411844"/>
              <a:gd name="connsiteX6" fmla="*/ 87539 w 1415752"/>
              <a:gd name="connsiteY6" fmla="*/ 364420 h 1411844"/>
              <a:gd name="connsiteX7" fmla="*/ 0 w 1415752"/>
              <a:gd name="connsiteY7" fmla="*/ 360000 h 1411844"/>
              <a:gd name="connsiteX8" fmla="*/ 0 w 1415752"/>
              <a:gd name="connsiteY8" fmla="*/ 0 h 1411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15752" h="1411844">
                <a:moveTo>
                  <a:pt x="0" y="0"/>
                </a:moveTo>
                <a:lnTo>
                  <a:pt x="124347" y="6279"/>
                </a:lnTo>
                <a:cubicBezTo>
                  <a:pt x="802067" y="75105"/>
                  <a:pt x="1340854" y="613892"/>
                  <a:pt x="1409680" y="1291612"/>
                </a:cubicBezTo>
                <a:lnTo>
                  <a:pt x="1415752" y="1411844"/>
                </a:lnTo>
                <a:lnTo>
                  <a:pt x="1055752" y="1411844"/>
                </a:lnTo>
                <a:lnTo>
                  <a:pt x="1051539" y="1328420"/>
                </a:lnTo>
                <a:cubicBezTo>
                  <a:pt x="999920" y="820130"/>
                  <a:pt x="595829" y="416040"/>
                  <a:pt x="87539" y="364420"/>
                </a:cubicBezTo>
                <a:lnTo>
                  <a:pt x="0" y="360000"/>
                </a:lnTo>
                <a:lnTo>
                  <a:pt x="0" y="0"/>
                </a:lnTo>
                <a:close/>
              </a:path>
            </a:pathLst>
          </a:custGeom>
          <a:solidFill>
            <a:srgbClr val="FB710F"/>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Calibri"/>
              <a:ea typeface="微软雅黑"/>
              <a:cs typeface="+mn-cs"/>
            </a:endParaRPr>
          </a:p>
        </p:txBody>
      </p:sp>
      <p:sp>
        <p:nvSpPr>
          <p:cNvPr id="26" name="任意多边形 25"/>
          <p:cNvSpPr>
            <a:spLocks noChangeAspect="1"/>
          </p:cNvSpPr>
          <p:nvPr/>
        </p:nvSpPr>
        <p:spPr>
          <a:xfrm>
            <a:off x="3370261" y="2312161"/>
            <a:ext cx="1131312" cy="1135143"/>
          </a:xfrm>
          <a:custGeom>
            <a:avLst/>
            <a:gdLst>
              <a:gd name="connsiteX0" fmla="*/ 1407521 w 1407521"/>
              <a:gd name="connsiteY0" fmla="*/ 0 h 1411429"/>
              <a:gd name="connsiteX1" fmla="*/ 1407521 w 1407521"/>
              <a:gd name="connsiteY1" fmla="*/ 360000 h 1411429"/>
              <a:gd name="connsiteX2" fmla="*/ 1328212 w 1407521"/>
              <a:gd name="connsiteY2" fmla="*/ 364005 h 1411429"/>
              <a:gd name="connsiteX3" fmla="*/ 364212 w 1407521"/>
              <a:gd name="connsiteY3" fmla="*/ 1328005 h 1411429"/>
              <a:gd name="connsiteX4" fmla="*/ 360000 w 1407521"/>
              <a:gd name="connsiteY4" fmla="*/ 1411429 h 1411429"/>
              <a:gd name="connsiteX5" fmla="*/ 0 w 1407521"/>
              <a:gd name="connsiteY5" fmla="*/ 1411429 h 1411429"/>
              <a:gd name="connsiteX6" fmla="*/ 6071 w 1407521"/>
              <a:gd name="connsiteY6" fmla="*/ 1291197 h 1411429"/>
              <a:gd name="connsiteX7" fmla="*/ 1291404 w 1407521"/>
              <a:gd name="connsiteY7" fmla="*/ 5864 h 1411429"/>
              <a:gd name="connsiteX8" fmla="*/ 1407521 w 1407521"/>
              <a:gd name="connsiteY8" fmla="*/ 0 h 1411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07521" h="1411429">
                <a:moveTo>
                  <a:pt x="1407521" y="0"/>
                </a:moveTo>
                <a:lnTo>
                  <a:pt x="1407521" y="360000"/>
                </a:lnTo>
                <a:lnTo>
                  <a:pt x="1328212" y="364005"/>
                </a:lnTo>
                <a:cubicBezTo>
                  <a:pt x="819922" y="415625"/>
                  <a:pt x="415832" y="819715"/>
                  <a:pt x="364212" y="1328005"/>
                </a:cubicBezTo>
                <a:lnTo>
                  <a:pt x="360000" y="1411429"/>
                </a:lnTo>
                <a:lnTo>
                  <a:pt x="0" y="1411429"/>
                </a:lnTo>
                <a:lnTo>
                  <a:pt x="6071" y="1291197"/>
                </a:lnTo>
                <a:cubicBezTo>
                  <a:pt x="74897" y="613477"/>
                  <a:pt x="613684" y="74690"/>
                  <a:pt x="1291404" y="5864"/>
                </a:cubicBezTo>
                <a:lnTo>
                  <a:pt x="1407521" y="0"/>
                </a:lnTo>
                <a:close/>
              </a:path>
            </a:pathLst>
          </a:custGeom>
          <a:solidFill>
            <a:srgbClr val="E7E6E6">
              <a:lumMod val="25000"/>
            </a:srgbClr>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Calibri"/>
              <a:ea typeface="微软雅黑"/>
              <a:cs typeface="+mn-cs"/>
            </a:endParaRPr>
          </a:p>
        </p:txBody>
      </p:sp>
      <p:sp>
        <p:nvSpPr>
          <p:cNvPr id="27" name="任意多边形 26"/>
          <p:cNvSpPr>
            <a:spLocks noChangeAspect="1"/>
          </p:cNvSpPr>
          <p:nvPr/>
        </p:nvSpPr>
        <p:spPr>
          <a:xfrm>
            <a:off x="3370261" y="3490718"/>
            <a:ext cx="1131312" cy="1135143"/>
          </a:xfrm>
          <a:custGeom>
            <a:avLst/>
            <a:gdLst>
              <a:gd name="connsiteX0" fmla="*/ 0 w 1407521"/>
              <a:gd name="connsiteY0" fmla="*/ 0 h 1411429"/>
              <a:gd name="connsiteX1" fmla="*/ 360000 w 1407521"/>
              <a:gd name="connsiteY1" fmla="*/ 0 h 1411429"/>
              <a:gd name="connsiteX2" fmla="*/ 364212 w 1407521"/>
              <a:gd name="connsiteY2" fmla="*/ 83424 h 1411429"/>
              <a:gd name="connsiteX3" fmla="*/ 1328212 w 1407521"/>
              <a:gd name="connsiteY3" fmla="*/ 1047424 h 1411429"/>
              <a:gd name="connsiteX4" fmla="*/ 1407521 w 1407521"/>
              <a:gd name="connsiteY4" fmla="*/ 1051429 h 1411429"/>
              <a:gd name="connsiteX5" fmla="*/ 1407521 w 1407521"/>
              <a:gd name="connsiteY5" fmla="*/ 1411429 h 1411429"/>
              <a:gd name="connsiteX6" fmla="*/ 1291404 w 1407521"/>
              <a:gd name="connsiteY6" fmla="*/ 1405565 h 1411429"/>
              <a:gd name="connsiteX7" fmla="*/ 6071 w 1407521"/>
              <a:gd name="connsiteY7" fmla="*/ 120232 h 1411429"/>
              <a:gd name="connsiteX8" fmla="*/ 0 w 1407521"/>
              <a:gd name="connsiteY8" fmla="*/ 0 h 1411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07521" h="1411429">
                <a:moveTo>
                  <a:pt x="0" y="0"/>
                </a:moveTo>
                <a:lnTo>
                  <a:pt x="360000" y="0"/>
                </a:lnTo>
                <a:lnTo>
                  <a:pt x="364212" y="83424"/>
                </a:lnTo>
                <a:cubicBezTo>
                  <a:pt x="415832" y="591714"/>
                  <a:pt x="819922" y="995805"/>
                  <a:pt x="1328212" y="1047424"/>
                </a:cubicBezTo>
                <a:lnTo>
                  <a:pt x="1407521" y="1051429"/>
                </a:lnTo>
                <a:lnTo>
                  <a:pt x="1407521" y="1411429"/>
                </a:lnTo>
                <a:lnTo>
                  <a:pt x="1291404" y="1405565"/>
                </a:lnTo>
                <a:cubicBezTo>
                  <a:pt x="613684" y="1336739"/>
                  <a:pt x="74897" y="797952"/>
                  <a:pt x="6071" y="120232"/>
                </a:cubicBezTo>
                <a:lnTo>
                  <a:pt x="0" y="0"/>
                </a:lnTo>
                <a:close/>
              </a:path>
            </a:pathLst>
          </a:custGeom>
          <a:solidFill>
            <a:srgbClr val="FB710F"/>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Calibri"/>
              <a:ea typeface="微软雅黑"/>
              <a:cs typeface="+mn-cs"/>
            </a:endParaRPr>
          </a:p>
        </p:txBody>
      </p:sp>
      <p:sp>
        <p:nvSpPr>
          <p:cNvPr id="28" name="任意多边形 27"/>
          <p:cNvSpPr>
            <a:spLocks noChangeAspect="1"/>
          </p:cNvSpPr>
          <p:nvPr/>
        </p:nvSpPr>
        <p:spPr>
          <a:xfrm>
            <a:off x="4546264" y="3490718"/>
            <a:ext cx="1137697" cy="1136420"/>
          </a:xfrm>
          <a:custGeom>
            <a:avLst/>
            <a:gdLst>
              <a:gd name="connsiteX0" fmla="*/ 1055752 w 1415752"/>
              <a:gd name="connsiteY0" fmla="*/ 0 h 1411845"/>
              <a:gd name="connsiteX1" fmla="*/ 1415752 w 1415752"/>
              <a:gd name="connsiteY1" fmla="*/ 0 h 1411845"/>
              <a:gd name="connsiteX2" fmla="*/ 1409680 w 1415752"/>
              <a:gd name="connsiteY2" fmla="*/ 120232 h 1411845"/>
              <a:gd name="connsiteX3" fmla="*/ 124347 w 1415752"/>
              <a:gd name="connsiteY3" fmla="*/ 1405565 h 1411845"/>
              <a:gd name="connsiteX4" fmla="*/ 0 w 1415752"/>
              <a:gd name="connsiteY4" fmla="*/ 1411845 h 1411845"/>
              <a:gd name="connsiteX5" fmla="*/ 0 w 1415752"/>
              <a:gd name="connsiteY5" fmla="*/ 1051845 h 1411845"/>
              <a:gd name="connsiteX6" fmla="*/ 87539 w 1415752"/>
              <a:gd name="connsiteY6" fmla="*/ 1047424 h 1411845"/>
              <a:gd name="connsiteX7" fmla="*/ 1051539 w 1415752"/>
              <a:gd name="connsiteY7" fmla="*/ 83424 h 1411845"/>
              <a:gd name="connsiteX8" fmla="*/ 1055752 w 1415752"/>
              <a:gd name="connsiteY8" fmla="*/ 0 h 1411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15752" h="1411845">
                <a:moveTo>
                  <a:pt x="1055752" y="0"/>
                </a:moveTo>
                <a:lnTo>
                  <a:pt x="1415752" y="0"/>
                </a:lnTo>
                <a:lnTo>
                  <a:pt x="1409680" y="120232"/>
                </a:lnTo>
                <a:cubicBezTo>
                  <a:pt x="1340854" y="797952"/>
                  <a:pt x="802067" y="1336739"/>
                  <a:pt x="124347" y="1405565"/>
                </a:cubicBezTo>
                <a:lnTo>
                  <a:pt x="0" y="1411845"/>
                </a:lnTo>
                <a:lnTo>
                  <a:pt x="0" y="1051845"/>
                </a:lnTo>
                <a:lnTo>
                  <a:pt x="87539" y="1047424"/>
                </a:lnTo>
                <a:cubicBezTo>
                  <a:pt x="595829" y="995805"/>
                  <a:pt x="999920" y="591714"/>
                  <a:pt x="1051539" y="83424"/>
                </a:cubicBezTo>
                <a:lnTo>
                  <a:pt x="1055752" y="0"/>
                </a:lnTo>
                <a:close/>
              </a:path>
            </a:pathLst>
          </a:custGeom>
          <a:solidFill>
            <a:srgbClr val="E7E6E6">
              <a:lumMod val="25000"/>
            </a:srgbClr>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Calibri"/>
              <a:ea typeface="微软雅黑"/>
              <a:cs typeface="+mn-cs"/>
            </a:endParaRPr>
          </a:p>
        </p:txBody>
      </p:sp>
      <p:cxnSp>
        <p:nvCxnSpPr>
          <p:cNvPr id="29" name="直接连接符 28"/>
          <p:cNvCxnSpPr>
            <a:cxnSpLocks noChangeAspect="1"/>
          </p:cNvCxnSpPr>
          <p:nvPr/>
        </p:nvCxnSpPr>
        <p:spPr>
          <a:xfrm>
            <a:off x="3370261" y="2312161"/>
            <a:ext cx="289851" cy="289851"/>
          </a:xfrm>
          <a:prstGeom prst="line">
            <a:avLst/>
          </a:prstGeom>
          <a:noFill/>
          <a:ln w="19050" cap="flat" cmpd="sng" algn="ctr">
            <a:solidFill>
              <a:srgbClr val="E7E6E6">
                <a:lumMod val="25000"/>
              </a:srgbClr>
            </a:solidFill>
            <a:prstDash val="sysDot"/>
            <a:miter lim="800000"/>
            <a:headEnd type="oval" w="med" len="med"/>
            <a:tailEnd type="oval" w="med" len="med"/>
          </a:ln>
          <a:effectLst/>
        </p:spPr>
      </p:cxnSp>
      <p:cxnSp>
        <p:nvCxnSpPr>
          <p:cNvPr id="30" name="直接连接符 29"/>
          <p:cNvCxnSpPr>
            <a:cxnSpLocks noChangeAspect="1"/>
          </p:cNvCxnSpPr>
          <p:nvPr/>
        </p:nvCxnSpPr>
        <p:spPr>
          <a:xfrm>
            <a:off x="5395387" y="4337286"/>
            <a:ext cx="288574" cy="288574"/>
          </a:xfrm>
          <a:prstGeom prst="line">
            <a:avLst/>
          </a:prstGeom>
          <a:noFill/>
          <a:ln w="19050" cap="flat" cmpd="sng" algn="ctr">
            <a:solidFill>
              <a:srgbClr val="E7E6E6">
                <a:lumMod val="25000"/>
              </a:srgbClr>
            </a:solidFill>
            <a:prstDash val="sysDot"/>
            <a:miter lim="800000"/>
            <a:headEnd type="oval" w="med" len="med"/>
            <a:tailEnd type="oval" w="med" len="med"/>
          </a:ln>
          <a:effectLst/>
        </p:spPr>
      </p:cxnSp>
      <p:cxnSp>
        <p:nvCxnSpPr>
          <p:cNvPr id="31" name="直接连接符 30"/>
          <p:cNvCxnSpPr>
            <a:cxnSpLocks noChangeAspect="1"/>
          </p:cNvCxnSpPr>
          <p:nvPr/>
        </p:nvCxnSpPr>
        <p:spPr>
          <a:xfrm rot="5400000">
            <a:off x="5394748" y="2312799"/>
            <a:ext cx="289851" cy="288574"/>
          </a:xfrm>
          <a:prstGeom prst="line">
            <a:avLst/>
          </a:prstGeom>
          <a:noFill/>
          <a:ln w="19050" cap="flat" cmpd="sng" algn="ctr">
            <a:solidFill>
              <a:srgbClr val="FB710F"/>
            </a:solidFill>
            <a:prstDash val="sysDot"/>
            <a:miter lim="800000"/>
            <a:headEnd type="oval" w="med" len="med"/>
            <a:tailEnd type="oval" w="med" len="med"/>
          </a:ln>
          <a:effectLst/>
        </p:spPr>
      </p:cxnSp>
      <p:cxnSp>
        <p:nvCxnSpPr>
          <p:cNvPr id="32" name="直接连接符 31"/>
          <p:cNvCxnSpPr>
            <a:cxnSpLocks noChangeAspect="1"/>
          </p:cNvCxnSpPr>
          <p:nvPr/>
        </p:nvCxnSpPr>
        <p:spPr>
          <a:xfrm rot="5400000">
            <a:off x="3370899" y="4336649"/>
            <a:ext cx="288574" cy="289851"/>
          </a:xfrm>
          <a:prstGeom prst="line">
            <a:avLst/>
          </a:prstGeom>
          <a:noFill/>
          <a:ln w="19050" cap="flat" cmpd="sng" algn="ctr">
            <a:solidFill>
              <a:srgbClr val="FB710F"/>
            </a:solidFill>
            <a:prstDash val="sysDot"/>
            <a:miter lim="800000"/>
            <a:headEnd type="oval" w="med" len="med"/>
            <a:tailEnd type="oval" w="med" len="med"/>
          </a:ln>
          <a:effectLst/>
        </p:spPr>
      </p:cxnSp>
      <p:grpSp>
        <p:nvGrpSpPr>
          <p:cNvPr id="33" name="Group 8"/>
          <p:cNvGrpSpPr>
            <a:grpSpLocks noChangeAspect="1"/>
          </p:cNvGrpSpPr>
          <p:nvPr/>
        </p:nvGrpSpPr>
        <p:grpSpPr bwMode="auto">
          <a:xfrm>
            <a:off x="4020494" y="2941022"/>
            <a:ext cx="1000465" cy="1013458"/>
            <a:chOff x="938" y="676"/>
            <a:chExt cx="308" cy="312"/>
          </a:xfrm>
          <a:solidFill>
            <a:srgbClr val="E7E6E6">
              <a:lumMod val="25000"/>
            </a:srgbClr>
          </a:solidFill>
        </p:grpSpPr>
        <p:sp>
          <p:nvSpPr>
            <p:cNvPr id="34" name="Freeform 9"/>
            <p:cNvSpPr/>
            <p:nvPr/>
          </p:nvSpPr>
          <p:spPr bwMode="auto">
            <a:xfrm>
              <a:off x="980" y="862"/>
              <a:ext cx="222" cy="10"/>
            </a:xfrm>
            <a:custGeom>
              <a:avLst/>
              <a:gdLst>
                <a:gd name="T0" fmla="*/ 90 w 92"/>
                <a:gd name="T1" fmla="*/ 4 h 4"/>
                <a:gd name="T2" fmla="*/ 2 w 92"/>
                <a:gd name="T3" fmla="*/ 4 h 4"/>
                <a:gd name="T4" fmla="*/ 0 w 92"/>
                <a:gd name="T5" fmla="*/ 2 h 4"/>
                <a:gd name="T6" fmla="*/ 2 w 92"/>
                <a:gd name="T7" fmla="*/ 0 h 4"/>
                <a:gd name="T8" fmla="*/ 90 w 92"/>
                <a:gd name="T9" fmla="*/ 0 h 4"/>
                <a:gd name="T10" fmla="*/ 92 w 92"/>
                <a:gd name="T11" fmla="*/ 2 h 4"/>
                <a:gd name="T12" fmla="*/ 90 w 92"/>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92" h="4">
                  <a:moveTo>
                    <a:pt x="90" y="4"/>
                  </a:moveTo>
                  <a:cubicBezTo>
                    <a:pt x="2" y="4"/>
                    <a:pt x="2" y="4"/>
                    <a:pt x="2" y="4"/>
                  </a:cubicBezTo>
                  <a:cubicBezTo>
                    <a:pt x="0" y="4"/>
                    <a:pt x="0" y="3"/>
                    <a:pt x="0" y="2"/>
                  </a:cubicBezTo>
                  <a:cubicBezTo>
                    <a:pt x="0" y="1"/>
                    <a:pt x="0" y="0"/>
                    <a:pt x="2" y="0"/>
                  </a:cubicBezTo>
                  <a:cubicBezTo>
                    <a:pt x="90" y="0"/>
                    <a:pt x="90" y="0"/>
                    <a:pt x="90" y="0"/>
                  </a:cubicBezTo>
                  <a:cubicBezTo>
                    <a:pt x="91" y="0"/>
                    <a:pt x="92" y="1"/>
                    <a:pt x="92" y="2"/>
                  </a:cubicBezTo>
                  <a:cubicBezTo>
                    <a:pt x="92" y="3"/>
                    <a:pt x="91" y="4"/>
                    <a:pt x="9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Text" lastClr="000000"/>
                </a:solidFill>
                <a:effectLst/>
                <a:uLnTx/>
                <a:uFillTx/>
                <a:latin typeface="Calibri"/>
                <a:ea typeface="微软雅黑"/>
              </a:endParaRPr>
            </a:p>
          </p:txBody>
        </p:sp>
        <p:sp>
          <p:nvSpPr>
            <p:cNvPr id="35" name="Freeform 10"/>
            <p:cNvSpPr/>
            <p:nvPr/>
          </p:nvSpPr>
          <p:spPr bwMode="auto">
            <a:xfrm>
              <a:off x="1045" y="925"/>
              <a:ext cx="94" cy="10"/>
            </a:xfrm>
            <a:custGeom>
              <a:avLst/>
              <a:gdLst>
                <a:gd name="T0" fmla="*/ 37 w 39"/>
                <a:gd name="T1" fmla="*/ 4 h 4"/>
                <a:gd name="T2" fmla="*/ 2 w 39"/>
                <a:gd name="T3" fmla="*/ 4 h 4"/>
                <a:gd name="T4" fmla="*/ 0 w 39"/>
                <a:gd name="T5" fmla="*/ 2 h 4"/>
                <a:gd name="T6" fmla="*/ 2 w 39"/>
                <a:gd name="T7" fmla="*/ 0 h 4"/>
                <a:gd name="T8" fmla="*/ 37 w 39"/>
                <a:gd name="T9" fmla="*/ 0 h 4"/>
                <a:gd name="T10" fmla="*/ 39 w 39"/>
                <a:gd name="T11" fmla="*/ 2 h 4"/>
                <a:gd name="T12" fmla="*/ 37 w 39"/>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9" h="4">
                  <a:moveTo>
                    <a:pt x="37" y="4"/>
                  </a:moveTo>
                  <a:cubicBezTo>
                    <a:pt x="2" y="4"/>
                    <a:pt x="2" y="4"/>
                    <a:pt x="2" y="4"/>
                  </a:cubicBezTo>
                  <a:cubicBezTo>
                    <a:pt x="1" y="4"/>
                    <a:pt x="0" y="3"/>
                    <a:pt x="0" y="2"/>
                  </a:cubicBezTo>
                  <a:cubicBezTo>
                    <a:pt x="0" y="1"/>
                    <a:pt x="1" y="0"/>
                    <a:pt x="2" y="0"/>
                  </a:cubicBezTo>
                  <a:cubicBezTo>
                    <a:pt x="37" y="0"/>
                    <a:pt x="37" y="0"/>
                    <a:pt x="37" y="0"/>
                  </a:cubicBezTo>
                  <a:cubicBezTo>
                    <a:pt x="38" y="0"/>
                    <a:pt x="39" y="1"/>
                    <a:pt x="39" y="2"/>
                  </a:cubicBezTo>
                  <a:cubicBezTo>
                    <a:pt x="39" y="3"/>
                    <a:pt x="38" y="4"/>
                    <a:pt x="37"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Text" lastClr="000000"/>
                </a:solidFill>
                <a:effectLst/>
                <a:uLnTx/>
                <a:uFillTx/>
                <a:latin typeface="Calibri"/>
                <a:ea typeface="微软雅黑"/>
              </a:endParaRPr>
            </a:p>
          </p:txBody>
        </p:sp>
        <p:sp>
          <p:nvSpPr>
            <p:cNvPr id="36" name="Freeform 11"/>
            <p:cNvSpPr>
              <a:spLocks noEditPoints="1"/>
            </p:cNvSpPr>
            <p:nvPr/>
          </p:nvSpPr>
          <p:spPr bwMode="auto">
            <a:xfrm>
              <a:off x="938" y="676"/>
              <a:ext cx="308" cy="312"/>
            </a:xfrm>
            <a:custGeom>
              <a:avLst/>
              <a:gdLst>
                <a:gd name="T0" fmla="*/ 120 w 127"/>
                <a:gd name="T1" fmla="*/ 129 h 129"/>
                <a:gd name="T2" fmla="*/ 6 w 127"/>
                <a:gd name="T3" fmla="*/ 129 h 129"/>
                <a:gd name="T4" fmla="*/ 0 w 127"/>
                <a:gd name="T5" fmla="*/ 123 h 129"/>
                <a:gd name="T6" fmla="*/ 0 w 127"/>
                <a:gd name="T7" fmla="*/ 116 h 129"/>
                <a:gd name="T8" fmla="*/ 0 w 127"/>
                <a:gd name="T9" fmla="*/ 116 h 129"/>
                <a:gd name="T10" fmla="*/ 0 w 127"/>
                <a:gd name="T11" fmla="*/ 115 h 129"/>
                <a:gd name="T12" fmla="*/ 9 w 127"/>
                <a:gd name="T13" fmla="*/ 77 h 129"/>
                <a:gd name="T14" fmla="*/ 9 w 127"/>
                <a:gd name="T15" fmla="*/ 58 h 129"/>
                <a:gd name="T16" fmla="*/ 9 w 127"/>
                <a:gd name="T17" fmla="*/ 7 h 129"/>
                <a:gd name="T18" fmla="*/ 17 w 127"/>
                <a:gd name="T19" fmla="*/ 0 h 129"/>
                <a:gd name="T20" fmla="*/ 108 w 127"/>
                <a:gd name="T21" fmla="*/ 0 h 129"/>
                <a:gd name="T22" fmla="*/ 116 w 127"/>
                <a:gd name="T23" fmla="*/ 7 h 129"/>
                <a:gd name="T24" fmla="*/ 116 w 127"/>
                <a:gd name="T25" fmla="*/ 77 h 129"/>
                <a:gd name="T26" fmla="*/ 127 w 127"/>
                <a:gd name="T27" fmla="*/ 115 h 129"/>
                <a:gd name="T28" fmla="*/ 127 w 127"/>
                <a:gd name="T29" fmla="*/ 115 h 129"/>
                <a:gd name="T30" fmla="*/ 127 w 127"/>
                <a:gd name="T31" fmla="*/ 116 h 129"/>
                <a:gd name="T32" fmla="*/ 127 w 127"/>
                <a:gd name="T33" fmla="*/ 124 h 129"/>
                <a:gd name="T34" fmla="*/ 120 w 127"/>
                <a:gd name="T35" fmla="*/ 129 h 129"/>
                <a:gd name="T36" fmla="*/ 4 w 127"/>
                <a:gd name="T37" fmla="*/ 119 h 129"/>
                <a:gd name="T38" fmla="*/ 4 w 127"/>
                <a:gd name="T39" fmla="*/ 123 h 129"/>
                <a:gd name="T40" fmla="*/ 6 w 127"/>
                <a:gd name="T41" fmla="*/ 125 h 129"/>
                <a:gd name="T42" fmla="*/ 120 w 127"/>
                <a:gd name="T43" fmla="*/ 125 h 129"/>
                <a:gd name="T44" fmla="*/ 123 w 127"/>
                <a:gd name="T45" fmla="*/ 124 h 129"/>
                <a:gd name="T46" fmla="*/ 123 w 127"/>
                <a:gd name="T47" fmla="*/ 119 h 129"/>
                <a:gd name="T48" fmla="*/ 118 w 127"/>
                <a:gd name="T49" fmla="*/ 119 h 129"/>
                <a:gd name="T50" fmla="*/ 9 w 127"/>
                <a:gd name="T51" fmla="*/ 119 h 129"/>
                <a:gd name="T52" fmla="*/ 4 w 127"/>
                <a:gd name="T53" fmla="*/ 119 h 129"/>
                <a:gd name="T54" fmla="*/ 4 w 127"/>
                <a:gd name="T55" fmla="*/ 115 h 129"/>
                <a:gd name="T56" fmla="*/ 9 w 127"/>
                <a:gd name="T57" fmla="*/ 115 h 129"/>
                <a:gd name="T58" fmla="*/ 118 w 127"/>
                <a:gd name="T59" fmla="*/ 115 h 129"/>
                <a:gd name="T60" fmla="*/ 123 w 127"/>
                <a:gd name="T61" fmla="*/ 115 h 129"/>
                <a:gd name="T62" fmla="*/ 112 w 127"/>
                <a:gd name="T63" fmla="*/ 78 h 129"/>
                <a:gd name="T64" fmla="*/ 112 w 127"/>
                <a:gd name="T65" fmla="*/ 77 h 129"/>
                <a:gd name="T66" fmla="*/ 112 w 127"/>
                <a:gd name="T67" fmla="*/ 7 h 129"/>
                <a:gd name="T68" fmla="*/ 108 w 127"/>
                <a:gd name="T69" fmla="*/ 4 h 129"/>
                <a:gd name="T70" fmla="*/ 17 w 127"/>
                <a:gd name="T71" fmla="*/ 4 h 129"/>
                <a:gd name="T72" fmla="*/ 13 w 127"/>
                <a:gd name="T73" fmla="*/ 7 h 129"/>
                <a:gd name="T74" fmla="*/ 13 w 127"/>
                <a:gd name="T75" fmla="*/ 77 h 129"/>
                <a:gd name="T76" fmla="*/ 13 w 127"/>
                <a:gd name="T77" fmla="*/ 78 h 129"/>
                <a:gd name="T78" fmla="*/ 4 w 127"/>
                <a:gd name="T79" fmla="*/ 115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7" h="129">
                  <a:moveTo>
                    <a:pt x="120" y="129"/>
                  </a:moveTo>
                  <a:cubicBezTo>
                    <a:pt x="6" y="129"/>
                    <a:pt x="6" y="129"/>
                    <a:pt x="6" y="129"/>
                  </a:cubicBezTo>
                  <a:cubicBezTo>
                    <a:pt x="3" y="129"/>
                    <a:pt x="0" y="126"/>
                    <a:pt x="0" y="123"/>
                  </a:cubicBezTo>
                  <a:cubicBezTo>
                    <a:pt x="0" y="116"/>
                    <a:pt x="0" y="116"/>
                    <a:pt x="0" y="116"/>
                  </a:cubicBezTo>
                  <a:cubicBezTo>
                    <a:pt x="0" y="116"/>
                    <a:pt x="0" y="116"/>
                    <a:pt x="0" y="116"/>
                  </a:cubicBezTo>
                  <a:cubicBezTo>
                    <a:pt x="0" y="116"/>
                    <a:pt x="0" y="115"/>
                    <a:pt x="0" y="115"/>
                  </a:cubicBezTo>
                  <a:cubicBezTo>
                    <a:pt x="9" y="77"/>
                    <a:pt x="9" y="77"/>
                    <a:pt x="9" y="77"/>
                  </a:cubicBezTo>
                  <a:cubicBezTo>
                    <a:pt x="9" y="58"/>
                    <a:pt x="9" y="58"/>
                    <a:pt x="9" y="58"/>
                  </a:cubicBezTo>
                  <a:cubicBezTo>
                    <a:pt x="9" y="7"/>
                    <a:pt x="9" y="7"/>
                    <a:pt x="9" y="7"/>
                  </a:cubicBezTo>
                  <a:cubicBezTo>
                    <a:pt x="9" y="3"/>
                    <a:pt x="13" y="0"/>
                    <a:pt x="17" y="0"/>
                  </a:cubicBezTo>
                  <a:cubicBezTo>
                    <a:pt x="108" y="0"/>
                    <a:pt x="108" y="0"/>
                    <a:pt x="108" y="0"/>
                  </a:cubicBezTo>
                  <a:cubicBezTo>
                    <a:pt x="112" y="0"/>
                    <a:pt x="116" y="3"/>
                    <a:pt x="116" y="7"/>
                  </a:cubicBezTo>
                  <a:cubicBezTo>
                    <a:pt x="116" y="77"/>
                    <a:pt x="116" y="77"/>
                    <a:pt x="116" y="77"/>
                  </a:cubicBezTo>
                  <a:cubicBezTo>
                    <a:pt x="127" y="115"/>
                    <a:pt x="127" y="115"/>
                    <a:pt x="127" y="115"/>
                  </a:cubicBezTo>
                  <a:cubicBezTo>
                    <a:pt x="127" y="115"/>
                    <a:pt x="127" y="115"/>
                    <a:pt x="127" y="115"/>
                  </a:cubicBezTo>
                  <a:cubicBezTo>
                    <a:pt x="127" y="115"/>
                    <a:pt x="127" y="116"/>
                    <a:pt x="127" y="116"/>
                  </a:cubicBezTo>
                  <a:cubicBezTo>
                    <a:pt x="127" y="124"/>
                    <a:pt x="127" y="124"/>
                    <a:pt x="127" y="124"/>
                  </a:cubicBezTo>
                  <a:cubicBezTo>
                    <a:pt x="127" y="127"/>
                    <a:pt x="124" y="129"/>
                    <a:pt x="120" y="129"/>
                  </a:cubicBezTo>
                  <a:close/>
                  <a:moveTo>
                    <a:pt x="4" y="119"/>
                  </a:moveTo>
                  <a:cubicBezTo>
                    <a:pt x="4" y="123"/>
                    <a:pt x="4" y="123"/>
                    <a:pt x="4" y="123"/>
                  </a:cubicBezTo>
                  <a:cubicBezTo>
                    <a:pt x="4" y="124"/>
                    <a:pt x="5" y="125"/>
                    <a:pt x="6" y="125"/>
                  </a:cubicBezTo>
                  <a:cubicBezTo>
                    <a:pt x="120" y="125"/>
                    <a:pt x="120" y="125"/>
                    <a:pt x="120" y="125"/>
                  </a:cubicBezTo>
                  <a:cubicBezTo>
                    <a:pt x="122" y="125"/>
                    <a:pt x="123" y="124"/>
                    <a:pt x="123" y="124"/>
                  </a:cubicBezTo>
                  <a:cubicBezTo>
                    <a:pt x="123" y="119"/>
                    <a:pt x="123" y="119"/>
                    <a:pt x="123" y="119"/>
                  </a:cubicBezTo>
                  <a:cubicBezTo>
                    <a:pt x="122" y="119"/>
                    <a:pt x="120" y="119"/>
                    <a:pt x="118" y="119"/>
                  </a:cubicBezTo>
                  <a:cubicBezTo>
                    <a:pt x="9" y="119"/>
                    <a:pt x="9" y="119"/>
                    <a:pt x="9" y="119"/>
                  </a:cubicBezTo>
                  <a:cubicBezTo>
                    <a:pt x="7" y="119"/>
                    <a:pt x="5" y="119"/>
                    <a:pt x="4" y="119"/>
                  </a:cubicBezTo>
                  <a:close/>
                  <a:moveTo>
                    <a:pt x="4" y="115"/>
                  </a:moveTo>
                  <a:cubicBezTo>
                    <a:pt x="5" y="115"/>
                    <a:pt x="7" y="115"/>
                    <a:pt x="9" y="115"/>
                  </a:cubicBezTo>
                  <a:cubicBezTo>
                    <a:pt x="118" y="115"/>
                    <a:pt x="118" y="115"/>
                    <a:pt x="118" y="115"/>
                  </a:cubicBezTo>
                  <a:cubicBezTo>
                    <a:pt x="120" y="115"/>
                    <a:pt x="122" y="115"/>
                    <a:pt x="123" y="115"/>
                  </a:cubicBezTo>
                  <a:cubicBezTo>
                    <a:pt x="112" y="78"/>
                    <a:pt x="112" y="78"/>
                    <a:pt x="112" y="78"/>
                  </a:cubicBezTo>
                  <a:cubicBezTo>
                    <a:pt x="112" y="78"/>
                    <a:pt x="112" y="77"/>
                    <a:pt x="112" y="77"/>
                  </a:cubicBezTo>
                  <a:cubicBezTo>
                    <a:pt x="112" y="7"/>
                    <a:pt x="112" y="7"/>
                    <a:pt x="112" y="7"/>
                  </a:cubicBezTo>
                  <a:cubicBezTo>
                    <a:pt x="112" y="6"/>
                    <a:pt x="110" y="4"/>
                    <a:pt x="108" y="4"/>
                  </a:cubicBezTo>
                  <a:cubicBezTo>
                    <a:pt x="17" y="4"/>
                    <a:pt x="17" y="4"/>
                    <a:pt x="17" y="4"/>
                  </a:cubicBezTo>
                  <a:cubicBezTo>
                    <a:pt x="15" y="4"/>
                    <a:pt x="13" y="6"/>
                    <a:pt x="13" y="7"/>
                  </a:cubicBezTo>
                  <a:cubicBezTo>
                    <a:pt x="13" y="77"/>
                    <a:pt x="13" y="77"/>
                    <a:pt x="13" y="77"/>
                  </a:cubicBezTo>
                  <a:cubicBezTo>
                    <a:pt x="13" y="77"/>
                    <a:pt x="13" y="78"/>
                    <a:pt x="13" y="78"/>
                  </a:cubicBezTo>
                  <a:lnTo>
                    <a:pt x="4" y="1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Text" lastClr="000000"/>
                </a:solidFill>
                <a:effectLst/>
                <a:uLnTx/>
                <a:uFillTx/>
                <a:latin typeface="Calibri"/>
                <a:ea typeface="微软雅黑"/>
              </a:endParaRPr>
            </a:p>
          </p:txBody>
        </p:sp>
        <p:sp>
          <p:nvSpPr>
            <p:cNvPr id="37" name="Freeform 12"/>
            <p:cNvSpPr/>
            <p:nvPr/>
          </p:nvSpPr>
          <p:spPr bwMode="auto">
            <a:xfrm>
              <a:off x="1059" y="959"/>
              <a:ext cx="66" cy="15"/>
            </a:xfrm>
            <a:custGeom>
              <a:avLst/>
              <a:gdLst>
                <a:gd name="T0" fmla="*/ 24 w 27"/>
                <a:gd name="T1" fmla="*/ 6 h 6"/>
                <a:gd name="T2" fmla="*/ 3 w 27"/>
                <a:gd name="T3" fmla="*/ 6 h 6"/>
                <a:gd name="T4" fmla="*/ 0 w 27"/>
                <a:gd name="T5" fmla="*/ 2 h 6"/>
                <a:gd name="T6" fmla="*/ 1 w 27"/>
                <a:gd name="T7" fmla="*/ 0 h 6"/>
                <a:gd name="T8" fmla="*/ 3 w 27"/>
                <a:gd name="T9" fmla="*/ 2 h 6"/>
                <a:gd name="T10" fmla="*/ 3 w 27"/>
                <a:gd name="T11" fmla="*/ 3 h 6"/>
                <a:gd name="T12" fmla="*/ 24 w 27"/>
                <a:gd name="T13" fmla="*/ 3 h 6"/>
                <a:gd name="T14" fmla="*/ 24 w 27"/>
                <a:gd name="T15" fmla="*/ 2 h 6"/>
                <a:gd name="T16" fmla="*/ 26 w 27"/>
                <a:gd name="T17" fmla="*/ 0 h 6"/>
                <a:gd name="T18" fmla="*/ 27 w 27"/>
                <a:gd name="T19" fmla="*/ 2 h 6"/>
                <a:gd name="T20" fmla="*/ 24 w 27"/>
                <a:gd name="T21"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 h="6">
                  <a:moveTo>
                    <a:pt x="24" y="6"/>
                  </a:moveTo>
                  <a:cubicBezTo>
                    <a:pt x="3" y="6"/>
                    <a:pt x="3" y="6"/>
                    <a:pt x="3" y="6"/>
                  </a:cubicBezTo>
                  <a:cubicBezTo>
                    <a:pt x="1" y="6"/>
                    <a:pt x="0" y="4"/>
                    <a:pt x="0" y="2"/>
                  </a:cubicBezTo>
                  <a:cubicBezTo>
                    <a:pt x="0" y="1"/>
                    <a:pt x="0" y="0"/>
                    <a:pt x="1" y="0"/>
                  </a:cubicBezTo>
                  <a:cubicBezTo>
                    <a:pt x="2" y="0"/>
                    <a:pt x="3" y="1"/>
                    <a:pt x="3" y="2"/>
                  </a:cubicBezTo>
                  <a:cubicBezTo>
                    <a:pt x="3" y="2"/>
                    <a:pt x="3" y="3"/>
                    <a:pt x="3" y="3"/>
                  </a:cubicBezTo>
                  <a:cubicBezTo>
                    <a:pt x="24" y="3"/>
                    <a:pt x="24" y="3"/>
                    <a:pt x="24" y="3"/>
                  </a:cubicBezTo>
                  <a:cubicBezTo>
                    <a:pt x="24" y="3"/>
                    <a:pt x="24" y="2"/>
                    <a:pt x="24" y="2"/>
                  </a:cubicBezTo>
                  <a:cubicBezTo>
                    <a:pt x="24" y="1"/>
                    <a:pt x="25" y="0"/>
                    <a:pt x="26" y="0"/>
                  </a:cubicBezTo>
                  <a:cubicBezTo>
                    <a:pt x="27" y="0"/>
                    <a:pt x="27" y="1"/>
                    <a:pt x="27" y="2"/>
                  </a:cubicBezTo>
                  <a:cubicBezTo>
                    <a:pt x="27" y="4"/>
                    <a:pt x="26" y="6"/>
                    <a:pt x="2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Text" lastClr="000000"/>
                </a:solidFill>
                <a:effectLst/>
                <a:uLnTx/>
                <a:uFillTx/>
                <a:latin typeface="Calibri"/>
                <a:ea typeface="微软雅黑"/>
              </a:endParaRPr>
            </a:p>
          </p:txBody>
        </p:sp>
        <p:sp>
          <p:nvSpPr>
            <p:cNvPr id="38" name="Freeform 13"/>
            <p:cNvSpPr>
              <a:spLocks noEditPoints="1"/>
            </p:cNvSpPr>
            <p:nvPr/>
          </p:nvSpPr>
          <p:spPr bwMode="auto">
            <a:xfrm>
              <a:off x="1062" y="724"/>
              <a:ext cx="63" cy="97"/>
            </a:xfrm>
            <a:custGeom>
              <a:avLst/>
              <a:gdLst>
                <a:gd name="T0" fmla="*/ 12 w 26"/>
                <a:gd name="T1" fmla="*/ 40 h 40"/>
                <a:gd name="T2" fmla="*/ 6 w 26"/>
                <a:gd name="T3" fmla="*/ 34 h 40"/>
                <a:gd name="T4" fmla="*/ 6 w 26"/>
                <a:gd name="T5" fmla="*/ 25 h 40"/>
                <a:gd name="T6" fmla="*/ 0 w 26"/>
                <a:gd name="T7" fmla="*/ 13 h 40"/>
                <a:gd name="T8" fmla="*/ 13 w 26"/>
                <a:gd name="T9" fmla="*/ 0 h 40"/>
                <a:gd name="T10" fmla="*/ 26 w 26"/>
                <a:gd name="T11" fmla="*/ 13 h 40"/>
                <a:gd name="T12" fmla="*/ 18 w 26"/>
                <a:gd name="T13" fmla="*/ 25 h 40"/>
                <a:gd name="T14" fmla="*/ 18 w 26"/>
                <a:gd name="T15" fmla="*/ 34 h 40"/>
                <a:gd name="T16" fmla="*/ 12 w 26"/>
                <a:gd name="T17" fmla="*/ 40 h 40"/>
                <a:gd name="T18" fmla="*/ 13 w 26"/>
                <a:gd name="T19" fmla="*/ 4 h 40"/>
                <a:gd name="T20" fmla="*/ 4 w 26"/>
                <a:gd name="T21" fmla="*/ 13 h 40"/>
                <a:gd name="T22" fmla="*/ 9 w 26"/>
                <a:gd name="T23" fmla="*/ 22 h 40"/>
                <a:gd name="T24" fmla="*/ 10 w 26"/>
                <a:gd name="T25" fmla="*/ 24 h 40"/>
                <a:gd name="T26" fmla="*/ 10 w 26"/>
                <a:gd name="T27" fmla="*/ 34 h 40"/>
                <a:gd name="T28" fmla="*/ 12 w 26"/>
                <a:gd name="T29" fmla="*/ 36 h 40"/>
                <a:gd name="T30" fmla="*/ 14 w 26"/>
                <a:gd name="T31" fmla="*/ 34 h 40"/>
                <a:gd name="T32" fmla="*/ 14 w 26"/>
                <a:gd name="T33" fmla="*/ 24 h 40"/>
                <a:gd name="T34" fmla="*/ 16 w 26"/>
                <a:gd name="T35" fmla="*/ 22 h 40"/>
                <a:gd name="T36" fmla="*/ 22 w 26"/>
                <a:gd name="T37" fmla="*/ 13 h 40"/>
                <a:gd name="T38" fmla="*/ 13 w 26"/>
                <a:gd name="T39" fmla="*/ 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6" h="40">
                  <a:moveTo>
                    <a:pt x="12" y="40"/>
                  </a:moveTo>
                  <a:cubicBezTo>
                    <a:pt x="9" y="40"/>
                    <a:pt x="6" y="37"/>
                    <a:pt x="6" y="34"/>
                  </a:cubicBezTo>
                  <a:cubicBezTo>
                    <a:pt x="6" y="25"/>
                    <a:pt x="6" y="25"/>
                    <a:pt x="6" y="25"/>
                  </a:cubicBezTo>
                  <a:cubicBezTo>
                    <a:pt x="2" y="23"/>
                    <a:pt x="0" y="18"/>
                    <a:pt x="0" y="13"/>
                  </a:cubicBezTo>
                  <a:cubicBezTo>
                    <a:pt x="0" y="6"/>
                    <a:pt x="5" y="0"/>
                    <a:pt x="13" y="0"/>
                  </a:cubicBezTo>
                  <a:cubicBezTo>
                    <a:pt x="20" y="0"/>
                    <a:pt x="26" y="6"/>
                    <a:pt x="26" y="13"/>
                  </a:cubicBezTo>
                  <a:cubicBezTo>
                    <a:pt x="26" y="18"/>
                    <a:pt x="23" y="23"/>
                    <a:pt x="18" y="25"/>
                  </a:cubicBezTo>
                  <a:cubicBezTo>
                    <a:pt x="18" y="34"/>
                    <a:pt x="18" y="34"/>
                    <a:pt x="18" y="34"/>
                  </a:cubicBezTo>
                  <a:cubicBezTo>
                    <a:pt x="18" y="37"/>
                    <a:pt x="16" y="40"/>
                    <a:pt x="12" y="40"/>
                  </a:cubicBezTo>
                  <a:close/>
                  <a:moveTo>
                    <a:pt x="13" y="4"/>
                  </a:moveTo>
                  <a:cubicBezTo>
                    <a:pt x="8" y="4"/>
                    <a:pt x="4" y="8"/>
                    <a:pt x="4" y="13"/>
                  </a:cubicBezTo>
                  <a:cubicBezTo>
                    <a:pt x="4" y="17"/>
                    <a:pt x="6" y="20"/>
                    <a:pt x="9" y="22"/>
                  </a:cubicBezTo>
                  <a:cubicBezTo>
                    <a:pt x="10" y="22"/>
                    <a:pt x="10" y="23"/>
                    <a:pt x="10" y="24"/>
                  </a:cubicBezTo>
                  <a:cubicBezTo>
                    <a:pt x="10" y="34"/>
                    <a:pt x="10" y="34"/>
                    <a:pt x="10" y="34"/>
                  </a:cubicBezTo>
                  <a:cubicBezTo>
                    <a:pt x="10" y="35"/>
                    <a:pt x="11" y="36"/>
                    <a:pt x="12" y="36"/>
                  </a:cubicBezTo>
                  <a:cubicBezTo>
                    <a:pt x="13" y="36"/>
                    <a:pt x="14" y="35"/>
                    <a:pt x="14" y="34"/>
                  </a:cubicBezTo>
                  <a:cubicBezTo>
                    <a:pt x="14" y="24"/>
                    <a:pt x="14" y="24"/>
                    <a:pt x="14" y="24"/>
                  </a:cubicBezTo>
                  <a:cubicBezTo>
                    <a:pt x="14" y="23"/>
                    <a:pt x="15" y="22"/>
                    <a:pt x="16" y="22"/>
                  </a:cubicBezTo>
                  <a:cubicBezTo>
                    <a:pt x="19" y="21"/>
                    <a:pt x="22" y="17"/>
                    <a:pt x="22" y="13"/>
                  </a:cubicBezTo>
                  <a:cubicBezTo>
                    <a:pt x="22" y="8"/>
                    <a:pt x="17" y="4"/>
                    <a:pt x="1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Text" lastClr="000000"/>
                </a:solidFill>
                <a:effectLst/>
                <a:uLnTx/>
                <a:uFillTx/>
                <a:latin typeface="Calibri"/>
                <a:ea typeface="微软雅黑"/>
              </a:endParaRPr>
            </a:p>
          </p:txBody>
        </p:sp>
        <p:sp>
          <p:nvSpPr>
            <p:cNvPr id="39" name="Freeform 14"/>
            <p:cNvSpPr>
              <a:spLocks noEditPoints="1"/>
            </p:cNvSpPr>
            <p:nvPr/>
          </p:nvSpPr>
          <p:spPr bwMode="auto">
            <a:xfrm>
              <a:off x="977" y="695"/>
              <a:ext cx="225" cy="153"/>
            </a:xfrm>
            <a:custGeom>
              <a:avLst/>
              <a:gdLst>
                <a:gd name="T0" fmla="*/ 87 w 93"/>
                <a:gd name="T1" fmla="*/ 63 h 63"/>
                <a:gd name="T2" fmla="*/ 6 w 93"/>
                <a:gd name="T3" fmla="*/ 63 h 63"/>
                <a:gd name="T4" fmla="*/ 0 w 93"/>
                <a:gd name="T5" fmla="*/ 57 h 63"/>
                <a:gd name="T6" fmla="*/ 0 w 93"/>
                <a:gd name="T7" fmla="*/ 6 h 63"/>
                <a:gd name="T8" fmla="*/ 6 w 93"/>
                <a:gd name="T9" fmla="*/ 0 h 63"/>
                <a:gd name="T10" fmla="*/ 87 w 93"/>
                <a:gd name="T11" fmla="*/ 0 h 63"/>
                <a:gd name="T12" fmla="*/ 93 w 93"/>
                <a:gd name="T13" fmla="*/ 6 h 63"/>
                <a:gd name="T14" fmla="*/ 93 w 93"/>
                <a:gd name="T15" fmla="*/ 57 h 63"/>
                <a:gd name="T16" fmla="*/ 87 w 93"/>
                <a:gd name="T17" fmla="*/ 63 h 63"/>
                <a:gd name="T18" fmla="*/ 6 w 93"/>
                <a:gd name="T19" fmla="*/ 4 h 63"/>
                <a:gd name="T20" fmla="*/ 4 w 93"/>
                <a:gd name="T21" fmla="*/ 6 h 63"/>
                <a:gd name="T22" fmla="*/ 4 w 93"/>
                <a:gd name="T23" fmla="*/ 57 h 63"/>
                <a:gd name="T24" fmla="*/ 6 w 93"/>
                <a:gd name="T25" fmla="*/ 59 h 63"/>
                <a:gd name="T26" fmla="*/ 87 w 93"/>
                <a:gd name="T27" fmla="*/ 59 h 63"/>
                <a:gd name="T28" fmla="*/ 89 w 93"/>
                <a:gd name="T29" fmla="*/ 57 h 63"/>
                <a:gd name="T30" fmla="*/ 89 w 93"/>
                <a:gd name="T31" fmla="*/ 6 h 63"/>
                <a:gd name="T32" fmla="*/ 87 w 93"/>
                <a:gd name="T33" fmla="*/ 4 h 63"/>
                <a:gd name="T34" fmla="*/ 6 w 93"/>
                <a:gd name="T35" fmla="*/ 4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3" h="63">
                  <a:moveTo>
                    <a:pt x="87" y="63"/>
                  </a:moveTo>
                  <a:cubicBezTo>
                    <a:pt x="6" y="63"/>
                    <a:pt x="6" y="63"/>
                    <a:pt x="6" y="63"/>
                  </a:cubicBezTo>
                  <a:cubicBezTo>
                    <a:pt x="3" y="63"/>
                    <a:pt x="0" y="60"/>
                    <a:pt x="0" y="57"/>
                  </a:cubicBezTo>
                  <a:cubicBezTo>
                    <a:pt x="0" y="6"/>
                    <a:pt x="0" y="6"/>
                    <a:pt x="0" y="6"/>
                  </a:cubicBezTo>
                  <a:cubicBezTo>
                    <a:pt x="0" y="2"/>
                    <a:pt x="3" y="0"/>
                    <a:pt x="6" y="0"/>
                  </a:cubicBezTo>
                  <a:cubicBezTo>
                    <a:pt x="87" y="0"/>
                    <a:pt x="87" y="0"/>
                    <a:pt x="87" y="0"/>
                  </a:cubicBezTo>
                  <a:cubicBezTo>
                    <a:pt x="90" y="0"/>
                    <a:pt x="93" y="2"/>
                    <a:pt x="93" y="6"/>
                  </a:cubicBezTo>
                  <a:cubicBezTo>
                    <a:pt x="93" y="57"/>
                    <a:pt x="93" y="57"/>
                    <a:pt x="93" y="57"/>
                  </a:cubicBezTo>
                  <a:cubicBezTo>
                    <a:pt x="93" y="60"/>
                    <a:pt x="90" y="63"/>
                    <a:pt x="87" y="63"/>
                  </a:cubicBezTo>
                  <a:close/>
                  <a:moveTo>
                    <a:pt x="6" y="4"/>
                  </a:moveTo>
                  <a:cubicBezTo>
                    <a:pt x="5" y="4"/>
                    <a:pt x="4" y="5"/>
                    <a:pt x="4" y="6"/>
                  </a:cubicBezTo>
                  <a:cubicBezTo>
                    <a:pt x="4" y="57"/>
                    <a:pt x="4" y="57"/>
                    <a:pt x="4" y="57"/>
                  </a:cubicBezTo>
                  <a:cubicBezTo>
                    <a:pt x="4" y="58"/>
                    <a:pt x="5" y="59"/>
                    <a:pt x="6" y="59"/>
                  </a:cubicBezTo>
                  <a:cubicBezTo>
                    <a:pt x="87" y="59"/>
                    <a:pt x="87" y="59"/>
                    <a:pt x="87" y="59"/>
                  </a:cubicBezTo>
                  <a:cubicBezTo>
                    <a:pt x="88" y="59"/>
                    <a:pt x="89" y="58"/>
                    <a:pt x="89" y="57"/>
                  </a:cubicBezTo>
                  <a:cubicBezTo>
                    <a:pt x="89" y="6"/>
                    <a:pt x="89" y="6"/>
                    <a:pt x="89" y="6"/>
                  </a:cubicBezTo>
                  <a:cubicBezTo>
                    <a:pt x="89" y="5"/>
                    <a:pt x="88" y="4"/>
                    <a:pt x="87" y="4"/>
                  </a:cubicBezTo>
                  <a:lnTo>
                    <a:pt x="6"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Text" lastClr="000000"/>
                </a:solidFill>
                <a:effectLst/>
                <a:uLnTx/>
                <a:uFillTx/>
                <a:latin typeface="Calibri"/>
                <a:ea typeface="微软雅黑"/>
              </a:endParaRPr>
            </a:p>
          </p:txBody>
        </p:sp>
      </p:grpSp>
      <p:sp>
        <p:nvSpPr>
          <p:cNvPr id="40" name="矩形 39"/>
          <p:cNvSpPr/>
          <p:nvPr/>
        </p:nvSpPr>
        <p:spPr>
          <a:xfrm>
            <a:off x="5870385" y="2124460"/>
            <a:ext cx="2878079" cy="769441"/>
          </a:xfrm>
          <a:prstGeom prst="rect">
            <a:avLst/>
          </a:prstGeom>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rgbClr val="E7E6E6">
                    <a:lumMod val="25000"/>
                  </a:srgbClr>
                </a:solidFill>
                <a:effectLst/>
                <a:uLnTx/>
                <a:uFillTx/>
                <a:latin typeface="Calibri"/>
                <a:ea typeface="微软雅黑"/>
              </a:rPr>
              <a:t>Vestibulum ante ipsum primis in faucibus orci luctus et ultrices posuere cubilia Curae; Donec velit neque, auctor sit amet aliquam vel, ullamcorper sit amet ligula. Nulla quis lorem ut</a:t>
            </a:r>
          </a:p>
        </p:txBody>
      </p:sp>
      <p:sp>
        <p:nvSpPr>
          <p:cNvPr id="41" name="矩形 40"/>
          <p:cNvSpPr/>
          <p:nvPr/>
        </p:nvSpPr>
        <p:spPr>
          <a:xfrm>
            <a:off x="5870385" y="1844824"/>
            <a:ext cx="1455639" cy="307777"/>
          </a:xfrm>
          <a:prstGeom prst="rect">
            <a:avLst/>
          </a:prstGeom>
          <a:noFill/>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E7E6E6">
                    <a:lumMod val="25000"/>
                  </a:srgbClr>
                </a:solidFill>
                <a:effectLst/>
                <a:uLnTx/>
                <a:uFillTx/>
                <a:latin typeface="Calibri"/>
                <a:ea typeface="微软雅黑"/>
              </a:rPr>
              <a:t>ADD YOUR TEXT</a:t>
            </a:r>
          </a:p>
        </p:txBody>
      </p:sp>
      <p:sp>
        <p:nvSpPr>
          <p:cNvPr id="42" name="矩形 41"/>
          <p:cNvSpPr/>
          <p:nvPr/>
        </p:nvSpPr>
        <p:spPr>
          <a:xfrm>
            <a:off x="5870385" y="4467528"/>
            <a:ext cx="2878079" cy="769441"/>
          </a:xfrm>
          <a:prstGeom prst="rect">
            <a:avLst/>
          </a:prstGeom>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rgbClr val="E7E6E6">
                    <a:lumMod val="25000"/>
                  </a:srgbClr>
                </a:solidFill>
                <a:effectLst/>
                <a:uLnTx/>
                <a:uFillTx/>
                <a:latin typeface="Calibri"/>
                <a:ea typeface="微软雅黑"/>
              </a:rPr>
              <a:t>Vestibulum ante ipsum primis in faucibus orci luctus et ultrices posuere cubilia Curae; Donec velit neque, auctor sit amet aliquam vel, ullamcorper sit amet ligula. Nulla quis lorem ut</a:t>
            </a:r>
          </a:p>
        </p:txBody>
      </p:sp>
      <p:sp>
        <p:nvSpPr>
          <p:cNvPr id="43" name="矩形 42"/>
          <p:cNvSpPr/>
          <p:nvPr/>
        </p:nvSpPr>
        <p:spPr>
          <a:xfrm>
            <a:off x="5870385" y="4187892"/>
            <a:ext cx="1455639" cy="307777"/>
          </a:xfrm>
          <a:prstGeom prst="rect">
            <a:avLst/>
          </a:prstGeom>
          <a:noFill/>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E7E6E6">
                    <a:lumMod val="25000"/>
                  </a:srgbClr>
                </a:solidFill>
                <a:effectLst/>
                <a:uLnTx/>
                <a:uFillTx/>
                <a:latin typeface="Calibri"/>
                <a:ea typeface="微软雅黑"/>
              </a:rPr>
              <a:t>ADD YOUR TEXT</a:t>
            </a:r>
          </a:p>
        </p:txBody>
      </p:sp>
      <p:sp>
        <p:nvSpPr>
          <p:cNvPr id="44" name="矩形 43"/>
          <p:cNvSpPr/>
          <p:nvPr/>
        </p:nvSpPr>
        <p:spPr>
          <a:xfrm>
            <a:off x="363217" y="2124460"/>
            <a:ext cx="2878079" cy="769441"/>
          </a:xfrm>
          <a:prstGeom prst="rect">
            <a:avLst/>
          </a:prstGeom>
        </p:spPr>
        <p:txBody>
          <a:bodyPr>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rgbClr val="E7E6E6">
                    <a:lumMod val="25000"/>
                  </a:srgbClr>
                </a:solidFill>
                <a:effectLst/>
                <a:uLnTx/>
                <a:uFillTx/>
                <a:latin typeface="Calibri"/>
                <a:ea typeface="微软雅黑"/>
              </a:rPr>
              <a:t>Vestibulum ante ipsum primis in faucibus orci luctus et ultrices posuere cubilia Curae; Donec velit neque, auctor sit amet aliquam vel, ullamcorper sit amet ligula. Nulla quis lorem ut</a:t>
            </a:r>
          </a:p>
        </p:txBody>
      </p:sp>
      <p:sp>
        <p:nvSpPr>
          <p:cNvPr id="45" name="矩形 44"/>
          <p:cNvSpPr/>
          <p:nvPr/>
        </p:nvSpPr>
        <p:spPr>
          <a:xfrm>
            <a:off x="1785657" y="1844824"/>
            <a:ext cx="1455639" cy="307777"/>
          </a:xfrm>
          <a:prstGeom prst="rect">
            <a:avLst/>
          </a:prstGeom>
          <a:noFill/>
        </p:spPr>
        <p:txBody>
          <a:bodyPr>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E7E6E6">
                    <a:lumMod val="25000"/>
                  </a:srgbClr>
                </a:solidFill>
                <a:effectLst/>
                <a:uLnTx/>
                <a:uFillTx/>
                <a:latin typeface="Calibri"/>
                <a:ea typeface="微软雅黑"/>
              </a:rPr>
              <a:t>ADD YOUR TEXT</a:t>
            </a:r>
          </a:p>
        </p:txBody>
      </p:sp>
      <p:sp>
        <p:nvSpPr>
          <p:cNvPr id="46" name="矩形 45"/>
          <p:cNvSpPr/>
          <p:nvPr/>
        </p:nvSpPr>
        <p:spPr>
          <a:xfrm>
            <a:off x="363217" y="4467528"/>
            <a:ext cx="2878079" cy="769441"/>
          </a:xfrm>
          <a:prstGeom prst="rect">
            <a:avLst/>
          </a:prstGeom>
        </p:spPr>
        <p:txBody>
          <a:bodyPr>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rgbClr val="E7E6E6">
                    <a:lumMod val="25000"/>
                  </a:srgbClr>
                </a:solidFill>
                <a:effectLst/>
                <a:uLnTx/>
                <a:uFillTx/>
                <a:latin typeface="Calibri"/>
                <a:ea typeface="微软雅黑"/>
              </a:rPr>
              <a:t>Vestibulum ante ipsum primis in faucibus orci luctus et ultrices posuere cubilia Curae; Donec velit neque, auctor sit amet aliquam vel, ullamcorper sit amet ligula. Nulla quis lorem ut</a:t>
            </a:r>
          </a:p>
        </p:txBody>
      </p:sp>
      <p:sp>
        <p:nvSpPr>
          <p:cNvPr id="47" name="矩形 46"/>
          <p:cNvSpPr/>
          <p:nvPr/>
        </p:nvSpPr>
        <p:spPr>
          <a:xfrm>
            <a:off x="1785657" y="4187892"/>
            <a:ext cx="1455639" cy="307777"/>
          </a:xfrm>
          <a:prstGeom prst="rect">
            <a:avLst/>
          </a:prstGeom>
          <a:noFill/>
        </p:spPr>
        <p:txBody>
          <a:bodyPr>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E7E6E6">
                    <a:lumMod val="25000"/>
                  </a:srgbClr>
                </a:solidFill>
                <a:effectLst/>
                <a:uLnTx/>
                <a:uFillTx/>
                <a:latin typeface="Calibri"/>
                <a:ea typeface="微软雅黑"/>
              </a:rPr>
              <a:t>ADD YOUR TEXT</a:t>
            </a:r>
          </a:p>
        </p:txBody>
      </p:sp>
    </p:spTree>
    <p:extLst>
      <p:ext uri="{BB962C8B-B14F-4D97-AF65-F5344CB8AC3E}">
        <p14:creationId xmlns:p14="http://schemas.microsoft.com/office/powerpoint/2010/main" val="40074155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泪滴形 25"/>
          <p:cNvSpPr>
            <a:spLocks noChangeAspect="1"/>
          </p:cNvSpPr>
          <p:nvPr/>
        </p:nvSpPr>
        <p:spPr>
          <a:xfrm>
            <a:off x="3432903" y="3434178"/>
            <a:ext cx="1122204" cy="1122205"/>
          </a:xfrm>
          <a:prstGeom prst="teardrop">
            <a:avLst/>
          </a:prstGeom>
          <a:solidFill>
            <a:srgbClr val="E7E6E6">
              <a:lumMod val="25000"/>
            </a:srgbClr>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Calibri"/>
              <a:ea typeface="微软雅黑"/>
              <a:cs typeface="+mn-cs"/>
            </a:endParaRPr>
          </a:p>
        </p:txBody>
      </p:sp>
      <p:sp>
        <p:nvSpPr>
          <p:cNvPr id="27" name="泪滴形 26"/>
          <p:cNvSpPr>
            <a:spLocks noChangeAspect="1"/>
          </p:cNvSpPr>
          <p:nvPr/>
        </p:nvSpPr>
        <p:spPr>
          <a:xfrm rot="5400000">
            <a:off x="3432903" y="2264957"/>
            <a:ext cx="1122204" cy="1122204"/>
          </a:xfrm>
          <a:prstGeom prst="teardrop">
            <a:avLst/>
          </a:prstGeom>
          <a:solidFill>
            <a:srgbClr val="FB710F"/>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Calibri"/>
              <a:ea typeface="微软雅黑"/>
              <a:cs typeface="+mn-cs"/>
            </a:endParaRPr>
          </a:p>
        </p:txBody>
      </p:sp>
      <p:sp>
        <p:nvSpPr>
          <p:cNvPr id="28" name="泪滴形 27"/>
          <p:cNvSpPr>
            <a:spLocks noChangeAspect="1"/>
          </p:cNvSpPr>
          <p:nvPr/>
        </p:nvSpPr>
        <p:spPr>
          <a:xfrm rot="16200000">
            <a:off x="4604598" y="3434178"/>
            <a:ext cx="1122205" cy="1122205"/>
          </a:xfrm>
          <a:prstGeom prst="teardrop">
            <a:avLst/>
          </a:prstGeom>
          <a:solidFill>
            <a:srgbClr val="FB710F"/>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Calibri"/>
              <a:ea typeface="微软雅黑"/>
              <a:cs typeface="+mn-cs"/>
            </a:endParaRPr>
          </a:p>
        </p:txBody>
      </p:sp>
      <p:sp>
        <p:nvSpPr>
          <p:cNvPr id="29" name="泪滴形 28"/>
          <p:cNvSpPr>
            <a:spLocks noChangeAspect="1"/>
          </p:cNvSpPr>
          <p:nvPr/>
        </p:nvSpPr>
        <p:spPr>
          <a:xfrm rot="10800000">
            <a:off x="4604598" y="2264957"/>
            <a:ext cx="1122205" cy="1122204"/>
          </a:xfrm>
          <a:prstGeom prst="teardrop">
            <a:avLst/>
          </a:prstGeom>
          <a:solidFill>
            <a:srgbClr val="E7E6E6">
              <a:lumMod val="25000"/>
            </a:srgbClr>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Calibri"/>
              <a:ea typeface="微软雅黑"/>
              <a:cs typeface="+mn-cs"/>
            </a:endParaRPr>
          </a:p>
        </p:txBody>
      </p:sp>
      <p:sp>
        <p:nvSpPr>
          <p:cNvPr id="30" name="矩形 17"/>
          <p:cNvSpPr>
            <a:spLocks noChangeArrowheads="1"/>
          </p:cNvSpPr>
          <p:nvPr/>
        </p:nvSpPr>
        <p:spPr bwMode="auto">
          <a:xfrm>
            <a:off x="3513727" y="2935558"/>
            <a:ext cx="1058303"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 typeface="Arial" pitchFamily="34" charset="0"/>
              <a:buNone/>
              <a:tabLst/>
              <a:defRPr/>
            </a:pPr>
            <a:r>
              <a:rPr kumimoji="0" lang="en-US" altLang="zh-CN" sz="1100" b="0" i="0" u="none" strike="noStrike" kern="0" cap="none" spc="0" normalizeH="0" baseline="0" noProof="0">
                <a:ln>
                  <a:noFill/>
                </a:ln>
                <a:solidFill>
                  <a:sysClr val="window" lastClr="FFFFFF"/>
                </a:solidFill>
                <a:effectLst/>
                <a:uLnTx/>
                <a:uFillTx/>
              </a:rPr>
              <a:t>STRENGTHS</a:t>
            </a:r>
            <a:endParaRPr kumimoji="0" lang="zh-CN" altLang="en-US" sz="1100" b="0" i="0" u="none" strike="noStrike" kern="0" cap="none" spc="0" normalizeH="0" baseline="0" noProof="0">
              <a:ln>
                <a:noFill/>
              </a:ln>
              <a:solidFill>
                <a:sysClr val="window" lastClr="FFFFFF"/>
              </a:solidFill>
              <a:effectLst/>
              <a:uLnTx/>
              <a:uFillTx/>
            </a:endParaRPr>
          </a:p>
        </p:txBody>
      </p:sp>
      <p:sp>
        <p:nvSpPr>
          <p:cNvPr id="31" name="文本框 18"/>
          <p:cNvSpPr txBox="1">
            <a:spLocks noChangeArrowheads="1"/>
          </p:cNvSpPr>
          <p:nvPr/>
        </p:nvSpPr>
        <p:spPr bwMode="auto">
          <a:xfrm>
            <a:off x="3689115" y="2545817"/>
            <a:ext cx="69762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800">
                <a:solidFill>
                  <a:schemeClr val="tx1"/>
                </a:solidFill>
                <a:latin typeface="Calibri" pitchFamily="34" charset="0"/>
                <a:ea typeface="微软雅黑" pitchFamily="34" charset="-122"/>
              </a:defRPr>
            </a:lvl1pPr>
            <a:lvl2pPr>
              <a:defRPr sz="2400">
                <a:solidFill>
                  <a:schemeClr val="tx1"/>
                </a:solidFill>
                <a:latin typeface="Calibri" pitchFamily="34" charset="0"/>
                <a:ea typeface="微软雅黑" pitchFamily="34" charset="-122"/>
              </a:defRPr>
            </a:lvl2pPr>
            <a:lvl3pPr>
              <a:defRPr sz="2000">
                <a:solidFill>
                  <a:schemeClr val="tx1"/>
                </a:solidFill>
                <a:latin typeface="Calibri" pitchFamily="34" charset="0"/>
                <a:ea typeface="微软雅黑" pitchFamily="34" charset="-122"/>
              </a:defRPr>
            </a:lvl3pPr>
            <a:lvl4pPr>
              <a:defRPr sz="2000">
                <a:solidFill>
                  <a:schemeClr val="tx1"/>
                </a:solidFill>
                <a:latin typeface="Calibri" pitchFamily="34" charset="0"/>
                <a:ea typeface="微软雅黑" pitchFamily="34" charset="-122"/>
              </a:defRPr>
            </a:lvl4pPr>
            <a:lvl5pPr>
              <a:defRPr sz="2000">
                <a:solidFill>
                  <a:schemeClr val="tx1"/>
                </a:solidFill>
                <a:latin typeface="Calibri" pitchFamily="34" charset="0"/>
                <a:ea typeface="微软雅黑" pitchFamily="34" charset="-122"/>
              </a:defRPr>
            </a:lvl5pPr>
            <a:lvl6pPr eaLnBrk="0" fontAlgn="base" hangingPunct="0">
              <a:spcAft>
                <a:spcPct val="0"/>
              </a:spcAft>
              <a:defRPr sz="2000">
                <a:solidFill>
                  <a:schemeClr val="tx1"/>
                </a:solidFill>
                <a:latin typeface="Calibri" pitchFamily="34" charset="0"/>
                <a:ea typeface="微软雅黑" pitchFamily="34" charset="-122"/>
              </a:defRPr>
            </a:lvl6pPr>
            <a:lvl7pPr eaLnBrk="0" fontAlgn="base" hangingPunct="0">
              <a:spcAft>
                <a:spcPct val="0"/>
              </a:spcAft>
              <a:defRPr sz="2000">
                <a:solidFill>
                  <a:schemeClr val="tx1"/>
                </a:solidFill>
                <a:latin typeface="Calibri" pitchFamily="34" charset="0"/>
                <a:ea typeface="微软雅黑" pitchFamily="34" charset="-122"/>
              </a:defRPr>
            </a:lvl7pPr>
            <a:lvl8pPr eaLnBrk="0" fontAlgn="base" hangingPunct="0">
              <a:spcAft>
                <a:spcPct val="0"/>
              </a:spcAft>
              <a:defRPr sz="2000">
                <a:solidFill>
                  <a:schemeClr val="tx1"/>
                </a:solidFill>
                <a:latin typeface="Calibri" pitchFamily="34" charset="0"/>
                <a:ea typeface="微软雅黑" pitchFamily="34" charset="-122"/>
              </a:defRPr>
            </a:lvl8pPr>
            <a:lvl9pPr eaLnBrk="0" fontAlgn="base" hangingPunct="0">
              <a:spcAft>
                <a:spcPct val="0"/>
              </a:spcAft>
              <a:defRPr sz="2000">
                <a:solidFill>
                  <a:schemeClr val="tx1"/>
                </a:solidFill>
                <a:latin typeface="Calibri" pitchFamily="34" charset="0"/>
                <a:ea typeface="微软雅黑" pitchFamily="34" charset="-122"/>
              </a:defRPr>
            </a:lvl9pPr>
          </a:lstStyle>
          <a:p>
            <a:pPr marL="0" marR="0" lvl="0" indent="0" algn="ctr" defTabSz="914400" eaLnBrk="1" fontAlgn="auto" latinLnBrk="0" hangingPunct="1">
              <a:lnSpc>
                <a:spcPct val="100000"/>
              </a:lnSpc>
              <a:spcBef>
                <a:spcPts val="0"/>
              </a:spcBef>
              <a:spcAft>
                <a:spcPts val="0"/>
              </a:spcAft>
              <a:buClrTx/>
              <a:buSzTx/>
              <a:buFont typeface="Arial" pitchFamily="34" charset="0"/>
              <a:buNone/>
              <a:tabLst/>
              <a:defRPr/>
            </a:pPr>
            <a:r>
              <a:rPr kumimoji="0" lang="zh-CN" altLang="en-US" sz="2000" b="0" i="0" u="none" strike="noStrike" kern="0" cap="none" spc="0" normalizeH="0" baseline="0" noProof="0">
                <a:ln>
                  <a:noFill/>
                </a:ln>
                <a:solidFill>
                  <a:sysClr val="window" lastClr="FFFFFF"/>
                </a:solidFill>
                <a:effectLst/>
                <a:uLnTx/>
                <a:uFillTx/>
                <a:latin typeface="Calibri" pitchFamily="34" charset="0"/>
                <a:ea typeface="微软雅黑" pitchFamily="34" charset="-122"/>
              </a:rPr>
              <a:t>优势</a:t>
            </a:r>
          </a:p>
        </p:txBody>
      </p:sp>
      <p:sp>
        <p:nvSpPr>
          <p:cNvPr id="32" name="矩形 19"/>
          <p:cNvSpPr>
            <a:spLocks noChangeArrowheads="1"/>
          </p:cNvSpPr>
          <p:nvPr/>
        </p:nvSpPr>
        <p:spPr bwMode="auto">
          <a:xfrm>
            <a:off x="4535789" y="2935558"/>
            <a:ext cx="1176925"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 typeface="Arial" pitchFamily="34" charset="0"/>
              <a:buNone/>
              <a:tabLst/>
              <a:defRPr/>
            </a:pPr>
            <a:r>
              <a:rPr kumimoji="0" lang="en-US" altLang="zh-CN" sz="1100" b="0" i="0" u="none" strike="noStrike" kern="0" cap="none" spc="0" normalizeH="0" baseline="0" noProof="0">
                <a:ln>
                  <a:noFill/>
                </a:ln>
                <a:solidFill>
                  <a:sysClr val="window" lastClr="FFFFFF"/>
                </a:solidFill>
                <a:effectLst/>
                <a:uLnTx/>
                <a:uFillTx/>
              </a:rPr>
              <a:t>WEAKNESSES</a:t>
            </a:r>
            <a:endParaRPr kumimoji="0" lang="zh-CN" altLang="en-US" sz="1100" b="0" i="0" u="none" strike="noStrike" kern="0" cap="none" spc="0" normalizeH="0" baseline="0" noProof="0">
              <a:ln>
                <a:noFill/>
              </a:ln>
              <a:solidFill>
                <a:sysClr val="window" lastClr="FFFFFF"/>
              </a:solidFill>
              <a:effectLst/>
              <a:uLnTx/>
              <a:uFillTx/>
            </a:endParaRPr>
          </a:p>
        </p:txBody>
      </p:sp>
      <p:sp>
        <p:nvSpPr>
          <p:cNvPr id="33" name="文本框 20"/>
          <p:cNvSpPr txBox="1">
            <a:spLocks noChangeArrowheads="1"/>
          </p:cNvSpPr>
          <p:nvPr/>
        </p:nvSpPr>
        <p:spPr bwMode="auto">
          <a:xfrm>
            <a:off x="4775439" y="2545817"/>
            <a:ext cx="69762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800">
                <a:solidFill>
                  <a:schemeClr val="tx1"/>
                </a:solidFill>
                <a:latin typeface="Calibri" pitchFamily="34" charset="0"/>
                <a:ea typeface="微软雅黑" pitchFamily="34" charset="-122"/>
              </a:defRPr>
            </a:lvl1pPr>
            <a:lvl2pPr>
              <a:defRPr sz="2400">
                <a:solidFill>
                  <a:schemeClr val="tx1"/>
                </a:solidFill>
                <a:latin typeface="Calibri" pitchFamily="34" charset="0"/>
                <a:ea typeface="微软雅黑" pitchFamily="34" charset="-122"/>
              </a:defRPr>
            </a:lvl2pPr>
            <a:lvl3pPr>
              <a:defRPr sz="2000">
                <a:solidFill>
                  <a:schemeClr val="tx1"/>
                </a:solidFill>
                <a:latin typeface="Calibri" pitchFamily="34" charset="0"/>
                <a:ea typeface="微软雅黑" pitchFamily="34" charset="-122"/>
              </a:defRPr>
            </a:lvl3pPr>
            <a:lvl4pPr>
              <a:defRPr sz="2000">
                <a:solidFill>
                  <a:schemeClr val="tx1"/>
                </a:solidFill>
                <a:latin typeface="Calibri" pitchFamily="34" charset="0"/>
                <a:ea typeface="微软雅黑" pitchFamily="34" charset="-122"/>
              </a:defRPr>
            </a:lvl4pPr>
            <a:lvl5pPr>
              <a:defRPr sz="2000">
                <a:solidFill>
                  <a:schemeClr val="tx1"/>
                </a:solidFill>
                <a:latin typeface="Calibri" pitchFamily="34" charset="0"/>
                <a:ea typeface="微软雅黑" pitchFamily="34" charset="-122"/>
              </a:defRPr>
            </a:lvl5pPr>
            <a:lvl6pPr eaLnBrk="0" fontAlgn="base" hangingPunct="0">
              <a:spcAft>
                <a:spcPct val="0"/>
              </a:spcAft>
              <a:defRPr sz="2000">
                <a:solidFill>
                  <a:schemeClr val="tx1"/>
                </a:solidFill>
                <a:latin typeface="Calibri" pitchFamily="34" charset="0"/>
                <a:ea typeface="微软雅黑" pitchFamily="34" charset="-122"/>
              </a:defRPr>
            </a:lvl6pPr>
            <a:lvl7pPr eaLnBrk="0" fontAlgn="base" hangingPunct="0">
              <a:spcAft>
                <a:spcPct val="0"/>
              </a:spcAft>
              <a:defRPr sz="2000">
                <a:solidFill>
                  <a:schemeClr val="tx1"/>
                </a:solidFill>
                <a:latin typeface="Calibri" pitchFamily="34" charset="0"/>
                <a:ea typeface="微软雅黑" pitchFamily="34" charset="-122"/>
              </a:defRPr>
            </a:lvl7pPr>
            <a:lvl8pPr eaLnBrk="0" fontAlgn="base" hangingPunct="0">
              <a:spcAft>
                <a:spcPct val="0"/>
              </a:spcAft>
              <a:defRPr sz="2000">
                <a:solidFill>
                  <a:schemeClr val="tx1"/>
                </a:solidFill>
                <a:latin typeface="Calibri" pitchFamily="34" charset="0"/>
                <a:ea typeface="微软雅黑" pitchFamily="34" charset="-122"/>
              </a:defRPr>
            </a:lvl8pPr>
            <a:lvl9pPr eaLnBrk="0" fontAlgn="base" hangingPunct="0">
              <a:spcAft>
                <a:spcPct val="0"/>
              </a:spcAft>
              <a:defRPr sz="2000">
                <a:solidFill>
                  <a:schemeClr val="tx1"/>
                </a:solidFill>
                <a:latin typeface="Calibri" pitchFamily="34" charset="0"/>
                <a:ea typeface="微软雅黑" pitchFamily="34" charset="-122"/>
              </a:defRPr>
            </a:lvl9pPr>
          </a:lstStyle>
          <a:p>
            <a:pPr marL="0" marR="0" lvl="0" indent="0" algn="ctr" defTabSz="914400" eaLnBrk="1" fontAlgn="auto" latinLnBrk="0" hangingPunct="1">
              <a:lnSpc>
                <a:spcPct val="100000"/>
              </a:lnSpc>
              <a:spcBef>
                <a:spcPts val="0"/>
              </a:spcBef>
              <a:spcAft>
                <a:spcPts val="0"/>
              </a:spcAft>
              <a:buClrTx/>
              <a:buSzTx/>
              <a:buFont typeface="Arial" pitchFamily="34" charset="0"/>
              <a:buNone/>
              <a:tabLst/>
              <a:defRPr/>
            </a:pPr>
            <a:r>
              <a:rPr kumimoji="0" lang="zh-CN" altLang="en-US" sz="2000" b="0" i="0" u="none" strike="noStrike" kern="0" cap="none" spc="0" normalizeH="0" baseline="0" noProof="0">
                <a:ln>
                  <a:noFill/>
                </a:ln>
                <a:solidFill>
                  <a:sysClr val="window" lastClr="FFFFFF"/>
                </a:solidFill>
                <a:effectLst/>
                <a:uLnTx/>
                <a:uFillTx/>
                <a:latin typeface="Calibri" pitchFamily="34" charset="0"/>
                <a:ea typeface="微软雅黑" pitchFamily="34" charset="-122"/>
              </a:rPr>
              <a:t>劣势</a:t>
            </a:r>
          </a:p>
        </p:txBody>
      </p:sp>
      <p:sp>
        <p:nvSpPr>
          <p:cNvPr id="34" name="矩形 21"/>
          <p:cNvSpPr>
            <a:spLocks noChangeArrowheads="1"/>
          </p:cNvSpPr>
          <p:nvPr/>
        </p:nvSpPr>
        <p:spPr bwMode="auto">
          <a:xfrm>
            <a:off x="4476704" y="3565328"/>
            <a:ext cx="1282722"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 typeface="Arial" pitchFamily="34" charset="0"/>
              <a:buNone/>
              <a:tabLst/>
              <a:defRPr/>
            </a:pPr>
            <a:r>
              <a:rPr kumimoji="0" lang="en-US" altLang="zh-CN" sz="1050" b="0" i="0" u="none" strike="noStrike" kern="0" cap="none" spc="0" normalizeH="0" baseline="0" noProof="0">
                <a:ln>
                  <a:noFill/>
                </a:ln>
                <a:solidFill>
                  <a:sysClr val="window" lastClr="FFFFFF"/>
                </a:solidFill>
                <a:effectLst/>
                <a:uLnTx/>
                <a:uFillTx/>
              </a:rPr>
              <a:t>OPPORTUNITIES</a:t>
            </a:r>
            <a:endParaRPr kumimoji="0" lang="zh-CN" altLang="en-US" sz="1050" b="0" i="0" u="none" strike="noStrike" kern="0" cap="none" spc="0" normalizeH="0" baseline="0" noProof="0">
              <a:ln>
                <a:noFill/>
              </a:ln>
              <a:solidFill>
                <a:sysClr val="window" lastClr="FFFFFF"/>
              </a:solidFill>
              <a:effectLst/>
              <a:uLnTx/>
              <a:uFillTx/>
            </a:endParaRPr>
          </a:p>
        </p:txBody>
      </p:sp>
      <p:sp>
        <p:nvSpPr>
          <p:cNvPr id="35" name="文本框 22"/>
          <p:cNvSpPr txBox="1">
            <a:spLocks noChangeArrowheads="1"/>
          </p:cNvSpPr>
          <p:nvPr/>
        </p:nvSpPr>
        <p:spPr bwMode="auto">
          <a:xfrm>
            <a:off x="4775439" y="3791749"/>
            <a:ext cx="69762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800">
                <a:solidFill>
                  <a:schemeClr val="tx1"/>
                </a:solidFill>
                <a:latin typeface="Calibri" pitchFamily="34" charset="0"/>
                <a:ea typeface="微软雅黑" pitchFamily="34" charset="-122"/>
              </a:defRPr>
            </a:lvl1pPr>
            <a:lvl2pPr>
              <a:defRPr sz="2400">
                <a:solidFill>
                  <a:schemeClr val="tx1"/>
                </a:solidFill>
                <a:latin typeface="Calibri" pitchFamily="34" charset="0"/>
                <a:ea typeface="微软雅黑" pitchFamily="34" charset="-122"/>
              </a:defRPr>
            </a:lvl2pPr>
            <a:lvl3pPr>
              <a:defRPr sz="2000">
                <a:solidFill>
                  <a:schemeClr val="tx1"/>
                </a:solidFill>
                <a:latin typeface="Calibri" pitchFamily="34" charset="0"/>
                <a:ea typeface="微软雅黑" pitchFamily="34" charset="-122"/>
              </a:defRPr>
            </a:lvl3pPr>
            <a:lvl4pPr>
              <a:defRPr sz="2000">
                <a:solidFill>
                  <a:schemeClr val="tx1"/>
                </a:solidFill>
                <a:latin typeface="Calibri" pitchFamily="34" charset="0"/>
                <a:ea typeface="微软雅黑" pitchFamily="34" charset="-122"/>
              </a:defRPr>
            </a:lvl4pPr>
            <a:lvl5pPr>
              <a:defRPr sz="2000">
                <a:solidFill>
                  <a:schemeClr val="tx1"/>
                </a:solidFill>
                <a:latin typeface="Calibri" pitchFamily="34" charset="0"/>
                <a:ea typeface="微软雅黑" pitchFamily="34" charset="-122"/>
              </a:defRPr>
            </a:lvl5pPr>
            <a:lvl6pPr eaLnBrk="0" fontAlgn="base" hangingPunct="0">
              <a:spcAft>
                <a:spcPct val="0"/>
              </a:spcAft>
              <a:defRPr sz="2000">
                <a:solidFill>
                  <a:schemeClr val="tx1"/>
                </a:solidFill>
                <a:latin typeface="Calibri" pitchFamily="34" charset="0"/>
                <a:ea typeface="微软雅黑" pitchFamily="34" charset="-122"/>
              </a:defRPr>
            </a:lvl6pPr>
            <a:lvl7pPr eaLnBrk="0" fontAlgn="base" hangingPunct="0">
              <a:spcAft>
                <a:spcPct val="0"/>
              </a:spcAft>
              <a:defRPr sz="2000">
                <a:solidFill>
                  <a:schemeClr val="tx1"/>
                </a:solidFill>
                <a:latin typeface="Calibri" pitchFamily="34" charset="0"/>
                <a:ea typeface="微软雅黑" pitchFamily="34" charset="-122"/>
              </a:defRPr>
            </a:lvl7pPr>
            <a:lvl8pPr eaLnBrk="0" fontAlgn="base" hangingPunct="0">
              <a:spcAft>
                <a:spcPct val="0"/>
              </a:spcAft>
              <a:defRPr sz="2000">
                <a:solidFill>
                  <a:schemeClr val="tx1"/>
                </a:solidFill>
                <a:latin typeface="Calibri" pitchFamily="34" charset="0"/>
                <a:ea typeface="微软雅黑" pitchFamily="34" charset="-122"/>
              </a:defRPr>
            </a:lvl8pPr>
            <a:lvl9pPr eaLnBrk="0" fontAlgn="base" hangingPunct="0">
              <a:spcAft>
                <a:spcPct val="0"/>
              </a:spcAft>
              <a:defRPr sz="2000">
                <a:solidFill>
                  <a:schemeClr val="tx1"/>
                </a:solidFill>
                <a:latin typeface="Calibri" pitchFamily="34" charset="0"/>
                <a:ea typeface="微软雅黑" pitchFamily="34" charset="-122"/>
              </a:defRPr>
            </a:lvl9pPr>
          </a:lstStyle>
          <a:p>
            <a:pPr marL="0" marR="0" lvl="0" indent="0" algn="ctr" defTabSz="914400" eaLnBrk="1" fontAlgn="auto" latinLnBrk="0" hangingPunct="1">
              <a:lnSpc>
                <a:spcPct val="100000"/>
              </a:lnSpc>
              <a:spcBef>
                <a:spcPts val="0"/>
              </a:spcBef>
              <a:spcAft>
                <a:spcPts val="0"/>
              </a:spcAft>
              <a:buClrTx/>
              <a:buSzTx/>
              <a:buFont typeface="Arial" pitchFamily="34" charset="0"/>
              <a:buNone/>
              <a:tabLst/>
              <a:defRPr/>
            </a:pPr>
            <a:r>
              <a:rPr kumimoji="0" lang="zh-CN" altLang="en-US" sz="2000" b="0" i="0" u="none" strike="noStrike" kern="0" cap="none" spc="0" normalizeH="0" baseline="0" noProof="0">
                <a:ln>
                  <a:noFill/>
                </a:ln>
                <a:solidFill>
                  <a:sysClr val="window" lastClr="FFFFFF"/>
                </a:solidFill>
                <a:effectLst/>
                <a:uLnTx/>
                <a:uFillTx/>
                <a:latin typeface="Calibri" pitchFamily="34" charset="0"/>
                <a:ea typeface="微软雅黑" pitchFamily="34" charset="-122"/>
              </a:rPr>
              <a:t>机会</a:t>
            </a:r>
          </a:p>
        </p:txBody>
      </p:sp>
      <p:sp>
        <p:nvSpPr>
          <p:cNvPr id="36" name="矩形 23"/>
          <p:cNvSpPr>
            <a:spLocks noChangeArrowheads="1"/>
          </p:cNvSpPr>
          <p:nvPr/>
        </p:nvSpPr>
        <p:spPr bwMode="auto">
          <a:xfrm>
            <a:off x="3615194" y="3573990"/>
            <a:ext cx="846707"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 typeface="Arial" pitchFamily="34" charset="0"/>
              <a:buNone/>
              <a:tabLst/>
              <a:defRPr/>
            </a:pPr>
            <a:r>
              <a:rPr kumimoji="0" lang="en-US" altLang="zh-CN" sz="1100" b="0" i="0" u="none" strike="noStrike" kern="0" cap="none" spc="0" normalizeH="0" baseline="0" noProof="0">
                <a:ln>
                  <a:noFill/>
                </a:ln>
                <a:solidFill>
                  <a:sysClr val="window" lastClr="FFFFFF"/>
                </a:solidFill>
                <a:effectLst/>
                <a:uLnTx/>
                <a:uFillTx/>
              </a:rPr>
              <a:t>THREATS</a:t>
            </a:r>
            <a:endParaRPr kumimoji="0" lang="zh-CN" altLang="en-US" sz="1100" b="0" i="0" u="none" strike="noStrike" kern="0" cap="none" spc="0" normalizeH="0" baseline="0" noProof="0">
              <a:ln>
                <a:noFill/>
              </a:ln>
              <a:solidFill>
                <a:sysClr val="window" lastClr="FFFFFF"/>
              </a:solidFill>
              <a:effectLst/>
              <a:uLnTx/>
              <a:uFillTx/>
            </a:endParaRPr>
          </a:p>
        </p:txBody>
      </p:sp>
      <p:sp>
        <p:nvSpPr>
          <p:cNvPr id="37" name="文本框 24"/>
          <p:cNvSpPr txBox="1">
            <a:spLocks noChangeArrowheads="1"/>
          </p:cNvSpPr>
          <p:nvPr/>
        </p:nvSpPr>
        <p:spPr bwMode="auto">
          <a:xfrm>
            <a:off x="3687877" y="3814020"/>
            <a:ext cx="69762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800">
                <a:solidFill>
                  <a:schemeClr val="tx1"/>
                </a:solidFill>
                <a:latin typeface="Calibri" pitchFamily="34" charset="0"/>
                <a:ea typeface="微软雅黑" pitchFamily="34" charset="-122"/>
              </a:defRPr>
            </a:lvl1pPr>
            <a:lvl2pPr>
              <a:defRPr sz="2400">
                <a:solidFill>
                  <a:schemeClr val="tx1"/>
                </a:solidFill>
                <a:latin typeface="Calibri" pitchFamily="34" charset="0"/>
                <a:ea typeface="微软雅黑" pitchFamily="34" charset="-122"/>
              </a:defRPr>
            </a:lvl2pPr>
            <a:lvl3pPr>
              <a:defRPr sz="2000">
                <a:solidFill>
                  <a:schemeClr val="tx1"/>
                </a:solidFill>
                <a:latin typeface="Calibri" pitchFamily="34" charset="0"/>
                <a:ea typeface="微软雅黑" pitchFamily="34" charset="-122"/>
              </a:defRPr>
            </a:lvl3pPr>
            <a:lvl4pPr>
              <a:defRPr sz="2000">
                <a:solidFill>
                  <a:schemeClr val="tx1"/>
                </a:solidFill>
                <a:latin typeface="Calibri" pitchFamily="34" charset="0"/>
                <a:ea typeface="微软雅黑" pitchFamily="34" charset="-122"/>
              </a:defRPr>
            </a:lvl4pPr>
            <a:lvl5pPr>
              <a:defRPr sz="2000">
                <a:solidFill>
                  <a:schemeClr val="tx1"/>
                </a:solidFill>
                <a:latin typeface="Calibri" pitchFamily="34" charset="0"/>
                <a:ea typeface="微软雅黑" pitchFamily="34" charset="-122"/>
              </a:defRPr>
            </a:lvl5pPr>
            <a:lvl6pPr eaLnBrk="0" fontAlgn="base" hangingPunct="0">
              <a:spcAft>
                <a:spcPct val="0"/>
              </a:spcAft>
              <a:defRPr sz="2000">
                <a:solidFill>
                  <a:schemeClr val="tx1"/>
                </a:solidFill>
                <a:latin typeface="Calibri" pitchFamily="34" charset="0"/>
                <a:ea typeface="微软雅黑" pitchFamily="34" charset="-122"/>
              </a:defRPr>
            </a:lvl6pPr>
            <a:lvl7pPr eaLnBrk="0" fontAlgn="base" hangingPunct="0">
              <a:spcAft>
                <a:spcPct val="0"/>
              </a:spcAft>
              <a:defRPr sz="2000">
                <a:solidFill>
                  <a:schemeClr val="tx1"/>
                </a:solidFill>
                <a:latin typeface="Calibri" pitchFamily="34" charset="0"/>
                <a:ea typeface="微软雅黑" pitchFamily="34" charset="-122"/>
              </a:defRPr>
            </a:lvl7pPr>
            <a:lvl8pPr eaLnBrk="0" fontAlgn="base" hangingPunct="0">
              <a:spcAft>
                <a:spcPct val="0"/>
              </a:spcAft>
              <a:defRPr sz="2000">
                <a:solidFill>
                  <a:schemeClr val="tx1"/>
                </a:solidFill>
                <a:latin typeface="Calibri" pitchFamily="34" charset="0"/>
                <a:ea typeface="微软雅黑" pitchFamily="34" charset="-122"/>
              </a:defRPr>
            </a:lvl8pPr>
            <a:lvl9pPr eaLnBrk="0" fontAlgn="base" hangingPunct="0">
              <a:spcAft>
                <a:spcPct val="0"/>
              </a:spcAft>
              <a:defRPr sz="2000">
                <a:solidFill>
                  <a:schemeClr val="tx1"/>
                </a:solidFill>
                <a:latin typeface="Calibri" pitchFamily="34" charset="0"/>
                <a:ea typeface="微软雅黑" pitchFamily="34" charset="-122"/>
              </a:defRPr>
            </a:lvl9pPr>
          </a:lstStyle>
          <a:p>
            <a:pPr marL="0" marR="0" lvl="0" indent="0" algn="ctr" defTabSz="914400" eaLnBrk="1" fontAlgn="auto" latinLnBrk="0" hangingPunct="1">
              <a:lnSpc>
                <a:spcPct val="100000"/>
              </a:lnSpc>
              <a:spcBef>
                <a:spcPts val="0"/>
              </a:spcBef>
              <a:spcAft>
                <a:spcPts val="0"/>
              </a:spcAft>
              <a:buClrTx/>
              <a:buSzTx/>
              <a:buFont typeface="Arial" pitchFamily="34" charset="0"/>
              <a:buNone/>
              <a:tabLst/>
              <a:defRPr/>
            </a:pPr>
            <a:r>
              <a:rPr kumimoji="0" lang="zh-CN" altLang="en-US" sz="2000" b="0" i="0" u="none" strike="noStrike" kern="0" cap="none" spc="0" normalizeH="0" baseline="0" noProof="0">
                <a:ln>
                  <a:noFill/>
                </a:ln>
                <a:solidFill>
                  <a:sysClr val="window" lastClr="FFFFFF"/>
                </a:solidFill>
                <a:effectLst/>
                <a:uLnTx/>
                <a:uFillTx/>
                <a:latin typeface="Calibri" pitchFamily="34" charset="0"/>
                <a:ea typeface="微软雅黑" pitchFamily="34" charset="-122"/>
              </a:rPr>
              <a:t>威胁</a:t>
            </a:r>
          </a:p>
        </p:txBody>
      </p:sp>
      <p:sp>
        <p:nvSpPr>
          <p:cNvPr id="38" name="直接连接符 28"/>
          <p:cNvSpPr>
            <a:spLocks noChangeShapeType="1"/>
          </p:cNvSpPr>
          <p:nvPr/>
        </p:nvSpPr>
        <p:spPr bwMode="auto">
          <a:xfrm>
            <a:off x="1631437" y="2544580"/>
            <a:ext cx="1633197" cy="1237"/>
          </a:xfrm>
          <a:prstGeom prst="line">
            <a:avLst/>
          </a:prstGeom>
          <a:noFill/>
          <a:ln w="25400">
            <a:solidFill>
              <a:srgbClr val="FB710F"/>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Text" lastClr="000000"/>
              </a:solidFill>
              <a:effectLst/>
              <a:uLnTx/>
              <a:uFillTx/>
            </a:endParaRPr>
          </a:p>
        </p:txBody>
      </p:sp>
      <p:sp>
        <p:nvSpPr>
          <p:cNvPr id="39" name="直接连接符 28"/>
          <p:cNvSpPr>
            <a:spLocks noChangeShapeType="1"/>
          </p:cNvSpPr>
          <p:nvPr/>
        </p:nvSpPr>
        <p:spPr bwMode="auto">
          <a:xfrm>
            <a:off x="1631437" y="3814020"/>
            <a:ext cx="1633197" cy="1237"/>
          </a:xfrm>
          <a:prstGeom prst="line">
            <a:avLst/>
          </a:prstGeom>
          <a:noFill/>
          <a:ln w="25400" cmpd="sng">
            <a:solidFill>
              <a:srgbClr val="E7E6E6">
                <a:lumMod val="25000"/>
              </a:srgbClr>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Text" lastClr="000000"/>
              </a:solidFill>
              <a:effectLst/>
              <a:uLnTx/>
              <a:uFillTx/>
              <a:latin typeface="Calibri"/>
              <a:ea typeface="微软雅黑"/>
            </a:endParaRPr>
          </a:p>
        </p:txBody>
      </p:sp>
      <p:sp>
        <p:nvSpPr>
          <p:cNvPr id="40" name="直接连接符 28"/>
          <p:cNvSpPr>
            <a:spLocks noChangeShapeType="1"/>
          </p:cNvSpPr>
          <p:nvPr/>
        </p:nvSpPr>
        <p:spPr bwMode="auto">
          <a:xfrm>
            <a:off x="5895072" y="2544580"/>
            <a:ext cx="1633197" cy="1237"/>
          </a:xfrm>
          <a:prstGeom prst="line">
            <a:avLst/>
          </a:prstGeom>
          <a:noFill/>
          <a:ln w="25400" cmpd="sng">
            <a:solidFill>
              <a:srgbClr val="E7E6E6">
                <a:lumMod val="25000"/>
              </a:srgbClr>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Text" lastClr="000000"/>
              </a:solidFill>
              <a:effectLst/>
              <a:uLnTx/>
              <a:uFillTx/>
              <a:latin typeface="Calibri"/>
              <a:ea typeface="微软雅黑"/>
            </a:endParaRPr>
          </a:p>
        </p:txBody>
      </p:sp>
      <p:sp>
        <p:nvSpPr>
          <p:cNvPr id="41" name="直接连接符 28"/>
          <p:cNvSpPr>
            <a:spLocks noChangeShapeType="1"/>
          </p:cNvSpPr>
          <p:nvPr/>
        </p:nvSpPr>
        <p:spPr bwMode="auto">
          <a:xfrm>
            <a:off x="5895072" y="3814020"/>
            <a:ext cx="1633197" cy="1237"/>
          </a:xfrm>
          <a:prstGeom prst="line">
            <a:avLst/>
          </a:prstGeom>
          <a:noFill/>
          <a:ln w="25400">
            <a:solidFill>
              <a:srgbClr val="FB710F"/>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Text" lastClr="000000"/>
              </a:solidFill>
              <a:effectLst/>
              <a:uLnTx/>
              <a:uFillTx/>
            </a:endParaRPr>
          </a:p>
        </p:txBody>
      </p:sp>
      <p:sp>
        <p:nvSpPr>
          <p:cNvPr id="42" name="矩形 41"/>
          <p:cNvSpPr/>
          <p:nvPr/>
        </p:nvSpPr>
        <p:spPr>
          <a:xfrm>
            <a:off x="5887648" y="2576750"/>
            <a:ext cx="2788808" cy="938719"/>
          </a:xfrm>
          <a:prstGeom prst="rect">
            <a:avLst/>
          </a:prstGeom>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rgbClr val="E7E6E6">
                    <a:lumMod val="25000"/>
                  </a:srgbClr>
                </a:solidFill>
                <a:effectLst/>
                <a:uLnTx/>
                <a:uFillTx/>
                <a:latin typeface="Calibri"/>
                <a:ea typeface="微软雅黑"/>
              </a:rPr>
              <a:t>Vestibulum ante ipsum primis in faucibus orci luctus et ultrices posuere cubilia Curae; Donec velit neque, auctor sit amet aliquam vel, ullamcorper sit amet ligula. Nulla quis lorem ut</a:t>
            </a:r>
          </a:p>
        </p:txBody>
      </p:sp>
      <p:sp>
        <p:nvSpPr>
          <p:cNvPr id="43" name="矩形 42"/>
          <p:cNvSpPr/>
          <p:nvPr/>
        </p:nvSpPr>
        <p:spPr>
          <a:xfrm>
            <a:off x="5887648" y="2224127"/>
            <a:ext cx="1410488" cy="307777"/>
          </a:xfrm>
          <a:prstGeom prst="rect">
            <a:avLst/>
          </a:prstGeom>
          <a:noFill/>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E7E6E6">
                    <a:lumMod val="25000"/>
                  </a:srgbClr>
                </a:solidFill>
                <a:effectLst/>
                <a:uLnTx/>
                <a:uFillTx/>
                <a:latin typeface="Calibri"/>
                <a:ea typeface="微软雅黑"/>
              </a:rPr>
              <a:t>ADD YOUR TEXT</a:t>
            </a:r>
          </a:p>
        </p:txBody>
      </p:sp>
      <p:sp>
        <p:nvSpPr>
          <p:cNvPr id="44" name="矩形 43"/>
          <p:cNvSpPr/>
          <p:nvPr/>
        </p:nvSpPr>
        <p:spPr>
          <a:xfrm>
            <a:off x="5887648" y="3837528"/>
            <a:ext cx="2788808" cy="938719"/>
          </a:xfrm>
          <a:prstGeom prst="rect">
            <a:avLst/>
          </a:prstGeom>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rgbClr val="E7E6E6">
                    <a:lumMod val="25000"/>
                  </a:srgbClr>
                </a:solidFill>
                <a:effectLst/>
                <a:uLnTx/>
                <a:uFillTx/>
                <a:latin typeface="Calibri"/>
                <a:ea typeface="微软雅黑"/>
              </a:rPr>
              <a:t>Vestibulum ante ipsum primis in faucibus orci luctus et ultrices posuere cubilia Curae; Donec velit neque, auctor sit amet aliquam vel, ullamcorper sit amet ligula. Nulla quis lorem ut</a:t>
            </a:r>
          </a:p>
        </p:txBody>
      </p:sp>
      <p:sp>
        <p:nvSpPr>
          <p:cNvPr id="45" name="矩形 44"/>
          <p:cNvSpPr/>
          <p:nvPr/>
        </p:nvSpPr>
        <p:spPr>
          <a:xfrm>
            <a:off x="5887648" y="3484906"/>
            <a:ext cx="1410488" cy="307777"/>
          </a:xfrm>
          <a:prstGeom prst="rect">
            <a:avLst/>
          </a:prstGeom>
          <a:noFill/>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E7E6E6">
                    <a:lumMod val="25000"/>
                  </a:srgbClr>
                </a:solidFill>
                <a:effectLst/>
                <a:uLnTx/>
                <a:uFillTx/>
                <a:latin typeface="Calibri"/>
                <a:ea typeface="微软雅黑"/>
              </a:rPr>
              <a:t>ADD YOUR TEXT</a:t>
            </a:r>
          </a:p>
        </p:txBody>
      </p:sp>
      <p:sp>
        <p:nvSpPr>
          <p:cNvPr id="46" name="矩形 45"/>
          <p:cNvSpPr/>
          <p:nvPr/>
        </p:nvSpPr>
        <p:spPr>
          <a:xfrm>
            <a:off x="495623" y="2576750"/>
            <a:ext cx="2790045" cy="938719"/>
          </a:xfrm>
          <a:prstGeom prst="rect">
            <a:avLst/>
          </a:prstGeom>
        </p:spPr>
        <p:txBody>
          <a:bodyPr>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rgbClr val="E7E6E6">
                    <a:lumMod val="25000"/>
                  </a:srgbClr>
                </a:solidFill>
                <a:effectLst/>
                <a:uLnTx/>
                <a:uFillTx/>
                <a:latin typeface="Calibri"/>
                <a:ea typeface="微软雅黑"/>
              </a:rPr>
              <a:t>Vestibulum ante ipsum primis in faucibus orci luctus et ultrices posuere cubilia Curae; Donec velit neque, auctor sit amet aliquam vel, ullamcorper sit amet ligula. Nulla quis lorem ut</a:t>
            </a:r>
          </a:p>
        </p:txBody>
      </p:sp>
      <p:sp>
        <p:nvSpPr>
          <p:cNvPr id="47" name="矩形 46"/>
          <p:cNvSpPr/>
          <p:nvPr/>
        </p:nvSpPr>
        <p:spPr>
          <a:xfrm>
            <a:off x="1873942" y="2224127"/>
            <a:ext cx="1411725" cy="307777"/>
          </a:xfrm>
          <a:prstGeom prst="rect">
            <a:avLst/>
          </a:prstGeom>
          <a:noFill/>
        </p:spPr>
        <p:txBody>
          <a:bodyPr>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E7E6E6">
                    <a:lumMod val="25000"/>
                  </a:srgbClr>
                </a:solidFill>
                <a:effectLst/>
                <a:uLnTx/>
                <a:uFillTx/>
                <a:latin typeface="Calibri"/>
                <a:ea typeface="微软雅黑"/>
              </a:rPr>
              <a:t>ADD YOUR TEXT</a:t>
            </a:r>
          </a:p>
        </p:txBody>
      </p:sp>
      <p:sp>
        <p:nvSpPr>
          <p:cNvPr id="48" name="矩形 47"/>
          <p:cNvSpPr/>
          <p:nvPr/>
        </p:nvSpPr>
        <p:spPr>
          <a:xfrm>
            <a:off x="495623" y="3837528"/>
            <a:ext cx="2790045" cy="938719"/>
          </a:xfrm>
          <a:prstGeom prst="rect">
            <a:avLst/>
          </a:prstGeom>
        </p:spPr>
        <p:txBody>
          <a:bodyPr>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rgbClr val="E7E6E6">
                    <a:lumMod val="25000"/>
                  </a:srgbClr>
                </a:solidFill>
                <a:effectLst/>
                <a:uLnTx/>
                <a:uFillTx/>
                <a:latin typeface="Calibri"/>
                <a:ea typeface="微软雅黑"/>
              </a:rPr>
              <a:t>Vestibulum ante ipsum primis in faucibus orci luctus et ultrices posuere cubilia Curae; Donec velit neque, auctor sit amet aliquam vel, ullamcorper sit amet ligula. Nulla quis lorem ut</a:t>
            </a:r>
          </a:p>
        </p:txBody>
      </p:sp>
      <p:sp>
        <p:nvSpPr>
          <p:cNvPr id="49" name="矩形 48"/>
          <p:cNvSpPr/>
          <p:nvPr/>
        </p:nvSpPr>
        <p:spPr>
          <a:xfrm>
            <a:off x="1873942" y="3484906"/>
            <a:ext cx="1411725" cy="307777"/>
          </a:xfrm>
          <a:prstGeom prst="rect">
            <a:avLst/>
          </a:prstGeom>
          <a:noFill/>
        </p:spPr>
        <p:txBody>
          <a:bodyPr>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E7E6E6">
                    <a:lumMod val="25000"/>
                  </a:srgbClr>
                </a:solidFill>
                <a:effectLst/>
                <a:uLnTx/>
                <a:uFillTx/>
                <a:latin typeface="Calibri"/>
                <a:ea typeface="微软雅黑"/>
              </a:rPr>
              <a:t>ADD YOUR TEXT</a:t>
            </a:r>
          </a:p>
        </p:txBody>
      </p:sp>
    </p:spTree>
    <p:extLst>
      <p:ext uri="{BB962C8B-B14F-4D97-AF65-F5344CB8AC3E}">
        <p14:creationId xmlns:p14="http://schemas.microsoft.com/office/powerpoint/2010/main" val="8214251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任意多边形 22"/>
          <p:cNvSpPr>
            <a:spLocks noChangeAspect="1"/>
          </p:cNvSpPr>
          <p:nvPr/>
        </p:nvSpPr>
        <p:spPr>
          <a:xfrm>
            <a:off x="3391784" y="2118038"/>
            <a:ext cx="2535815" cy="2537213"/>
          </a:xfrm>
          <a:custGeom>
            <a:avLst/>
            <a:gdLst>
              <a:gd name="connsiteX0" fmla="*/ 1440000 w 2880000"/>
              <a:gd name="connsiteY0" fmla="*/ 270000 h 2880000"/>
              <a:gd name="connsiteX1" fmla="*/ 270000 w 2880000"/>
              <a:gd name="connsiteY1" fmla="*/ 1440000 h 2880000"/>
              <a:gd name="connsiteX2" fmla="*/ 1440000 w 2880000"/>
              <a:gd name="connsiteY2" fmla="*/ 2610000 h 2880000"/>
              <a:gd name="connsiteX3" fmla="*/ 2610000 w 2880000"/>
              <a:gd name="connsiteY3" fmla="*/ 1440000 h 2880000"/>
              <a:gd name="connsiteX4" fmla="*/ 1440000 w 2880000"/>
              <a:gd name="connsiteY4" fmla="*/ 270000 h 2880000"/>
              <a:gd name="connsiteX5" fmla="*/ 1440000 w 2880000"/>
              <a:gd name="connsiteY5" fmla="*/ 0 h 2880000"/>
              <a:gd name="connsiteX6" fmla="*/ 2880000 w 2880000"/>
              <a:gd name="connsiteY6" fmla="*/ 1440000 h 2880000"/>
              <a:gd name="connsiteX7" fmla="*/ 1440000 w 2880000"/>
              <a:gd name="connsiteY7" fmla="*/ 2880000 h 2880000"/>
              <a:gd name="connsiteX8" fmla="*/ 0 w 2880000"/>
              <a:gd name="connsiteY8" fmla="*/ 1440000 h 2880000"/>
              <a:gd name="connsiteX9" fmla="*/ 1440000 w 2880000"/>
              <a:gd name="connsiteY9" fmla="*/ 0 h 288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80000" h="2880000">
                <a:moveTo>
                  <a:pt x="1440000" y="270000"/>
                </a:moveTo>
                <a:cubicBezTo>
                  <a:pt x="793827" y="270000"/>
                  <a:pt x="270000" y="793827"/>
                  <a:pt x="270000" y="1440000"/>
                </a:cubicBezTo>
                <a:cubicBezTo>
                  <a:pt x="270000" y="2086173"/>
                  <a:pt x="793827" y="2610000"/>
                  <a:pt x="1440000" y="2610000"/>
                </a:cubicBezTo>
                <a:cubicBezTo>
                  <a:pt x="2086173" y="2610000"/>
                  <a:pt x="2610000" y="2086173"/>
                  <a:pt x="2610000" y="1440000"/>
                </a:cubicBezTo>
                <a:cubicBezTo>
                  <a:pt x="2610000" y="793827"/>
                  <a:pt x="2086173" y="270000"/>
                  <a:pt x="1440000" y="270000"/>
                </a:cubicBezTo>
                <a:close/>
                <a:moveTo>
                  <a:pt x="1440000" y="0"/>
                </a:moveTo>
                <a:cubicBezTo>
                  <a:pt x="2235291" y="0"/>
                  <a:pt x="2880000" y="644710"/>
                  <a:pt x="2880000" y="1440000"/>
                </a:cubicBezTo>
                <a:cubicBezTo>
                  <a:pt x="2880000" y="2235291"/>
                  <a:pt x="2235291" y="2880000"/>
                  <a:pt x="1440000" y="2880000"/>
                </a:cubicBezTo>
                <a:cubicBezTo>
                  <a:pt x="644710" y="2880000"/>
                  <a:pt x="0" y="2235291"/>
                  <a:pt x="0" y="1440000"/>
                </a:cubicBezTo>
                <a:cubicBezTo>
                  <a:pt x="0" y="644710"/>
                  <a:pt x="644710" y="0"/>
                  <a:pt x="1440000" y="0"/>
                </a:cubicBezTo>
                <a:close/>
              </a:path>
            </a:pathLst>
          </a:custGeom>
          <a:solidFill>
            <a:sysClr val="window" lastClr="FFFFFF">
              <a:lumMod val="85000"/>
            </a:sysClr>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 lastClr="FFFFFF"/>
              </a:solidFill>
              <a:effectLst/>
              <a:uLnTx/>
              <a:uFillTx/>
              <a:latin typeface="Calibri"/>
              <a:ea typeface="微软雅黑"/>
              <a:cs typeface="+mn-cs"/>
            </a:endParaRPr>
          </a:p>
        </p:txBody>
      </p:sp>
      <p:sp>
        <p:nvSpPr>
          <p:cNvPr id="24" name="椭圆 23"/>
          <p:cNvSpPr>
            <a:spLocks noChangeAspect="1"/>
          </p:cNvSpPr>
          <p:nvPr/>
        </p:nvSpPr>
        <p:spPr>
          <a:xfrm>
            <a:off x="4264082" y="1797917"/>
            <a:ext cx="792617" cy="792616"/>
          </a:xfrm>
          <a:prstGeom prst="ellipse">
            <a:avLst/>
          </a:prstGeom>
          <a:solidFill>
            <a:srgbClr val="FB710F"/>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 lastClr="FFFFFF"/>
              </a:solidFill>
              <a:effectLst/>
              <a:uLnTx/>
              <a:uFillTx/>
              <a:latin typeface="Calibri"/>
              <a:ea typeface="微软雅黑"/>
              <a:cs typeface="+mn-cs"/>
            </a:endParaRPr>
          </a:p>
        </p:txBody>
      </p:sp>
      <p:sp>
        <p:nvSpPr>
          <p:cNvPr id="25" name="椭圆 24"/>
          <p:cNvSpPr>
            <a:spLocks noChangeAspect="1"/>
          </p:cNvSpPr>
          <p:nvPr/>
        </p:nvSpPr>
        <p:spPr>
          <a:xfrm>
            <a:off x="4264082" y="4157594"/>
            <a:ext cx="792617" cy="792616"/>
          </a:xfrm>
          <a:prstGeom prst="ellipse">
            <a:avLst/>
          </a:prstGeom>
          <a:solidFill>
            <a:srgbClr val="E7E6E6">
              <a:lumMod val="25000"/>
            </a:srgbClr>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 lastClr="FFFFFF"/>
              </a:solidFill>
              <a:effectLst/>
              <a:uLnTx/>
              <a:uFillTx/>
              <a:latin typeface="Calibri"/>
              <a:ea typeface="微软雅黑"/>
              <a:cs typeface="+mn-cs"/>
            </a:endParaRPr>
          </a:p>
        </p:txBody>
      </p:sp>
      <p:sp>
        <p:nvSpPr>
          <p:cNvPr id="26" name="椭圆 25"/>
          <p:cNvSpPr>
            <a:spLocks noChangeAspect="1"/>
          </p:cNvSpPr>
          <p:nvPr/>
        </p:nvSpPr>
        <p:spPr>
          <a:xfrm>
            <a:off x="3054887" y="2990336"/>
            <a:ext cx="792616" cy="792617"/>
          </a:xfrm>
          <a:prstGeom prst="ellipse">
            <a:avLst/>
          </a:prstGeom>
          <a:solidFill>
            <a:srgbClr val="FB710F"/>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rgbClr val="E7E6E6">
                  <a:lumMod val="25000"/>
                </a:srgbClr>
              </a:solidFill>
              <a:effectLst/>
              <a:uLnTx/>
              <a:uFillTx/>
              <a:latin typeface="Calibri"/>
              <a:ea typeface="微软雅黑"/>
              <a:cs typeface="+mn-cs"/>
            </a:endParaRPr>
          </a:p>
        </p:txBody>
      </p:sp>
      <p:sp>
        <p:nvSpPr>
          <p:cNvPr id="27" name="椭圆 26"/>
          <p:cNvSpPr>
            <a:spLocks noChangeAspect="1"/>
          </p:cNvSpPr>
          <p:nvPr/>
        </p:nvSpPr>
        <p:spPr>
          <a:xfrm>
            <a:off x="5483062" y="2990336"/>
            <a:ext cx="792617" cy="792617"/>
          </a:xfrm>
          <a:prstGeom prst="ellipse">
            <a:avLst/>
          </a:prstGeom>
          <a:solidFill>
            <a:srgbClr val="E7E6E6">
              <a:lumMod val="25000"/>
            </a:srgbClr>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 lastClr="FFFFFF"/>
              </a:solidFill>
              <a:effectLst/>
              <a:uLnTx/>
              <a:uFillTx/>
              <a:latin typeface="Calibri"/>
              <a:ea typeface="微软雅黑"/>
              <a:cs typeface="+mn-cs"/>
            </a:endParaRPr>
          </a:p>
        </p:txBody>
      </p:sp>
      <p:sp>
        <p:nvSpPr>
          <p:cNvPr id="28" name="文本框 18"/>
          <p:cNvSpPr txBox="1">
            <a:spLocks noChangeArrowheads="1"/>
          </p:cNvSpPr>
          <p:nvPr/>
        </p:nvSpPr>
        <p:spPr bwMode="auto">
          <a:xfrm>
            <a:off x="4348194" y="2031368"/>
            <a:ext cx="5950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800">
                <a:solidFill>
                  <a:schemeClr val="tx1"/>
                </a:solidFill>
                <a:latin typeface="Calibri" pitchFamily="34" charset="0"/>
                <a:ea typeface="微软雅黑" pitchFamily="34" charset="-122"/>
              </a:defRPr>
            </a:lvl1pPr>
            <a:lvl2pPr>
              <a:defRPr sz="2400">
                <a:solidFill>
                  <a:schemeClr val="tx1"/>
                </a:solidFill>
                <a:latin typeface="Calibri" pitchFamily="34" charset="0"/>
                <a:ea typeface="微软雅黑" pitchFamily="34" charset="-122"/>
              </a:defRPr>
            </a:lvl2pPr>
            <a:lvl3pPr>
              <a:defRPr sz="2000">
                <a:solidFill>
                  <a:schemeClr val="tx1"/>
                </a:solidFill>
                <a:latin typeface="Calibri" pitchFamily="34" charset="0"/>
                <a:ea typeface="微软雅黑" pitchFamily="34" charset="-122"/>
              </a:defRPr>
            </a:lvl3pPr>
            <a:lvl4pPr>
              <a:defRPr sz="2000">
                <a:solidFill>
                  <a:schemeClr val="tx1"/>
                </a:solidFill>
                <a:latin typeface="Calibri" pitchFamily="34" charset="0"/>
                <a:ea typeface="微软雅黑" pitchFamily="34" charset="-122"/>
              </a:defRPr>
            </a:lvl4pPr>
            <a:lvl5pPr>
              <a:defRPr sz="2000">
                <a:solidFill>
                  <a:schemeClr val="tx1"/>
                </a:solidFill>
                <a:latin typeface="Calibri" pitchFamily="34" charset="0"/>
                <a:ea typeface="微软雅黑" pitchFamily="34" charset="-122"/>
              </a:defRPr>
            </a:lvl5pPr>
            <a:lvl6pPr eaLnBrk="0" fontAlgn="base" hangingPunct="0">
              <a:spcAft>
                <a:spcPct val="0"/>
              </a:spcAft>
              <a:defRPr sz="2000">
                <a:solidFill>
                  <a:schemeClr val="tx1"/>
                </a:solidFill>
                <a:latin typeface="Calibri" pitchFamily="34" charset="0"/>
                <a:ea typeface="微软雅黑" pitchFamily="34" charset="-122"/>
              </a:defRPr>
            </a:lvl6pPr>
            <a:lvl7pPr eaLnBrk="0" fontAlgn="base" hangingPunct="0">
              <a:spcAft>
                <a:spcPct val="0"/>
              </a:spcAft>
              <a:defRPr sz="2000">
                <a:solidFill>
                  <a:schemeClr val="tx1"/>
                </a:solidFill>
                <a:latin typeface="Calibri" pitchFamily="34" charset="0"/>
                <a:ea typeface="微软雅黑" pitchFamily="34" charset="-122"/>
              </a:defRPr>
            </a:lvl7pPr>
            <a:lvl8pPr eaLnBrk="0" fontAlgn="base" hangingPunct="0">
              <a:spcAft>
                <a:spcPct val="0"/>
              </a:spcAft>
              <a:defRPr sz="2000">
                <a:solidFill>
                  <a:schemeClr val="tx1"/>
                </a:solidFill>
                <a:latin typeface="Calibri" pitchFamily="34" charset="0"/>
                <a:ea typeface="微软雅黑" pitchFamily="34" charset="-122"/>
              </a:defRPr>
            </a:lvl8pPr>
            <a:lvl9pPr eaLnBrk="0" fontAlgn="base" hangingPunct="0">
              <a:spcAft>
                <a:spcPct val="0"/>
              </a:spcAft>
              <a:defRPr sz="2000">
                <a:solidFill>
                  <a:schemeClr val="tx1"/>
                </a:solidFill>
                <a:latin typeface="Calibri" pitchFamily="34" charset="0"/>
                <a:ea typeface="微软雅黑" pitchFamily="34" charset="-122"/>
              </a:defRPr>
            </a:lvl9pPr>
          </a:lstStyle>
          <a:p>
            <a:pPr marL="0" marR="0" lvl="0" indent="0" algn="ctr" defTabSz="914400" eaLnBrk="1" fontAlgn="auto" latinLnBrk="0" hangingPunct="1">
              <a:lnSpc>
                <a:spcPct val="100000"/>
              </a:lnSpc>
              <a:spcBef>
                <a:spcPts val="0"/>
              </a:spcBef>
              <a:spcAft>
                <a:spcPts val="0"/>
              </a:spcAft>
              <a:buClrTx/>
              <a:buSzTx/>
              <a:buFont typeface="Arial" pitchFamily="34" charset="0"/>
              <a:buNone/>
              <a:tabLst/>
              <a:defRPr/>
            </a:pPr>
            <a:r>
              <a:rPr kumimoji="0" lang="en-US" altLang="zh-CN" sz="1600" b="0" i="0" u="none" strike="noStrike" kern="0" cap="none" spc="0" normalizeH="0" baseline="0" noProof="0">
                <a:ln>
                  <a:noFill/>
                </a:ln>
                <a:solidFill>
                  <a:sysClr val="window" lastClr="FFFFFF"/>
                </a:solidFill>
                <a:effectLst/>
                <a:uLnTx/>
                <a:uFillTx/>
                <a:latin typeface="Noto Sans CJK SC Medium"/>
                <a:ea typeface="Noto Sans CJK SC Medium"/>
                <a:cs typeface="Noto Sans CJK SC Medium"/>
              </a:rPr>
              <a:t>TEXT</a:t>
            </a:r>
            <a:endParaRPr kumimoji="0" lang="zh-CN" altLang="en-US" sz="1600" b="0" i="0" u="none" strike="noStrike" kern="0" cap="none" spc="0" normalizeH="0" baseline="0" noProof="0">
              <a:ln>
                <a:noFill/>
              </a:ln>
              <a:solidFill>
                <a:sysClr val="window" lastClr="FFFFFF"/>
              </a:solidFill>
              <a:effectLst/>
              <a:uLnTx/>
              <a:uFillTx/>
              <a:latin typeface="Noto Sans CJK SC Medium"/>
              <a:ea typeface="Noto Sans CJK SC Medium"/>
              <a:cs typeface="Noto Sans CJK SC Medium"/>
            </a:endParaRPr>
          </a:p>
        </p:txBody>
      </p:sp>
      <p:sp>
        <p:nvSpPr>
          <p:cNvPr id="29" name="文本框 19"/>
          <p:cNvSpPr txBox="1">
            <a:spLocks noChangeArrowheads="1"/>
          </p:cNvSpPr>
          <p:nvPr/>
        </p:nvSpPr>
        <p:spPr bwMode="auto">
          <a:xfrm>
            <a:off x="5581154" y="3223788"/>
            <a:ext cx="5950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800">
                <a:solidFill>
                  <a:schemeClr val="tx1"/>
                </a:solidFill>
                <a:latin typeface="Calibri" pitchFamily="34" charset="0"/>
                <a:ea typeface="微软雅黑" pitchFamily="34" charset="-122"/>
              </a:defRPr>
            </a:lvl1pPr>
            <a:lvl2pPr>
              <a:defRPr sz="2400">
                <a:solidFill>
                  <a:schemeClr val="tx1"/>
                </a:solidFill>
                <a:latin typeface="Calibri" pitchFamily="34" charset="0"/>
                <a:ea typeface="微软雅黑" pitchFamily="34" charset="-122"/>
              </a:defRPr>
            </a:lvl2pPr>
            <a:lvl3pPr>
              <a:defRPr sz="2000">
                <a:solidFill>
                  <a:schemeClr val="tx1"/>
                </a:solidFill>
                <a:latin typeface="Calibri" pitchFamily="34" charset="0"/>
                <a:ea typeface="微软雅黑" pitchFamily="34" charset="-122"/>
              </a:defRPr>
            </a:lvl3pPr>
            <a:lvl4pPr>
              <a:defRPr sz="2000">
                <a:solidFill>
                  <a:schemeClr val="tx1"/>
                </a:solidFill>
                <a:latin typeface="Calibri" pitchFamily="34" charset="0"/>
                <a:ea typeface="微软雅黑" pitchFamily="34" charset="-122"/>
              </a:defRPr>
            </a:lvl4pPr>
            <a:lvl5pPr>
              <a:defRPr sz="2000">
                <a:solidFill>
                  <a:schemeClr val="tx1"/>
                </a:solidFill>
                <a:latin typeface="Calibri" pitchFamily="34" charset="0"/>
                <a:ea typeface="微软雅黑" pitchFamily="34" charset="-122"/>
              </a:defRPr>
            </a:lvl5pPr>
            <a:lvl6pPr eaLnBrk="0" fontAlgn="base" hangingPunct="0">
              <a:spcAft>
                <a:spcPct val="0"/>
              </a:spcAft>
              <a:defRPr sz="2000">
                <a:solidFill>
                  <a:schemeClr val="tx1"/>
                </a:solidFill>
                <a:latin typeface="Calibri" pitchFamily="34" charset="0"/>
                <a:ea typeface="微软雅黑" pitchFamily="34" charset="-122"/>
              </a:defRPr>
            </a:lvl6pPr>
            <a:lvl7pPr eaLnBrk="0" fontAlgn="base" hangingPunct="0">
              <a:spcAft>
                <a:spcPct val="0"/>
              </a:spcAft>
              <a:defRPr sz="2000">
                <a:solidFill>
                  <a:schemeClr val="tx1"/>
                </a:solidFill>
                <a:latin typeface="Calibri" pitchFamily="34" charset="0"/>
                <a:ea typeface="微软雅黑" pitchFamily="34" charset="-122"/>
              </a:defRPr>
            </a:lvl7pPr>
            <a:lvl8pPr eaLnBrk="0" fontAlgn="base" hangingPunct="0">
              <a:spcAft>
                <a:spcPct val="0"/>
              </a:spcAft>
              <a:defRPr sz="2000">
                <a:solidFill>
                  <a:schemeClr val="tx1"/>
                </a:solidFill>
                <a:latin typeface="Calibri" pitchFamily="34" charset="0"/>
                <a:ea typeface="微软雅黑" pitchFamily="34" charset="-122"/>
              </a:defRPr>
            </a:lvl8pPr>
            <a:lvl9pPr eaLnBrk="0" fontAlgn="base" hangingPunct="0">
              <a:spcAft>
                <a:spcPct val="0"/>
              </a:spcAft>
              <a:defRPr sz="2000">
                <a:solidFill>
                  <a:schemeClr val="tx1"/>
                </a:solidFill>
                <a:latin typeface="Calibri" pitchFamily="34" charset="0"/>
                <a:ea typeface="微软雅黑" pitchFamily="34" charset="-122"/>
              </a:defRPr>
            </a:lvl9pPr>
          </a:lstStyle>
          <a:p>
            <a:pPr marL="0" marR="0" lvl="0" indent="0" algn="ctr" defTabSz="914400" eaLnBrk="1" fontAlgn="auto" latinLnBrk="0" hangingPunct="1">
              <a:lnSpc>
                <a:spcPct val="100000"/>
              </a:lnSpc>
              <a:spcBef>
                <a:spcPts val="0"/>
              </a:spcBef>
              <a:spcAft>
                <a:spcPts val="0"/>
              </a:spcAft>
              <a:buClrTx/>
              <a:buSzTx/>
              <a:buFont typeface="Arial" pitchFamily="34" charset="0"/>
              <a:buNone/>
              <a:tabLst/>
              <a:defRPr/>
            </a:pPr>
            <a:r>
              <a:rPr kumimoji="0" lang="en-US" altLang="zh-CN" sz="1600" b="0" i="0" u="none" strike="noStrike" kern="0" cap="none" spc="0" normalizeH="0" baseline="0" noProof="0">
                <a:ln>
                  <a:noFill/>
                </a:ln>
                <a:solidFill>
                  <a:sysClr val="window" lastClr="FFFFFF"/>
                </a:solidFill>
                <a:effectLst/>
                <a:uLnTx/>
                <a:uFillTx/>
                <a:latin typeface="Noto Sans CJK SC Medium"/>
                <a:ea typeface="Noto Sans CJK SC Medium"/>
                <a:cs typeface="Noto Sans CJK SC Medium"/>
              </a:rPr>
              <a:t>TEXT</a:t>
            </a:r>
            <a:endParaRPr kumimoji="0" lang="zh-CN" altLang="en-US" sz="1600" b="0" i="0" u="none" strike="noStrike" kern="0" cap="none" spc="0" normalizeH="0" baseline="0" noProof="0">
              <a:ln>
                <a:noFill/>
              </a:ln>
              <a:solidFill>
                <a:sysClr val="window" lastClr="FFFFFF"/>
              </a:solidFill>
              <a:effectLst/>
              <a:uLnTx/>
              <a:uFillTx/>
              <a:latin typeface="Noto Sans CJK SC Medium"/>
              <a:ea typeface="Noto Sans CJK SC Medium"/>
              <a:cs typeface="Noto Sans CJK SC Medium"/>
            </a:endParaRPr>
          </a:p>
        </p:txBody>
      </p:sp>
      <p:sp>
        <p:nvSpPr>
          <p:cNvPr id="30" name="文本框 20"/>
          <p:cNvSpPr txBox="1">
            <a:spLocks noChangeArrowheads="1"/>
          </p:cNvSpPr>
          <p:nvPr/>
        </p:nvSpPr>
        <p:spPr bwMode="auto">
          <a:xfrm>
            <a:off x="4355184" y="4391046"/>
            <a:ext cx="5950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800">
                <a:solidFill>
                  <a:schemeClr val="tx1"/>
                </a:solidFill>
                <a:latin typeface="Calibri" pitchFamily="34" charset="0"/>
                <a:ea typeface="微软雅黑" pitchFamily="34" charset="-122"/>
              </a:defRPr>
            </a:lvl1pPr>
            <a:lvl2pPr>
              <a:defRPr sz="2400">
                <a:solidFill>
                  <a:schemeClr val="tx1"/>
                </a:solidFill>
                <a:latin typeface="Calibri" pitchFamily="34" charset="0"/>
                <a:ea typeface="微软雅黑" pitchFamily="34" charset="-122"/>
              </a:defRPr>
            </a:lvl2pPr>
            <a:lvl3pPr>
              <a:defRPr sz="2000">
                <a:solidFill>
                  <a:schemeClr val="tx1"/>
                </a:solidFill>
                <a:latin typeface="Calibri" pitchFamily="34" charset="0"/>
                <a:ea typeface="微软雅黑" pitchFamily="34" charset="-122"/>
              </a:defRPr>
            </a:lvl3pPr>
            <a:lvl4pPr>
              <a:defRPr sz="2000">
                <a:solidFill>
                  <a:schemeClr val="tx1"/>
                </a:solidFill>
                <a:latin typeface="Calibri" pitchFamily="34" charset="0"/>
                <a:ea typeface="微软雅黑" pitchFamily="34" charset="-122"/>
              </a:defRPr>
            </a:lvl4pPr>
            <a:lvl5pPr>
              <a:defRPr sz="2000">
                <a:solidFill>
                  <a:schemeClr val="tx1"/>
                </a:solidFill>
                <a:latin typeface="Calibri" pitchFamily="34" charset="0"/>
                <a:ea typeface="微软雅黑" pitchFamily="34" charset="-122"/>
              </a:defRPr>
            </a:lvl5pPr>
            <a:lvl6pPr eaLnBrk="0" fontAlgn="base" hangingPunct="0">
              <a:spcAft>
                <a:spcPct val="0"/>
              </a:spcAft>
              <a:defRPr sz="2000">
                <a:solidFill>
                  <a:schemeClr val="tx1"/>
                </a:solidFill>
                <a:latin typeface="Calibri" pitchFamily="34" charset="0"/>
                <a:ea typeface="微软雅黑" pitchFamily="34" charset="-122"/>
              </a:defRPr>
            </a:lvl6pPr>
            <a:lvl7pPr eaLnBrk="0" fontAlgn="base" hangingPunct="0">
              <a:spcAft>
                <a:spcPct val="0"/>
              </a:spcAft>
              <a:defRPr sz="2000">
                <a:solidFill>
                  <a:schemeClr val="tx1"/>
                </a:solidFill>
                <a:latin typeface="Calibri" pitchFamily="34" charset="0"/>
                <a:ea typeface="微软雅黑" pitchFamily="34" charset="-122"/>
              </a:defRPr>
            </a:lvl7pPr>
            <a:lvl8pPr eaLnBrk="0" fontAlgn="base" hangingPunct="0">
              <a:spcAft>
                <a:spcPct val="0"/>
              </a:spcAft>
              <a:defRPr sz="2000">
                <a:solidFill>
                  <a:schemeClr val="tx1"/>
                </a:solidFill>
                <a:latin typeface="Calibri" pitchFamily="34" charset="0"/>
                <a:ea typeface="微软雅黑" pitchFamily="34" charset="-122"/>
              </a:defRPr>
            </a:lvl8pPr>
            <a:lvl9pPr eaLnBrk="0" fontAlgn="base" hangingPunct="0">
              <a:spcAft>
                <a:spcPct val="0"/>
              </a:spcAft>
              <a:defRPr sz="2000">
                <a:solidFill>
                  <a:schemeClr val="tx1"/>
                </a:solidFill>
                <a:latin typeface="Calibri" pitchFamily="34" charset="0"/>
                <a:ea typeface="微软雅黑" pitchFamily="34" charset="-122"/>
              </a:defRPr>
            </a:lvl9pPr>
          </a:lstStyle>
          <a:p>
            <a:pPr marL="0" marR="0" lvl="0" indent="0" algn="ctr" defTabSz="914400" eaLnBrk="1" fontAlgn="auto" latinLnBrk="0" hangingPunct="1">
              <a:lnSpc>
                <a:spcPct val="100000"/>
              </a:lnSpc>
              <a:spcBef>
                <a:spcPts val="0"/>
              </a:spcBef>
              <a:spcAft>
                <a:spcPts val="0"/>
              </a:spcAft>
              <a:buClrTx/>
              <a:buSzTx/>
              <a:buFont typeface="Arial" pitchFamily="34" charset="0"/>
              <a:buNone/>
              <a:tabLst/>
              <a:defRPr/>
            </a:pPr>
            <a:r>
              <a:rPr kumimoji="0" lang="en-US" altLang="zh-CN" sz="1600" b="0" i="0" u="none" strike="noStrike" kern="0" cap="none" spc="0" normalizeH="0" baseline="0" noProof="0">
                <a:ln>
                  <a:noFill/>
                </a:ln>
                <a:solidFill>
                  <a:sysClr val="window" lastClr="FFFFFF"/>
                </a:solidFill>
                <a:effectLst/>
                <a:uLnTx/>
                <a:uFillTx/>
                <a:latin typeface="Noto Sans CJK SC Medium"/>
                <a:ea typeface="Noto Sans CJK SC Medium"/>
                <a:cs typeface="Noto Sans CJK SC Medium"/>
              </a:rPr>
              <a:t>TEXT</a:t>
            </a:r>
            <a:endParaRPr kumimoji="0" lang="zh-CN" altLang="en-US" sz="1600" b="0" i="0" u="none" strike="noStrike" kern="0" cap="none" spc="0" normalizeH="0" baseline="0" noProof="0">
              <a:ln>
                <a:noFill/>
              </a:ln>
              <a:solidFill>
                <a:sysClr val="window" lastClr="FFFFFF"/>
              </a:solidFill>
              <a:effectLst/>
              <a:uLnTx/>
              <a:uFillTx/>
              <a:latin typeface="Noto Sans CJK SC Medium"/>
              <a:ea typeface="Noto Sans CJK SC Medium"/>
              <a:cs typeface="Noto Sans CJK SC Medium"/>
            </a:endParaRPr>
          </a:p>
        </p:txBody>
      </p:sp>
      <p:sp>
        <p:nvSpPr>
          <p:cNvPr id="31" name="文本框 21"/>
          <p:cNvSpPr txBox="1">
            <a:spLocks noChangeArrowheads="1"/>
          </p:cNvSpPr>
          <p:nvPr/>
        </p:nvSpPr>
        <p:spPr bwMode="auto">
          <a:xfrm>
            <a:off x="3155076" y="3223788"/>
            <a:ext cx="5950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800">
                <a:solidFill>
                  <a:schemeClr val="tx1"/>
                </a:solidFill>
                <a:latin typeface="Calibri" pitchFamily="34" charset="0"/>
                <a:ea typeface="微软雅黑" pitchFamily="34" charset="-122"/>
              </a:defRPr>
            </a:lvl1pPr>
            <a:lvl2pPr>
              <a:defRPr sz="2400">
                <a:solidFill>
                  <a:schemeClr val="tx1"/>
                </a:solidFill>
                <a:latin typeface="Calibri" pitchFamily="34" charset="0"/>
                <a:ea typeface="微软雅黑" pitchFamily="34" charset="-122"/>
              </a:defRPr>
            </a:lvl2pPr>
            <a:lvl3pPr>
              <a:defRPr sz="2000">
                <a:solidFill>
                  <a:schemeClr val="tx1"/>
                </a:solidFill>
                <a:latin typeface="Calibri" pitchFamily="34" charset="0"/>
                <a:ea typeface="微软雅黑" pitchFamily="34" charset="-122"/>
              </a:defRPr>
            </a:lvl3pPr>
            <a:lvl4pPr>
              <a:defRPr sz="2000">
                <a:solidFill>
                  <a:schemeClr val="tx1"/>
                </a:solidFill>
                <a:latin typeface="Calibri" pitchFamily="34" charset="0"/>
                <a:ea typeface="微软雅黑" pitchFamily="34" charset="-122"/>
              </a:defRPr>
            </a:lvl4pPr>
            <a:lvl5pPr>
              <a:defRPr sz="2000">
                <a:solidFill>
                  <a:schemeClr val="tx1"/>
                </a:solidFill>
                <a:latin typeface="Calibri" pitchFamily="34" charset="0"/>
                <a:ea typeface="微软雅黑" pitchFamily="34" charset="-122"/>
              </a:defRPr>
            </a:lvl5pPr>
            <a:lvl6pPr eaLnBrk="0" fontAlgn="base" hangingPunct="0">
              <a:spcAft>
                <a:spcPct val="0"/>
              </a:spcAft>
              <a:defRPr sz="2000">
                <a:solidFill>
                  <a:schemeClr val="tx1"/>
                </a:solidFill>
                <a:latin typeface="Calibri" pitchFamily="34" charset="0"/>
                <a:ea typeface="微软雅黑" pitchFamily="34" charset="-122"/>
              </a:defRPr>
            </a:lvl6pPr>
            <a:lvl7pPr eaLnBrk="0" fontAlgn="base" hangingPunct="0">
              <a:spcAft>
                <a:spcPct val="0"/>
              </a:spcAft>
              <a:defRPr sz="2000">
                <a:solidFill>
                  <a:schemeClr val="tx1"/>
                </a:solidFill>
                <a:latin typeface="Calibri" pitchFamily="34" charset="0"/>
                <a:ea typeface="微软雅黑" pitchFamily="34" charset="-122"/>
              </a:defRPr>
            </a:lvl7pPr>
            <a:lvl8pPr eaLnBrk="0" fontAlgn="base" hangingPunct="0">
              <a:spcAft>
                <a:spcPct val="0"/>
              </a:spcAft>
              <a:defRPr sz="2000">
                <a:solidFill>
                  <a:schemeClr val="tx1"/>
                </a:solidFill>
                <a:latin typeface="Calibri" pitchFamily="34" charset="0"/>
                <a:ea typeface="微软雅黑" pitchFamily="34" charset="-122"/>
              </a:defRPr>
            </a:lvl8pPr>
            <a:lvl9pPr eaLnBrk="0" fontAlgn="base" hangingPunct="0">
              <a:spcAft>
                <a:spcPct val="0"/>
              </a:spcAft>
              <a:defRPr sz="2000">
                <a:solidFill>
                  <a:schemeClr val="tx1"/>
                </a:solidFill>
                <a:latin typeface="Calibri" pitchFamily="34" charset="0"/>
                <a:ea typeface="微软雅黑" pitchFamily="34" charset="-122"/>
              </a:defRPr>
            </a:lvl9pPr>
          </a:lstStyle>
          <a:p>
            <a:pPr marL="0" marR="0" lvl="0" indent="0" algn="ctr" defTabSz="914400" eaLnBrk="1" fontAlgn="auto" latinLnBrk="0" hangingPunct="1">
              <a:lnSpc>
                <a:spcPct val="100000"/>
              </a:lnSpc>
              <a:spcBef>
                <a:spcPts val="0"/>
              </a:spcBef>
              <a:spcAft>
                <a:spcPts val="0"/>
              </a:spcAft>
              <a:buClrTx/>
              <a:buSzTx/>
              <a:buFont typeface="Arial" pitchFamily="34" charset="0"/>
              <a:buNone/>
              <a:tabLst/>
              <a:defRPr/>
            </a:pPr>
            <a:r>
              <a:rPr kumimoji="0" lang="en-US" altLang="zh-CN" sz="1600" b="0" i="0" u="none" strike="noStrike" kern="0" cap="none" spc="0" normalizeH="0" baseline="0" noProof="0" dirty="0">
                <a:ln>
                  <a:noFill/>
                </a:ln>
                <a:solidFill>
                  <a:sysClr val="window" lastClr="FFFFFF"/>
                </a:solidFill>
                <a:effectLst/>
                <a:uLnTx/>
                <a:uFillTx/>
                <a:latin typeface="Noto Sans CJK SC Medium"/>
                <a:ea typeface="Noto Sans CJK SC Medium"/>
                <a:cs typeface="Noto Sans CJK SC Medium"/>
              </a:rPr>
              <a:t>TEXT</a:t>
            </a:r>
            <a:endParaRPr kumimoji="0" lang="zh-CN" altLang="en-US" sz="1600" b="0" i="0" u="none" strike="noStrike" kern="0" cap="none" spc="0" normalizeH="0" baseline="0" noProof="0" dirty="0">
              <a:ln>
                <a:noFill/>
              </a:ln>
              <a:solidFill>
                <a:sysClr val="window" lastClr="FFFFFF"/>
              </a:solidFill>
              <a:effectLst/>
              <a:uLnTx/>
              <a:uFillTx/>
              <a:latin typeface="Noto Sans CJK SC Medium"/>
              <a:ea typeface="Noto Sans CJK SC Medium"/>
              <a:cs typeface="Noto Sans CJK SC Medium"/>
            </a:endParaRPr>
          </a:p>
        </p:txBody>
      </p:sp>
      <p:cxnSp>
        <p:nvCxnSpPr>
          <p:cNvPr id="32" name="直接连接符 31"/>
          <p:cNvCxnSpPr>
            <a:cxnSpLocks noChangeAspect="1"/>
          </p:cNvCxnSpPr>
          <p:nvPr/>
        </p:nvCxnSpPr>
        <p:spPr>
          <a:xfrm rot="16200000" flipH="1">
            <a:off x="2674655" y="2689785"/>
            <a:ext cx="317326" cy="317326"/>
          </a:xfrm>
          <a:prstGeom prst="line">
            <a:avLst/>
          </a:prstGeom>
          <a:noFill/>
          <a:ln w="19050" cap="flat" cmpd="sng" algn="ctr">
            <a:solidFill>
              <a:srgbClr val="FB710F"/>
            </a:solidFill>
            <a:prstDash val="sysDot"/>
            <a:miter lim="800000"/>
            <a:headEnd type="oval" w="med" len="med"/>
            <a:tailEnd type="oval" w="med" len="med"/>
          </a:ln>
          <a:effectLst/>
        </p:spPr>
      </p:cxnSp>
      <p:cxnSp>
        <p:nvCxnSpPr>
          <p:cNvPr id="33" name="直接连接符 32"/>
          <p:cNvCxnSpPr>
            <a:cxnSpLocks noChangeAspect="1"/>
          </p:cNvCxnSpPr>
          <p:nvPr/>
        </p:nvCxnSpPr>
        <p:spPr>
          <a:xfrm rot="10800000">
            <a:off x="6275680" y="3782954"/>
            <a:ext cx="315928" cy="317326"/>
          </a:xfrm>
          <a:prstGeom prst="line">
            <a:avLst/>
          </a:prstGeom>
          <a:noFill/>
          <a:ln w="19050" cap="flat" cmpd="sng" algn="ctr">
            <a:solidFill>
              <a:srgbClr val="E7E6E6">
                <a:lumMod val="25000"/>
              </a:srgbClr>
            </a:solidFill>
            <a:prstDash val="sysDot"/>
            <a:miter lim="800000"/>
            <a:headEnd type="oval" w="med" len="med"/>
            <a:tailEnd type="oval" w="med" len="med"/>
          </a:ln>
          <a:effectLst/>
        </p:spPr>
      </p:cxnSp>
      <p:cxnSp>
        <p:nvCxnSpPr>
          <p:cNvPr id="34" name="直接连接符 33"/>
          <p:cNvCxnSpPr>
            <a:cxnSpLocks noChangeAspect="1"/>
          </p:cNvCxnSpPr>
          <p:nvPr/>
        </p:nvCxnSpPr>
        <p:spPr>
          <a:xfrm rot="5400000">
            <a:off x="5165735" y="1631565"/>
            <a:ext cx="317327" cy="317326"/>
          </a:xfrm>
          <a:prstGeom prst="line">
            <a:avLst/>
          </a:prstGeom>
          <a:noFill/>
          <a:ln w="19050" cap="flat" cmpd="sng" algn="ctr">
            <a:solidFill>
              <a:srgbClr val="FB710F"/>
            </a:solidFill>
            <a:prstDash val="sysDot"/>
            <a:miter lim="800000"/>
            <a:headEnd type="oval" w="med" len="med"/>
            <a:tailEnd type="oval" w="med" len="med"/>
          </a:ln>
          <a:effectLst/>
        </p:spPr>
      </p:cxnSp>
      <p:cxnSp>
        <p:nvCxnSpPr>
          <p:cNvPr id="35" name="直接连接符 34"/>
          <p:cNvCxnSpPr>
            <a:cxnSpLocks noChangeAspect="1"/>
          </p:cNvCxnSpPr>
          <p:nvPr/>
        </p:nvCxnSpPr>
        <p:spPr>
          <a:xfrm rot="5400000">
            <a:off x="3947454" y="5002633"/>
            <a:ext cx="315928" cy="317326"/>
          </a:xfrm>
          <a:prstGeom prst="line">
            <a:avLst/>
          </a:prstGeom>
          <a:noFill/>
          <a:ln w="19050" cap="flat" cmpd="sng" algn="ctr">
            <a:solidFill>
              <a:srgbClr val="E7E6E6">
                <a:lumMod val="25000"/>
              </a:srgbClr>
            </a:solidFill>
            <a:prstDash val="sysDot"/>
            <a:miter lim="800000"/>
            <a:headEnd type="oval" w="med" len="med"/>
            <a:tailEnd type="oval" w="med" len="med"/>
          </a:ln>
          <a:effectLst/>
        </p:spPr>
      </p:cxnSp>
      <p:sp>
        <p:nvSpPr>
          <p:cNvPr id="36" name="矩形 35"/>
          <p:cNvSpPr/>
          <p:nvPr/>
        </p:nvSpPr>
        <p:spPr>
          <a:xfrm>
            <a:off x="5715116" y="1790927"/>
            <a:ext cx="3152295" cy="830997"/>
          </a:xfrm>
          <a:prstGeom prst="rect">
            <a:avLst/>
          </a:prstGeom>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E7E6E6">
                    <a:lumMod val="25000"/>
                  </a:srgbClr>
                </a:solidFill>
                <a:effectLst/>
                <a:uLnTx/>
                <a:uFillTx/>
                <a:latin typeface="Calibri"/>
                <a:ea typeface="微软雅黑"/>
              </a:rPr>
              <a:t>Vestibulum ante ipsum primis in faucibus orci luctus et ultrices posuere cubilia Curae; Donec velit neque, auctor sit amet aliquam vel, ullamcorper sit amet ligula. Nulla quis lorem ut</a:t>
            </a:r>
          </a:p>
        </p:txBody>
      </p:sp>
      <p:sp>
        <p:nvSpPr>
          <p:cNvPr id="37" name="矩形 36"/>
          <p:cNvSpPr/>
          <p:nvPr/>
        </p:nvSpPr>
        <p:spPr>
          <a:xfrm>
            <a:off x="5715116" y="1484784"/>
            <a:ext cx="1595020" cy="338554"/>
          </a:xfrm>
          <a:prstGeom prst="rect">
            <a:avLst/>
          </a:prstGeom>
          <a:noFill/>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rgbClr val="E7E6E6">
                    <a:lumMod val="25000"/>
                  </a:srgbClr>
                </a:solidFill>
                <a:effectLst/>
                <a:uLnTx/>
                <a:uFillTx/>
                <a:latin typeface="Calibri"/>
                <a:ea typeface="微软雅黑"/>
              </a:rPr>
              <a:t>ADD YOUR TEXT</a:t>
            </a:r>
          </a:p>
        </p:txBody>
      </p:sp>
      <p:sp>
        <p:nvSpPr>
          <p:cNvPr id="38" name="矩形 37"/>
          <p:cNvSpPr/>
          <p:nvPr/>
        </p:nvSpPr>
        <p:spPr>
          <a:xfrm>
            <a:off x="6173631" y="4530837"/>
            <a:ext cx="3150897" cy="830997"/>
          </a:xfrm>
          <a:prstGeom prst="rect">
            <a:avLst/>
          </a:prstGeom>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E7E6E6">
                    <a:lumMod val="25000"/>
                  </a:srgbClr>
                </a:solidFill>
                <a:effectLst/>
                <a:uLnTx/>
                <a:uFillTx/>
                <a:latin typeface="Calibri"/>
                <a:ea typeface="微软雅黑"/>
              </a:rPr>
              <a:t>Vestibulum ante ipsum primis in faucibus orci luctus et ultrices posuere cubilia Curae; Donec velit neque, auctor sit amet aliquam vel, ullamcorper sit amet ligula. Nulla quis lorem ut</a:t>
            </a:r>
          </a:p>
        </p:txBody>
      </p:sp>
      <p:sp>
        <p:nvSpPr>
          <p:cNvPr id="39" name="矩形 38"/>
          <p:cNvSpPr/>
          <p:nvPr/>
        </p:nvSpPr>
        <p:spPr>
          <a:xfrm>
            <a:off x="6173631" y="4224694"/>
            <a:ext cx="1593621" cy="338554"/>
          </a:xfrm>
          <a:prstGeom prst="rect">
            <a:avLst/>
          </a:prstGeom>
          <a:noFill/>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rgbClr val="E7E6E6">
                    <a:lumMod val="25000"/>
                  </a:srgbClr>
                </a:solidFill>
                <a:effectLst/>
                <a:uLnTx/>
                <a:uFillTx/>
                <a:latin typeface="Calibri"/>
                <a:ea typeface="微软雅黑"/>
              </a:rPr>
              <a:t>ADD YOUR TEXT</a:t>
            </a:r>
          </a:p>
        </p:txBody>
      </p:sp>
      <p:sp>
        <p:nvSpPr>
          <p:cNvPr id="40" name="矩形 39"/>
          <p:cNvSpPr/>
          <p:nvPr/>
        </p:nvSpPr>
        <p:spPr>
          <a:xfrm>
            <a:off x="165400" y="1790927"/>
            <a:ext cx="3152295" cy="830997"/>
          </a:xfrm>
          <a:prstGeom prst="rect">
            <a:avLst/>
          </a:prstGeom>
        </p:spPr>
        <p:txBody>
          <a:bodyPr>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E7E6E6">
                    <a:lumMod val="25000"/>
                  </a:srgbClr>
                </a:solidFill>
                <a:effectLst/>
                <a:uLnTx/>
                <a:uFillTx/>
                <a:latin typeface="Calibri"/>
                <a:ea typeface="微软雅黑"/>
              </a:rPr>
              <a:t>Vestibulum ante ipsum primis in faucibus orci luctus et ultrices posuere cubilia Curae; Donec velit neque, auctor sit amet aliquam vel, ullamcorper sit amet ligula. Nulla quis lorem ut</a:t>
            </a:r>
          </a:p>
        </p:txBody>
      </p:sp>
      <p:sp>
        <p:nvSpPr>
          <p:cNvPr id="41" name="矩形 40"/>
          <p:cNvSpPr/>
          <p:nvPr/>
        </p:nvSpPr>
        <p:spPr>
          <a:xfrm>
            <a:off x="1722675" y="1484784"/>
            <a:ext cx="1595020" cy="338554"/>
          </a:xfrm>
          <a:prstGeom prst="rect">
            <a:avLst/>
          </a:prstGeom>
          <a:noFill/>
        </p:spPr>
        <p:txBody>
          <a:bodyPr>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rgbClr val="E7E6E6">
                    <a:lumMod val="25000"/>
                  </a:srgbClr>
                </a:solidFill>
                <a:effectLst/>
                <a:uLnTx/>
                <a:uFillTx/>
                <a:latin typeface="Calibri"/>
                <a:ea typeface="微软雅黑"/>
              </a:rPr>
              <a:t>ADD YOUR TEXT</a:t>
            </a:r>
          </a:p>
        </p:txBody>
      </p:sp>
      <p:sp>
        <p:nvSpPr>
          <p:cNvPr id="42" name="矩形 41"/>
          <p:cNvSpPr/>
          <p:nvPr/>
        </p:nvSpPr>
        <p:spPr>
          <a:xfrm>
            <a:off x="165400" y="4530837"/>
            <a:ext cx="3152295" cy="830997"/>
          </a:xfrm>
          <a:prstGeom prst="rect">
            <a:avLst/>
          </a:prstGeom>
        </p:spPr>
        <p:txBody>
          <a:bodyPr>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E7E6E6">
                    <a:lumMod val="25000"/>
                  </a:srgbClr>
                </a:solidFill>
                <a:effectLst/>
                <a:uLnTx/>
                <a:uFillTx/>
                <a:latin typeface="Calibri"/>
                <a:ea typeface="微软雅黑"/>
              </a:rPr>
              <a:t>Vestibulum ante ipsum primis in faucibus orci luctus et ultrices posuere cubilia Curae; Donec velit neque, auctor sit amet aliquam vel, ullamcorper sit amet ligula. Nulla quis lorem ut</a:t>
            </a:r>
          </a:p>
        </p:txBody>
      </p:sp>
      <p:sp>
        <p:nvSpPr>
          <p:cNvPr id="43" name="矩形 42"/>
          <p:cNvSpPr/>
          <p:nvPr/>
        </p:nvSpPr>
        <p:spPr>
          <a:xfrm>
            <a:off x="1722675" y="4224694"/>
            <a:ext cx="1595020" cy="338554"/>
          </a:xfrm>
          <a:prstGeom prst="rect">
            <a:avLst/>
          </a:prstGeom>
          <a:noFill/>
        </p:spPr>
        <p:txBody>
          <a:bodyPr>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rgbClr val="E7E6E6">
                    <a:lumMod val="25000"/>
                  </a:srgbClr>
                </a:solidFill>
                <a:effectLst/>
                <a:uLnTx/>
                <a:uFillTx/>
                <a:latin typeface="Calibri"/>
                <a:ea typeface="微软雅黑"/>
              </a:rPr>
              <a:t>ADD YOUR TEXT</a:t>
            </a:r>
          </a:p>
        </p:txBody>
      </p:sp>
    </p:spTree>
    <p:extLst>
      <p:ext uri="{BB962C8B-B14F-4D97-AF65-F5344CB8AC3E}">
        <p14:creationId xmlns:p14="http://schemas.microsoft.com/office/powerpoint/2010/main" val="15015341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KSO_Shape"/>
          <p:cNvSpPr/>
          <p:nvPr/>
        </p:nvSpPr>
        <p:spPr bwMode="auto">
          <a:xfrm>
            <a:off x="422948" y="1916832"/>
            <a:ext cx="2352212" cy="2984090"/>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rgbClr val="FB710F"/>
          </a:solidFill>
          <a:ln>
            <a:noFill/>
          </a:ln>
        </p:spPr>
        <p:txBody>
          <a:bodyPr anchor="ctr">
            <a:scene3d>
              <a:camera prst="orthographicFront"/>
              <a:lightRig rig="threePt" dir="t"/>
            </a:scene3d>
            <a:sp3d contourW="12700">
              <a:contourClr>
                <a:srgbClr val="FFFFFF"/>
              </a:contourClr>
            </a:sp3d>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rgbClr val="FFFFFF"/>
              </a:solidFill>
              <a:effectLst/>
              <a:uLnTx/>
              <a:uFillTx/>
              <a:latin typeface="Calibri"/>
              <a:ea typeface="微软雅黑"/>
            </a:endParaRPr>
          </a:p>
        </p:txBody>
      </p:sp>
      <p:sp>
        <p:nvSpPr>
          <p:cNvPr id="7" name="矩形 6"/>
          <p:cNvSpPr/>
          <p:nvPr/>
        </p:nvSpPr>
        <p:spPr>
          <a:xfrm>
            <a:off x="3180713" y="1916832"/>
            <a:ext cx="5711767" cy="1277273"/>
          </a:xfrm>
          <a:prstGeom prst="rect">
            <a:avLst/>
          </a:prstGeom>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rgbClr val="E7E6E6">
                    <a:lumMod val="25000"/>
                  </a:srgbClr>
                </a:solidFill>
                <a:effectLst/>
                <a:uLnTx/>
                <a:uFillTx/>
                <a:latin typeface="Calibri"/>
                <a:ea typeface="微软雅黑"/>
              </a:rPr>
              <a:t>Vestibulum ante ipsum primis in faucibus orci luctus et ultrices posuere cubilia Curae; Donec velit neque, auctor sit amet aliquam vel, ullamcorper sit amet ligula. Nulla quis lorem ut libero malesuada feugiat. Vestibulum ac diam sit amet quam vehicula elementum sed sit amet dui. Quisque velit nisi, pretium ut lacinia in, elementum id enim. Vestibulum ac diam sit amet quam vehicula elementum sed sit amet dui. Quisque velit nisi, pretium ut lacinia in, elementum id enim. Lorem ipsum dolor sit amet, consectetur adipiscing elit. Donec rutrum congue leo eget malesuada. Vivamus magna justo, lacinia eget co.</a:t>
            </a:r>
          </a:p>
        </p:txBody>
      </p:sp>
      <p:sp>
        <p:nvSpPr>
          <p:cNvPr id="8" name="矩形 7"/>
          <p:cNvSpPr/>
          <p:nvPr/>
        </p:nvSpPr>
        <p:spPr>
          <a:xfrm>
            <a:off x="3180713" y="3376824"/>
            <a:ext cx="5711767" cy="769441"/>
          </a:xfrm>
          <a:prstGeom prst="rect">
            <a:avLst/>
          </a:prstGeom>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rgbClr val="E7E6E6">
                    <a:lumMod val="25000"/>
                  </a:srgbClr>
                </a:solidFill>
                <a:effectLst/>
                <a:uLnTx/>
                <a:uFillTx/>
                <a:latin typeface="Calibri"/>
                <a:ea typeface="微软雅黑"/>
              </a:rPr>
              <a:t>Vestibulum ante ipsum primis in faucibus orci luctus et ultrices posuere cubilia Curae; Donec velit neque, auctor sit amet aliquam vel, ullamcorper sit amet ligula. Nulla quis lorem ut libero malesuada feugiat. Vestibulum ac diam sit amet quam vehicula elementum sed sit amet dui. Quisque velit nisi, pretium ut lacinia in。</a:t>
            </a:r>
          </a:p>
        </p:txBody>
      </p:sp>
      <p:sp>
        <p:nvSpPr>
          <p:cNvPr id="9" name="矩形 8"/>
          <p:cNvSpPr/>
          <p:nvPr/>
        </p:nvSpPr>
        <p:spPr>
          <a:xfrm>
            <a:off x="3180713" y="4304365"/>
            <a:ext cx="5711767" cy="769441"/>
          </a:xfrm>
          <a:prstGeom prst="rect">
            <a:avLst/>
          </a:prstGeom>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rgbClr val="E7E6E6">
                    <a:lumMod val="25000"/>
                  </a:srgbClr>
                </a:solidFill>
                <a:effectLst/>
                <a:uLnTx/>
                <a:uFillTx/>
                <a:latin typeface="Calibri"/>
                <a:ea typeface="微软雅黑"/>
              </a:rPr>
              <a:t>Vestibulum ante ipsum primis in faucibus orci luctus et ultrices posuere cubilia Curae; Donec velit neque, auctor sit amet aliquam vel, ullamcorper sit amet ligula. Nulla quis lorem ut libero malesuada feugiat. Vestibulum ac diam sit amet quam vehicula elementum sed sit amet dui. Quisque velit nisi, pretium ut lacinia in。</a:t>
            </a:r>
          </a:p>
        </p:txBody>
      </p:sp>
    </p:spTree>
    <p:extLst>
      <p:ext uri="{BB962C8B-B14F-4D97-AF65-F5344CB8AC3E}">
        <p14:creationId xmlns:p14="http://schemas.microsoft.com/office/powerpoint/2010/main" val="2671877229"/>
      </p:ext>
    </p:extLst>
  </p:cSld>
  <p:clrMapOvr>
    <a:masterClrMapping/>
  </p:clrMapOvr>
</p:sld>
</file>

<file path=ppt/theme/theme1.xml><?xml version="1.0" encoding="utf-8"?>
<a:theme xmlns:a="http://schemas.openxmlformats.org/drawingml/2006/main" name="第一PPT模板网：www.1ppt.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25400">
          <a:solidFill>
            <a:schemeClr val="bg1">
              <a:lumMod val="75000"/>
            </a:schemeClr>
          </a:solidFill>
        </a:ln>
        <a:effectLst/>
        <a:scene3d>
          <a:camera prst="orthographicFront"/>
          <a:lightRig rig="flat" dir="t"/>
        </a:scene3d>
        <a:sp3d>
          <a:extrusionClr>
            <a:schemeClr val="bg1"/>
          </a:extrusionClr>
          <a:contourClr>
            <a:schemeClr val="bg1"/>
          </a:contourClr>
        </a:sp3d>
      </a:spPr>
      <a:bodyPr rtlCol="0" anchor="ctr"/>
      <a:lstStyle>
        <a:defPPr marL="0" algn="ctr" eaLnBrk="0" fontAlgn="ctr" hangingPunct="0">
          <a:spcBef>
            <a:spcPts val="0"/>
          </a:spcBef>
          <a:spcAft>
            <a:spcPts val="0"/>
          </a:spcAft>
          <a:buClr>
            <a:srgbClr val="FF0000"/>
          </a:buClr>
          <a:buSzPct val="70000"/>
          <a:tabLst>
            <a:tab pos="136525" algn="l"/>
          </a:tabLst>
          <a:defRPr sz="1400">
            <a:latin typeface="微软雅黑" pitchFamily="34" charset="-122"/>
            <a:ea typeface="微软雅黑" pitchFamily="34" charset="-122"/>
          </a:defRPr>
        </a:defPPr>
      </a:lstStyle>
      <a:style>
        <a:lnRef idx="1">
          <a:schemeClr val="accent2"/>
        </a:lnRef>
        <a:fillRef idx="3">
          <a:schemeClr val="accent2"/>
        </a:fillRef>
        <a:effectRef idx="2">
          <a:schemeClr val="accent2"/>
        </a:effectRef>
        <a:fontRef idx="minor">
          <a:schemeClr val="lt1"/>
        </a:fontRef>
      </a:style>
    </a:spDef>
  </a:objectDefaults>
  <a:extraClrSchemeLst/>
</a:theme>
</file>

<file path=ppt/theme/theme2.xml><?xml version="1.0" encoding="utf-8"?>
<a:theme xmlns:a="http://schemas.openxmlformats.org/drawingml/2006/main" name="第一PPT：www.1ppt.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23154</TotalTime>
  <Words>2165</Words>
  <Application>Microsoft Office PowerPoint</Application>
  <PresentationFormat>全屏显示(4:3)</PresentationFormat>
  <Paragraphs>224</Paragraphs>
  <Slides>16</Slides>
  <Notes>0</Notes>
  <HiddenSlides>0</HiddenSlides>
  <MMClips>0</MMClips>
  <ScaleCrop>false</ScaleCrop>
  <HeadingPairs>
    <vt:vector size="4" baseType="variant">
      <vt:variant>
        <vt:lpstr>主题</vt:lpstr>
      </vt:variant>
      <vt:variant>
        <vt:i4>2</vt:i4>
      </vt:variant>
      <vt:variant>
        <vt:lpstr>幻灯片标题</vt:lpstr>
      </vt:variant>
      <vt:variant>
        <vt:i4>16</vt:i4>
      </vt:variant>
    </vt:vector>
  </HeadingPairs>
  <TitlesOfParts>
    <vt:vector size="18" baseType="lpstr">
      <vt:lpstr>第一PPT模板网：www.1ppt.com</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第一PPT</dc:title>
  <dc:creator>www.1ppt.com</dc:creator>
  <cp:keywords>第一PPT www.1ppt.com</cp:keywords>
  <dc:description>http://www.1ppt.com</dc:description>
  <cp:lastModifiedBy>Windows User</cp:lastModifiedBy>
  <cp:revision>1373</cp:revision>
  <dcterms:created xsi:type="dcterms:W3CDTF">2009-02-11T05:37:22Z</dcterms:created>
  <dcterms:modified xsi:type="dcterms:W3CDTF">2017-01-19T01:29:35Z</dcterms:modified>
  <cp:category>http://www.1ppt.com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Presentation">
    <vt:lpwstr>锐普图表</vt:lpwstr>
  </property>
  <property fmtid="{D5CDD505-2E9C-101B-9397-08002B2CF9AE}" pid="3" name="SlideDescription">
    <vt:lpwstr/>
  </property>
</Properties>
</file>