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13"/>
  </p:notesMasterIdLst>
  <p:handoutMasterIdLst>
    <p:handoutMasterId r:id="rId14"/>
  </p:handoutMasterIdLst>
  <p:sldIdLst>
    <p:sldId id="319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18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66" autoAdjust="0"/>
    <p:restoredTop sz="96433" autoAdjust="0"/>
  </p:normalViewPr>
  <p:slideViewPr>
    <p:cSldViewPr>
      <p:cViewPr>
        <p:scale>
          <a:sx n="110" d="100"/>
          <a:sy n="110" d="100"/>
        </p:scale>
        <p:origin x="-53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-99392"/>
            <a:ext cx="3663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/>
        </p:blipFill>
        <p:spPr>
          <a:xfrm>
            <a:off x="2627784" y="908720"/>
            <a:ext cx="6369479" cy="530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14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404664"/>
            <a:ext cx="381952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339" y="908720"/>
            <a:ext cx="44767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36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9"/>
            <a:ext cx="4538039" cy="6120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268760"/>
            <a:ext cx="23907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3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48680"/>
            <a:ext cx="6137932" cy="61379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92" y="3288081"/>
            <a:ext cx="3809524" cy="358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28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48" y="908720"/>
            <a:ext cx="7621736" cy="530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39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125" y="764704"/>
            <a:ext cx="3851399" cy="5616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04864"/>
            <a:ext cx="3661017" cy="169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76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7619048" cy="317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56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7619048" cy="3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67325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23221</TotalTime>
  <Words>161</Words>
  <Application>Microsoft Office PowerPoint</Application>
  <PresentationFormat>全屏显示(4:3)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Windows User</cp:lastModifiedBy>
  <cp:revision>1157</cp:revision>
  <dcterms:created xsi:type="dcterms:W3CDTF">2009-02-11T05:37:22Z</dcterms:created>
  <dcterms:modified xsi:type="dcterms:W3CDTF">2017-01-17T01:04:40Z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