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5"/>
  </p:notesMasterIdLst>
  <p:handoutMasterIdLst>
    <p:handoutMasterId r:id="rId16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359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7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2017/1/19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8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椭圆 4"/>
          <p:cNvSpPr>
            <a:spLocks noChangeArrowheads="1"/>
          </p:cNvSpPr>
          <p:nvPr/>
        </p:nvSpPr>
        <p:spPr bwMode="auto">
          <a:xfrm>
            <a:off x="343037" y="1937661"/>
            <a:ext cx="1772326" cy="1771007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31" name="椭圆 11"/>
          <p:cNvSpPr>
            <a:spLocks noChangeArrowheads="1"/>
          </p:cNvSpPr>
          <p:nvPr/>
        </p:nvSpPr>
        <p:spPr bwMode="auto">
          <a:xfrm>
            <a:off x="2512290" y="1937661"/>
            <a:ext cx="1772326" cy="1771007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32" name="椭圆 12"/>
          <p:cNvSpPr>
            <a:spLocks noChangeArrowheads="1"/>
          </p:cNvSpPr>
          <p:nvPr/>
        </p:nvSpPr>
        <p:spPr bwMode="auto">
          <a:xfrm>
            <a:off x="4710555" y="1937661"/>
            <a:ext cx="1772326" cy="1771007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33" name="椭圆 13"/>
          <p:cNvSpPr>
            <a:spLocks noChangeArrowheads="1"/>
          </p:cNvSpPr>
          <p:nvPr/>
        </p:nvSpPr>
        <p:spPr bwMode="auto">
          <a:xfrm>
            <a:off x="6879809" y="1937661"/>
            <a:ext cx="1772326" cy="1771007"/>
          </a:xfrm>
          <a:prstGeom prst="ellipse">
            <a:avLst/>
          </a:prstGeom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方正兰亭特黑简体" pitchFamily="2" charset="-122"/>
            </a:endParaRPr>
          </a:p>
        </p:txBody>
      </p:sp>
      <p:sp>
        <p:nvSpPr>
          <p:cNvPr id="34" name="椭圆 835"/>
          <p:cNvSpPr>
            <a:spLocks noChangeArrowheads="1"/>
          </p:cNvSpPr>
          <p:nvPr/>
        </p:nvSpPr>
        <p:spPr bwMode="auto">
          <a:xfrm>
            <a:off x="436664" y="2031288"/>
            <a:ext cx="1585072" cy="1585072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35" name="椭圆 838"/>
          <p:cNvSpPr>
            <a:spLocks noChangeArrowheads="1"/>
          </p:cNvSpPr>
          <p:nvPr/>
        </p:nvSpPr>
        <p:spPr bwMode="auto">
          <a:xfrm>
            <a:off x="4804182" y="2031288"/>
            <a:ext cx="1585072" cy="1585072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36" name="椭圆 840"/>
          <p:cNvSpPr>
            <a:spLocks noChangeArrowheads="1"/>
          </p:cNvSpPr>
          <p:nvPr/>
        </p:nvSpPr>
        <p:spPr bwMode="auto">
          <a:xfrm>
            <a:off x="2605918" y="2031288"/>
            <a:ext cx="1585072" cy="1585072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37" name="椭圆 5"/>
          <p:cNvSpPr>
            <a:spLocks noChangeArrowheads="1"/>
          </p:cNvSpPr>
          <p:nvPr/>
        </p:nvSpPr>
        <p:spPr bwMode="auto">
          <a:xfrm>
            <a:off x="6987942" y="2052387"/>
            <a:ext cx="1556060" cy="155606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38" name="矩形 6"/>
          <p:cNvSpPr>
            <a:spLocks noChangeArrowheads="1"/>
          </p:cNvSpPr>
          <p:nvPr/>
        </p:nvSpPr>
        <p:spPr bwMode="auto">
          <a:xfrm>
            <a:off x="484137" y="4279663"/>
            <a:ext cx="1421553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9" name="圆角矩形 7"/>
          <p:cNvSpPr>
            <a:spLocks noChangeArrowheads="1"/>
          </p:cNvSpPr>
          <p:nvPr/>
        </p:nvSpPr>
        <p:spPr bwMode="auto">
          <a:xfrm>
            <a:off x="643700" y="4071310"/>
            <a:ext cx="1153858" cy="83077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0" name="矩形 16"/>
          <p:cNvSpPr>
            <a:spLocks noChangeArrowheads="1"/>
          </p:cNvSpPr>
          <p:nvPr/>
        </p:nvSpPr>
        <p:spPr bwMode="auto">
          <a:xfrm>
            <a:off x="2648116" y="4279663"/>
            <a:ext cx="1420234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圆角矩形 17"/>
          <p:cNvSpPr>
            <a:spLocks noChangeArrowheads="1"/>
          </p:cNvSpPr>
          <p:nvPr/>
        </p:nvSpPr>
        <p:spPr bwMode="auto">
          <a:xfrm>
            <a:off x="2806360" y="4071310"/>
            <a:ext cx="1155177" cy="83077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2" name="矩形 18"/>
          <p:cNvSpPr>
            <a:spLocks noChangeArrowheads="1"/>
          </p:cNvSpPr>
          <p:nvPr/>
        </p:nvSpPr>
        <p:spPr bwMode="auto">
          <a:xfrm>
            <a:off x="4842425" y="4274389"/>
            <a:ext cx="1421553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圆角矩形 19"/>
          <p:cNvSpPr>
            <a:spLocks noChangeArrowheads="1"/>
          </p:cNvSpPr>
          <p:nvPr/>
        </p:nvSpPr>
        <p:spPr bwMode="auto">
          <a:xfrm>
            <a:off x="5001987" y="4066035"/>
            <a:ext cx="1153859" cy="83077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4" name="矩形 20"/>
          <p:cNvSpPr>
            <a:spLocks noChangeArrowheads="1"/>
          </p:cNvSpPr>
          <p:nvPr/>
        </p:nvSpPr>
        <p:spPr bwMode="auto">
          <a:xfrm>
            <a:off x="7027503" y="4274389"/>
            <a:ext cx="1420235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圆角矩形 21"/>
          <p:cNvSpPr>
            <a:spLocks noChangeArrowheads="1"/>
          </p:cNvSpPr>
          <p:nvPr/>
        </p:nvSpPr>
        <p:spPr bwMode="auto">
          <a:xfrm>
            <a:off x="7185746" y="4066035"/>
            <a:ext cx="1155177" cy="83077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6" name="Freeform 441"/>
          <p:cNvSpPr>
            <a:spLocks noEditPoints="1" noChangeArrowheads="1"/>
          </p:cNvSpPr>
          <p:nvPr/>
        </p:nvSpPr>
        <p:spPr bwMode="auto">
          <a:xfrm>
            <a:off x="921944" y="2506018"/>
            <a:ext cx="614512" cy="617149"/>
          </a:xfrm>
          <a:custGeom>
            <a:avLst/>
            <a:gdLst>
              <a:gd name="T0" fmla="*/ 2147483647 w 197"/>
              <a:gd name="T1" fmla="*/ 0 h 198"/>
              <a:gd name="T2" fmla="*/ 0 w 197"/>
              <a:gd name="T3" fmla="*/ 2147483647 h 198"/>
              <a:gd name="T4" fmla="*/ 2147483647 w 197"/>
              <a:gd name="T5" fmla="*/ 2147483647 h 198"/>
              <a:gd name="T6" fmla="*/ 2147483647 w 197"/>
              <a:gd name="T7" fmla="*/ 2147483647 h 198"/>
              <a:gd name="T8" fmla="*/ 2147483647 w 197"/>
              <a:gd name="T9" fmla="*/ 0 h 198"/>
              <a:gd name="T10" fmla="*/ 2147483647 w 197"/>
              <a:gd name="T11" fmla="*/ 2147483647 h 198"/>
              <a:gd name="T12" fmla="*/ 2147483647 w 197"/>
              <a:gd name="T13" fmla="*/ 2147483647 h 198"/>
              <a:gd name="T14" fmla="*/ 2147483647 w 197"/>
              <a:gd name="T15" fmla="*/ 2147483647 h 198"/>
              <a:gd name="T16" fmla="*/ 2147483647 w 197"/>
              <a:gd name="T17" fmla="*/ 2147483647 h 198"/>
              <a:gd name="T18" fmla="*/ 2147483647 w 197"/>
              <a:gd name="T19" fmla="*/ 2147483647 h 198"/>
              <a:gd name="T20" fmla="*/ 2147483647 w 197"/>
              <a:gd name="T21" fmla="*/ 2147483647 h 198"/>
              <a:gd name="T22" fmla="*/ 2147483647 w 197"/>
              <a:gd name="T23" fmla="*/ 2147483647 h 198"/>
              <a:gd name="T24" fmla="*/ 2147483647 w 197"/>
              <a:gd name="T25" fmla="*/ 2147483647 h 198"/>
              <a:gd name="T26" fmla="*/ 2147483647 w 197"/>
              <a:gd name="T27" fmla="*/ 2147483647 h 198"/>
              <a:gd name="T28" fmla="*/ 2147483647 w 197"/>
              <a:gd name="T29" fmla="*/ 2147483647 h 198"/>
              <a:gd name="T30" fmla="*/ 2147483647 w 197"/>
              <a:gd name="T31" fmla="*/ 2147483647 h 198"/>
              <a:gd name="T32" fmla="*/ 2147483647 w 197"/>
              <a:gd name="T33" fmla="*/ 2147483647 h 198"/>
              <a:gd name="T34" fmla="*/ 2147483647 w 197"/>
              <a:gd name="T35" fmla="*/ 2147483647 h 198"/>
              <a:gd name="T36" fmla="*/ 2147483647 w 197"/>
              <a:gd name="T37" fmla="*/ 2147483647 h 198"/>
              <a:gd name="T38" fmla="*/ 2147483647 w 197"/>
              <a:gd name="T39" fmla="*/ 2147483647 h 198"/>
              <a:gd name="T40" fmla="*/ 2147483647 w 197"/>
              <a:gd name="T41" fmla="*/ 2147483647 h 198"/>
              <a:gd name="T42" fmla="*/ 2147483647 w 197"/>
              <a:gd name="T43" fmla="*/ 2147483647 h 198"/>
              <a:gd name="T44" fmla="*/ 2147483647 w 197"/>
              <a:gd name="T45" fmla="*/ 2147483647 h 198"/>
              <a:gd name="T46" fmla="*/ 2147483647 w 197"/>
              <a:gd name="T47" fmla="*/ 2147483647 h 198"/>
              <a:gd name="T48" fmla="*/ 2147483647 w 197"/>
              <a:gd name="T49" fmla="*/ 2147483647 h 198"/>
              <a:gd name="T50" fmla="*/ 2147483647 w 197"/>
              <a:gd name="T51" fmla="*/ 2147483647 h 198"/>
              <a:gd name="T52" fmla="*/ 2147483647 w 197"/>
              <a:gd name="T53" fmla="*/ 2147483647 h 198"/>
              <a:gd name="T54" fmla="*/ 2147483647 w 197"/>
              <a:gd name="T55" fmla="*/ 2147483647 h 198"/>
              <a:gd name="T56" fmla="*/ 2147483647 w 197"/>
              <a:gd name="T57" fmla="*/ 2147483647 h 198"/>
              <a:gd name="T58" fmla="*/ 2147483647 w 197"/>
              <a:gd name="T59" fmla="*/ 2147483647 h 198"/>
              <a:gd name="T60" fmla="*/ 2147483647 w 197"/>
              <a:gd name="T61" fmla="*/ 2147483647 h 198"/>
              <a:gd name="T62" fmla="*/ 2147483647 w 197"/>
              <a:gd name="T63" fmla="*/ 2147483647 h 198"/>
              <a:gd name="T64" fmla="*/ 2147483647 w 197"/>
              <a:gd name="T65" fmla="*/ 2147483647 h 198"/>
              <a:gd name="T66" fmla="*/ 2147483647 w 197"/>
              <a:gd name="T67" fmla="*/ 2147483647 h 198"/>
              <a:gd name="T68" fmla="*/ 2147483647 w 197"/>
              <a:gd name="T69" fmla="*/ 2147483647 h 1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7" h="198">
                <a:moveTo>
                  <a:pt x="99" y="0"/>
                </a:moveTo>
                <a:cubicBezTo>
                  <a:pt x="44" y="0"/>
                  <a:pt x="0" y="45"/>
                  <a:pt x="0" y="99"/>
                </a:cubicBezTo>
                <a:cubicBezTo>
                  <a:pt x="0" y="153"/>
                  <a:pt x="44" y="198"/>
                  <a:pt x="99" y="198"/>
                </a:cubicBezTo>
                <a:cubicBezTo>
                  <a:pt x="153" y="198"/>
                  <a:pt x="197" y="153"/>
                  <a:pt x="197" y="99"/>
                </a:cubicBezTo>
                <a:cubicBezTo>
                  <a:pt x="197" y="45"/>
                  <a:pt x="153" y="0"/>
                  <a:pt x="99" y="0"/>
                </a:cubicBezTo>
                <a:close/>
                <a:moveTo>
                  <a:pt x="99" y="184"/>
                </a:moveTo>
                <a:cubicBezTo>
                  <a:pt x="74" y="184"/>
                  <a:pt x="51" y="173"/>
                  <a:pt x="36" y="156"/>
                </a:cubicBezTo>
                <a:cubicBezTo>
                  <a:pt x="37" y="154"/>
                  <a:pt x="41" y="142"/>
                  <a:pt x="44" y="136"/>
                </a:cubicBezTo>
                <a:cubicBezTo>
                  <a:pt x="47" y="130"/>
                  <a:pt x="48" y="129"/>
                  <a:pt x="54" y="123"/>
                </a:cubicBezTo>
                <a:cubicBezTo>
                  <a:pt x="61" y="117"/>
                  <a:pt x="41" y="115"/>
                  <a:pt x="36" y="110"/>
                </a:cubicBezTo>
                <a:cubicBezTo>
                  <a:pt x="31" y="105"/>
                  <a:pt x="29" y="105"/>
                  <a:pt x="24" y="101"/>
                </a:cubicBezTo>
                <a:cubicBezTo>
                  <a:pt x="20" y="98"/>
                  <a:pt x="17" y="112"/>
                  <a:pt x="16" y="119"/>
                </a:cubicBezTo>
                <a:cubicBezTo>
                  <a:pt x="15" y="113"/>
                  <a:pt x="14" y="106"/>
                  <a:pt x="14" y="99"/>
                </a:cubicBezTo>
                <a:cubicBezTo>
                  <a:pt x="14" y="81"/>
                  <a:pt x="20" y="64"/>
                  <a:pt x="29" y="51"/>
                </a:cubicBezTo>
                <a:cubicBezTo>
                  <a:pt x="26" y="59"/>
                  <a:pt x="24" y="71"/>
                  <a:pt x="34" y="67"/>
                </a:cubicBezTo>
                <a:cubicBezTo>
                  <a:pt x="46" y="63"/>
                  <a:pt x="47" y="59"/>
                  <a:pt x="47" y="5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5" y="63"/>
                  <a:pt x="56" y="66"/>
                </a:cubicBezTo>
                <a:cubicBezTo>
                  <a:pt x="58" y="68"/>
                  <a:pt x="63" y="75"/>
                  <a:pt x="65" y="65"/>
                </a:cubicBezTo>
                <a:cubicBezTo>
                  <a:pt x="69" y="48"/>
                  <a:pt x="69" y="43"/>
                  <a:pt x="76" y="43"/>
                </a:cubicBezTo>
                <a:cubicBezTo>
                  <a:pt x="82" y="43"/>
                  <a:pt x="95" y="38"/>
                  <a:pt x="97" y="54"/>
                </a:cubicBezTo>
                <a:cubicBezTo>
                  <a:pt x="98" y="69"/>
                  <a:pt x="95" y="60"/>
                  <a:pt x="87" y="64"/>
                </a:cubicBezTo>
                <a:cubicBezTo>
                  <a:pt x="79" y="68"/>
                  <a:pt x="76" y="82"/>
                  <a:pt x="84" y="84"/>
                </a:cubicBezTo>
                <a:cubicBezTo>
                  <a:pt x="92" y="86"/>
                  <a:pt x="110" y="93"/>
                  <a:pt x="110" y="93"/>
                </a:cubicBezTo>
                <a:cubicBezTo>
                  <a:pt x="118" y="103"/>
                  <a:pt x="118" y="103"/>
                  <a:pt x="118" y="103"/>
                </a:cubicBezTo>
                <a:cubicBezTo>
                  <a:pt x="121" y="113"/>
                  <a:pt x="121" y="113"/>
                  <a:pt x="121" y="113"/>
                </a:cubicBezTo>
                <a:cubicBezTo>
                  <a:pt x="121" y="113"/>
                  <a:pt x="123" y="125"/>
                  <a:pt x="123" y="126"/>
                </a:cubicBezTo>
                <a:cubicBezTo>
                  <a:pt x="123" y="127"/>
                  <a:pt x="123" y="137"/>
                  <a:pt x="123" y="137"/>
                </a:cubicBezTo>
                <a:cubicBezTo>
                  <a:pt x="123" y="137"/>
                  <a:pt x="123" y="158"/>
                  <a:pt x="131" y="153"/>
                </a:cubicBezTo>
                <a:cubicBezTo>
                  <a:pt x="139" y="148"/>
                  <a:pt x="160" y="115"/>
                  <a:pt x="156" y="102"/>
                </a:cubicBezTo>
                <a:cubicBezTo>
                  <a:pt x="151" y="90"/>
                  <a:pt x="151" y="88"/>
                  <a:pt x="159" y="84"/>
                </a:cubicBezTo>
                <a:cubicBezTo>
                  <a:pt x="167" y="80"/>
                  <a:pt x="173" y="74"/>
                  <a:pt x="173" y="68"/>
                </a:cubicBezTo>
                <a:cubicBezTo>
                  <a:pt x="172" y="64"/>
                  <a:pt x="173" y="61"/>
                  <a:pt x="173" y="58"/>
                </a:cubicBezTo>
                <a:cubicBezTo>
                  <a:pt x="180" y="71"/>
                  <a:pt x="183" y="84"/>
                  <a:pt x="183" y="99"/>
                </a:cubicBezTo>
                <a:cubicBezTo>
                  <a:pt x="183" y="146"/>
                  <a:pt x="145" y="184"/>
                  <a:pt x="99" y="1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47" name="Group 24"/>
          <p:cNvGrpSpPr>
            <a:grpSpLocks/>
          </p:cNvGrpSpPr>
          <p:nvPr/>
        </p:nvGrpSpPr>
        <p:grpSpPr bwMode="auto">
          <a:xfrm>
            <a:off x="7474541" y="2532392"/>
            <a:ext cx="621105" cy="561764"/>
            <a:chOff x="0" y="0"/>
            <a:chExt cx="747713" cy="674688"/>
          </a:xfrm>
        </p:grpSpPr>
        <p:sp>
          <p:nvSpPr>
            <p:cNvPr id="48" name="Freeform 411"/>
            <p:cNvSpPr>
              <a:spLocks noChangeArrowheads="1"/>
            </p:cNvSpPr>
            <p:nvPr/>
          </p:nvSpPr>
          <p:spPr bwMode="auto">
            <a:xfrm>
              <a:off x="619125" y="608013"/>
              <a:ext cx="117475" cy="47625"/>
            </a:xfrm>
            <a:custGeom>
              <a:avLst/>
              <a:gdLst>
                <a:gd name="T0" fmla="*/ 2147483647 w 31"/>
                <a:gd name="T1" fmla="*/ 0 h 13"/>
                <a:gd name="T2" fmla="*/ 2147483647 w 31"/>
                <a:gd name="T3" fmla="*/ 0 h 13"/>
                <a:gd name="T4" fmla="*/ 0 w 31"/>
                <a:gd name="T5" fmla="*/ 2147483647 h 13"/>
                <a:gd name="T6" fmla="*/ 2147483647 w 31"/>
                <a:gd name="T7" fmla="*/ 2147483647 h 13"/>
                <a:gd name="T8" fmla="*/ 2147483647 w 31"/>
                <a:gd name="T9" fmla="*/ 2147483647 h 13"/>
                <a:gd name="T10" fmla="*/ 2147483647 w 31"/>
                <a:gd name="T11" fmla="*/ 2147483647 h 13"/>
                <a:gd name="T12" fmla="*/ 2147483647 w 31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13">
                  <a:moveTo>
                    <a:pt x="2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8" y="13"/>
                    <a:pt x="31" y="10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412"/>
            <p:cNvSpPr>
              <a:spLocks noChangeArrowheads="1"/>
            </p:cNvSpPr>
            <p:nvPr/>
          </p:nvSpPr>
          <p:spPr bwMode="auto">
            <a:xfrm>
              <a:off x="465138" y="608013"/>
              <a:ext cx="112713" cy="47625"/>
            </a:xfrm>
            <a:custGeom>
              <a:avLst/>
              <a:gdLst>
                <a:gd name="T0" fmla="*/ 2147483647 w 30"/>
                <a:gd name="T1" fmla="*/ 0 h 13"/>
                <a:gd name="T2" fmla="*/ 2147483647 w 30"/>
                <a:gd name="T3" fmla="*/ 0 h 13"/>
                <a:gd name="T4" fmla="*/ 0 w 30"/>
                <a:gd name="T5" fmla="*/ 2147483647 h 13"/>
                <a:gd name="T6" fmla="*/ 2147483647 w 30"/>
                <a:gd name="T7" fmla="*/ 2147483647 h 13"/>
                <a:gd name="T8" fmla="*/ 2147483647 w 30"/>
                <a:gd name="T9" fmla="*/ 2147483647 h 13"/>
                <a:gd name="T10" fmla="*/ 2147483647 w 30"/>
                <a:gd name="T11" fmla="*/ 2147483647 h 13"/>
                <a:gd name="T12" fmla="*/ 2147483647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3">
                  <a:moveTo>
                    <a:pt x="2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413"/>
            <p:cNvSpPr>
              <a:spLocks noChangeArrowheads="1"/>
            </p:cNvSpPr>
            <p:nvPr/>
          </p:nvSpPr>
          <p:spPr bwMode="auto">
            <a:xfrm>
              <a:off x="157163" y="608013"/>
              <a:ext cx="112713" cy="47625"/>
            </a:xfrm>
            <a:custGeom>
              <a:avLst/>
              <a:gdLst>
                <a:gd name="T0" fmla="*/ 2147483647 w 30"/>
                <a:gd name="T1" fmla="*/ 0 h 13"/>
                <a:gd name="T2" fmla="*/ 2147483647 w 30"/>
                <a:gd name="T3" fmla="*/ 0 h 13"/>
                <a:gd name="T4" fmla="*/ 0 w 30"/>
                <a:gd name="T5" fmla="*/ 2147483647 h 13"/>
                <a:gd name="T6" fmla="*/ 2147483647 w 30"/>
                <a:gd name="T7" fmla="*/ 2147483647 h 13"/>
                <a:gd name="T8" fmla="*/ 2147483647 w 30"/>
                <a:gd name="T9" fmla="*/ 2147483647 h 13"/>
                <a:gd name="T10" fmla="*/ 2147483647 w 30"/>
                <a:gd name="T11" fmla="*/ 2147483647 h 13"/>
                <a:gd name="T12" fmla="*/ 2147483647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3">
                  <a:moveTo>
                    <a:pt x="2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414"/>
            <p:cNvSpPr>
              <a:spLocks noChangeArrowheads="1"/>
            </p:cNvSpPr>
            <p:nvPr/>
          </p:nvSpPr>
          <p:spPr bwMode="auto">
            <a:xfrm>
              <a:off x="4763" y="608013"/>
              <a:ext cx="111125" cy="47625"/>
            </a:xfrm>
            <a:custGeom>
              <a:avLst/>
              <a:gdLst>
                <a:gd name="T0" fmla="*/ 2147483647 w 30"/>
                <a:gd name="T1" fmla="*/ 0 h 13"/>
                <a:gd name="T2" fmla="*/ 2147483647 w 30"/>
                <a:gd name="T3" fmla="*/ 0 h 13"/>
                <a:gd name="T4" fmla="*/ 0 w 30"/>
                <a:gd name="T5" fmla="*/ 2147483647 h 13"/>
                <a:gd name="T6" fmla="*/ 2147483647 w 30"/>
                <a:gd name="T7" fmla="*/ 2147483647 h 13"/>
                <a:gd name="T8" fmla="*/ 2147483647 w 30"/>
                <a:gd name="T9" fmla="*/ 2147483647 h 13"/>
                <a:gd name="T10" fmla="*/ 2147483647 w 30"/>
                <a:gd name="T11" fmla="*/ 2147483647 h 13"/>
                <a:gd name="T12" fmla="*/ 2147483647 w 3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13">
                  <a:moveTo>
                    <a:pt x="2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30" y="10"/>
                    <a:pt x="30" y="7"/>
                  </a:cubicBezTo>
                  <a:cubicBezTo>
                    <a:pt x="30" y="3"/>
                    <a:pt x="27" y="0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Freeform 415"/>
            <p:cNvSpPr>
              <a:spLocks noEditPoints="1" noChangeArrowheads="1"/>
            </p:cNvSpPr>
            <p:nvPr/>
          </p:nvSpPr>
          <p:spPr bwMode="auto">
            <a:xfrm>
              <a:off x="0" y="0"/>
              <a:ext cx="747713" cy="674688"/>
            </a:xfrm>
            <a:custGeom>
              <a:avLst/>
              <a:gdLst>
                <a:gd name="T0" fmla="*/ 2147483647 w 199"/>
                <a:gd name="T1" fmla="*/ 2147483647 h 180"/>
                <a:gd name="T2" fmla="*/ 2147483647 w 199"/>
                <a:gd name="T3" fmla="*/ 2147483647 h 180"/>
                <a:gd name="T4" fmla="*/ 2147483647 w 199"/>
                <a:gd name="T5" fmla="*/ 2147483647 h 180"/>
                <a:gd name="T6" fmla="*/ 2147483647 w 199"/>
                <a:gd name="T7" fmla="*/ 2147483647 h 180"/>
                <a:gd name="T8" fmla="*/ 2147483647 w 199"/>
                <a:gd name="T9" fmla="*/ 2147483647 h 180"/>
                <a:gd name="T10" fmla="*/ 2147483647 w 199"/>
                <a:gd name="T11" fmla="*/ 0 h 180"/>
                <a:gd name="T12" fmla="*/ 2147483647 w 199"/>
                <a:gd name="T13" fmla="*/ 0 h 180"/>
                <a:gd name="T14" fmla="*/ 2147483647 w 199"/>
                <a:gd name="T15" fmla="*/ 2147483647 h 180"/>
                <a:gd name="T16" fmla="*/ 2147483647 w 199"/>
                <a:gd name="T17" fmla="*/ 2147483647 h 180"/>
                <a:gd name="T18" fmla="*/ 0 w 199"/>
                <a:gd name="T19" fmla="*/ 2147483647 h 180"/>
                <a:gd name="T20" fmla="*/ 0 w 199"/>
                <a:gd name="T21" fmla="*/ 2147483647 h 180"/>
                <a:gd name="T22" fmla="*/ 0 w 199"/>
                <a:gd name="T23" fmla="*/ 2147483647 h 180"/>
                <a:gd name="T24" fmla="*/ 0 w 199"/>
                <a:gd name="T25" fmla="*/ 2147483647 h 180"/>
                <a:gd name="T26" fmla="*/ 2147483647 w 199"/>
                <a:gd name="T27" fmla="*/ 2147483647 h 180"/>
                <a:gd name="T28" fmla="*/ 2147483647 w 199"/>
                <a:gd name="T29" fmla="*/ 2147483647 h 180"/>
                <a:gd name="T30" fmla="*/ 2147483647 w 199"/>
                <a:gd name="T31" fmla="*/ 2147483647 h 180"/>
                <a:gd name="T32" fmla="*/ 2147483647 w 199"/>
                <a:gd name="T33" fmla="*/ 2147483647 h 180"/>
                <a:gd name="T34" fmla="*/ 2147483647 w 199"/>
                <a:gd name="T35" fmla="*/ 2147483647 h 180"/>
                <a:gd name="T36" fmla="*/ 2147483647 w 199"/>
                <a:gd name="T37" fmla="*/ 2147483647 h 180"/>
                <a:gd name="T38" fmla="*/ 2147483647 w 199"/>
                <a:gd name="T39" fmla="*/ 2147483647 h 180"/>
                <a:gd name="T40" fmla="*/ 2147483647 w 199"/>
                <a:gd name="T41" fmla="*/ 2147483647 h 180"/>
                <a:gd name="T42" fmla="*/ 2147483647 w 199"/>
                <a:gd name="T43" fmla="*/ 2147483647 h 180"/>
                <a:gd name="T44" fmla="*/ 2147483647 w 199"/>
                <a:gd name="T45" fmla="*/ 2147483647 h 180"/>
                <a:gd name="T46" fmla="*/ 2147483647 w 199"/>
                <a:gd name="T47" fmla="*/ 2147483647 h 180"/>
                <a:gd name="T48" fmla="*/ 2147483647 w 199"/>
                <a:gd name="T49" fmla="*/ 2147483647 h 180"/>
                <a:gd name="T50" fmla="*/ 2147483647 w 199"/>
                <a:gd name="T51" fmla="*/ 2147483647 h 180"/>
                <a:gd name="T52" fmla="*/ 2147483647 w 199"/>
                <a:gd name="T53" fmla="*/ 2147483647 h 180"/>
                <a:gd name="T54" fmla="*/ 2147483647 w 199"/>
                <a:gd name="T55" fmla="*/ 2147483647 h 180"/>
                <a:gd name="T56" fmla="*/ 2147483647 w 199"/>
                <a:gd name="T57" fmla="*/ 2147483647 h 180"/>
                <a:gd name="T58" fmla="*/ 2147483647 w 199"/>
                <a:gd name="T59" fmla="*/ 2147483647 h 180"/>
                <a:gd name="T60" fmla="*/ 2147483647 w 199"/>
                <a:gd name="T61" fmla="*/ 2147483647 h 180"/>
                <a:gd name="T62" fmla="*/ 2147483647 w 199"/>
                <a:gd name="T63" fmla="*/ 2147483647 h 180"/>
                <a:gd name="T64" fmla="*/ 2147483647 w 199"/>
                <a:gd name="T65" fmla="*/ 2147483647 h 180"/>
                <a:gd name="T66" fmla="*/ 2147483647 w 199"/>
                <a:gd name="T67" fmla="*/ 2147483647 h 180"/>
                <a:gd name="T68" fmla="*/ 2147483647 w 199"/>
                <a:gd name="T69" fmla="*/ 2147483647 h 180"/>
                <a:gd name="T70" fmla="*/ 2147483647 w 199"/>
                <a:gd name="T71" fmla="*/ 2147483647 h 180"/>
                <a:gd name="T72" fmla="*/ 2147483647 w 199"/>
                <a:gd name="T73" fmla="*/ 2147483647 h 180"/>
                <a:gd name="T74" fmla="*/ 2147483647 w 199"/>
                <a:gd name="T75" fmla="*/ 2147483647 h 180"/>
                <a:gd name="T76" fmla="*/ 2147483647 w 199"/>
                <a:gd name="T77" fmla="*/ 2147483647 h 180"/>
                <a:gd name="T78" fmla="*/ 2147483647 w 199"/>
                <a:gd name="T79" fmla="*/ 2147483647 h 180"/>
                <a:gd name="T80" fmla="*/ 2147483647 w 199"/>
                <a:gd name="T81" fmla="*/ 2147483647 h 180"/>
                <a:gd name="T82" fmla="*/ 2147483647 w 199"/>
                <a:gd name="T83" fmla="*/ 2147483647 h 180"/>
                <a:gd name="T84" fmla="*/ 2147483647 w 199"/>
                <a:gd name="T85" fmla="*/ 2147483647 h 180"/>
                <a:gd name="T86" fmla="*/ 2147483647 w 199"/>
                <a:gd name="T87" fmla="*/ 2147483647 h 180"/>
                <a:gd name="T88" fmla="*/ 2147483647 w 199"/>
                <a:gd name="T89" fmla="*/ 2147483647 h 180"/>
                <a:gd name="T90" fmla="*/ 2147483647 w 199"/>
                <a:gd name="T91" fmla="*/ 2147483647 h 180"/>
                <a:gd name="T92" fmla="*/ 2147483647 w 199"/>
                <a:gd name="T93" fmla="*/ 2147483647 h 18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99" h="180">
                  <a:moveTo>
                    <a:pt x="194" y="24"/>
                  </a:moveTo>
                  <a:cubicBezTo>
                    <a:pt x="191" y="21"/>
                    <a:pt x="187" y="19"/>
                    <a:pt x="183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80" y="7"/>
                    <a:pt x="72" y="0"/>
                    <a:pt x="6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4" y="0"/>
                    <a:pt x="7" y="7"/>
                    <a:pt x="7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3" y="25"/>
                    <a:pt x="0" y="30"/>
                    <a:pt x="0" y="3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5"/>
                    <a:pt x="7" y="142"/>
                    <a:pt x="16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89" y="162"/>
                    <a:pt x="87" y="165"/>
                    <a:pt x="87" y="169"/>
                  </a:cubicBezTo>
                  <a:cubicBezTo>
                    <a:pt x="87" y="175"/>
                    <a:pt x="92" y="180"/>
                    <a:pt x="98" y="180"/>
                  </a:cubicBezTo>
                  <a:cubicBezTo>
                    <a:pt x="105" y="180"/>
                    <a:pt x="110" y="175"/>
                    <a:pt x="110" y="169"/>
                  </a:cubicBezTo>
                  <a:cubicBezTo>
                    <a:pt x="110" y="165"/>
                    <a:pt x="108" y="162"/>
                    <a:pt x="105" y="160"/>
                  </a:cubicBezTo>
                  <a:cubicBezTo>
                    <a:pt x="105" y="142"/>
                    <a:pt x="105" y="142"/>
                    <a:pt x="105" y="142"/>
                  </a:cubicBezTo>
                  <a:cubicBezTo>
                    <a:pt x="167" y="142"/>
                    <a:pt x="167" y="142"/>
                    <a:pt x="167" y="142"/>
                  </a:cubicBezTo>
                  <a:cubicBezTo>
                    <a:pt x="168" y="142"/>
                    <a:pt x="168" y="142"/>
                    <a:pt x="169" y="142"/>
                  </a:cubicBezTo>
                  <a:cubicBezTo>
                    <a:pt x="169" y="142"/>
                    <a:pt x="169" y="142"/>
                    <a:pt x="169" y="142"/>
                  </a:cubicBezTo>
                  <a:cubicBezTo>
                    <a:pt x="169" y="142"/>
                    <a:pt x="170" y="142"/>
                    <a:pt x="170" y="142"/>
                  </a:cubicBezTo>
                  <a:cubicBezTo>
                    <a:pt x="170" y="142"/>
                    <a:pt x="170" y="142"/>
                    <a:pt x="170" y="142"/>
                  </a:cubicBezTo>
                  <a:cubicBezTo>
                    <a:pt x="171" y="142"/>
                    <a:pt x="171" y="142"/>
                    <a:pt x="172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77" y="140"/>
                    <a:pt x="182" y="135"/>
                    <a:pt x="183" y="129"/>
                  </a:cubicBezTo>
                  <a:cubicBezTo>
                    <a:pt x="183" y="129"/>
                    <a:pt x="183" y="129"/>
                    <a:pt x="183" y="129"/>
                  </a:cubicBezTo>
                  <a:cubicBezTo>
                    <a:pt x="183" y="129"/>
                    <a:pt x="183" y="128"/>
                    <a:pt x="183" y="128"/>
                  </a:cubicBezTo>
                  <a:cubicBezTo>
                    <a:pt x="183" y="128"/>
                    <a:pt x="183" y="127"/>
                    <a:pt x="183" y="127"/>
                  </a:cubicBezTo>
                  <a:cubicBezTo>
                    <a:pt x="183" y="127"/>
                    <a:pt x="183" y="127"/>
                    <a:pt x="183" y="127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9" y="36"/>
                    <a:pt x="199" y="36"/>
                    <a:pt x="199" y="36"/>
                  </a:cubicBezTo>
                  <a:cubicBezTo>
                    <a:pt x="199" y="31"/>
                    <a:pt x="197" y="27"/>
                    <a:pt x="194" y="24"/>
                  </a:cubicBezTo>
                  <a:close/>
                  <a:moveTo>
                    <a:pt x="170" y="125"/>
                  </a:moveTo>
                  <a:cubicBezTo>
                    <a:pt x="169" y="126"/>
                    <a:pt x="169" y="126"/>
                    <a:pt x="169" y="126"/>
                  </a:cubicBezTo>
                  <a:cubicBezTo>
                    <a:pt x="169" y="127"/>
                    <a:pt x="168" y="128"/>
                    <a:pt x="167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4" y="128"/>
                    <a:pt x="14" y="12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5"/>
                    <a:pt x="30" y="33"/>
                    <a:pt x="34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3"/>
                    <a:pt x="184" y="33"/>
                    <a:pt x="185" y="34"/>
                  </a:cubicBezTo>
                  <a:cubicBezTo>
                    <a:pt x="185" y="34"/>
                    <a:pt x="185" y="34"/>
                    <a:pt x="185" y="35"/>
                  </a:cubicBezTo>
                  <a:lnTo>
                    <a:pt x="170" y="125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3" name="Group 30"/>
          <p:cNvGrpSpPr>
            <a:grpSpLocks/>
          </p:cNvGrpSpPr>
          <p:nvPr/>
        </p:nvGrpSpPr>
        <p:grpSpPr bwMode="auto">
          <a:xfrm>
            <a:off x="5334298" y="2553491"/>
            <a:ext cx="619787" cy="610556"/>
            <a:chOff x="0" y="0"/>
            <a:chExt cx="746125" cy="735013"/>
          </a:xfrm>
        </p:grpSpPr>
        <p:sp>
          <p:nvSpPr>
            <p:cNvPr id="54" name="Freeform 464"/>
            <p:cNvSpPr>
              <a:spLocks noChangeArrowheads="1"/>
            </p:cNvSpPr>
            <p:nvPr/>
          </p:nvSpPr>
          <p:spPr bwMode="auto">
            <a:xfrm>
              <a:off x="0" y="0"/>
              <a:ext cx="479425" cy="735013"/>
            </a:xfrm>
            <a:custGeom>
              <a:avLst/>
              <a:gdLst>
                <a:gd name="T0" fmla="*/ 2147483647 w 128"/>
                <a:gd name="T1" fmla="*/ 2147483647 h 196"/>
                <a:gd name="T2" fmla="*/ 2147483647 w 128"/>
                <a:gd name="T3" fmla="*/ 2147483647 h 196"/>
                <a:gd name="T4" fmla="*/ 2147483647 w 128"/>
                <a:gd name="T5" fmla="*/ 2147483647 h 196"/>
                <a:gd name="T6" fmla="*/ 2147483647 w 128"/>
                <a:gd name="T7" fmla="*/ 2147483647 h 196"/>
                <a:gd name="T8" fmla="*/ 2147483647 w 128"/>
                <a:gd name="T9" fmla="*/ 2147483647 h 196"/>
                <a:gd name="T10" fmla="*/ 2147483647 w 128"/>
                <a:gd name="T11" fmla="*/ 2147483647 h 196"/>
                <a:gd name="T12" fmla="*/ 2147483647 w 128"/>
                <a:gd name="T13" fmla="*/ 2147483647 h 196"/>
                <a:gd name="T14" fmla="*/ 2147483647 w 128"/>
                <a:gd name="T15" fmla="*/ 2147483647 h 196"/>
                <a:gd name="T16" fmla="*/ 2147483647 w 128"/>
                <a:gd name="T17" fmla="*/ 2147483647 h 196"/>
                <a:gd name="T18" fmla="*/ 2147483647 w 128"/>
                <a:gd name="T19" fmla="*/ 2147483647 h 196"/>
                <a:gd name="T20" fmla="*/ 2147483647 w 128"/>
                <a:gd name="T21" fmla="*/ 2147483647 h 196"/>
                <a:gd name="T22" fmla="*/ 2147483647 w 128"/>
                <a:gd name="T23" fmla="*/ 2147483647 h 196"/>
                <a:gd name="T24" fmla="*/ 2147483647 w 128"/>
                <a:gd name="T25" fmla="*/ 2147483647 h 196"/>
                <a:gd name="T26" fmla="*/ 2147483647 w 128"/>
                <a:gd name="T27" fmla="*/ 2147483647 h 196"/>
                <a:gd name="T28" fmla="*/ 2147483647 w 128"/>
                <a:gd name="T29" fmla="*/ 2147483647 h 196"/>
                <a:gd name="T30" fmla="*/ 2147483647 w 128"/>
                <a:gd name="T31" fmla="*/ 0 h 196"/>
                <a:gd name="T32" fmla="*/ 2147483647 w 128"/>
                <a:gd name="T33" fmla="*/ 0 h 196"/>
                <a:gd name="T34" fmla="*/ 0 w 128"/>
                <a:gd name="T35" fmla="*/ 2147483647 h 196"/>
                <a:gd name="T36" fmla="*/ 0 w 128"/>
                <a:gd name="T37" fmla="*/ 2147483647 h 196"/>
                <a:gd name="T38" fmla="*/ 2147483647 w 128"/>
                <a:gd name="T39" fmla="*/ 2147483647 h 196"/>
                <a:gd name="T40" fmla="*/ 2147483647 w 128"/>
                <a:gd name="T41" fmla="*/ 2147483647 h 196"/>
                <a:gd name="T42" fmla="*/ 2147483647 w 128"/>
                <a:gd name="T43" fmla="*/ 2147483647 h 196"/>
                <a:gd name="T44" fmla="*/ 2147483647 w 128"/>
                <a:gd name="T45" fmla="*/ 2147483647 h 196"/>
                <a:gd name="T46" fmla="*/ 2147483647 w 128"/>
                <a:gd name="T47" fmla="*/ 2147483647 h 196"/>
                <a:gd name="T48" fmla="*/ 2147483647 w 128"/>
                <a:gd name="T49" fmla="*/ 2147483647 h 196"/>
                <a:gd name="T50" fmla="*/ 2147483647 w 128"/>
                <a:gd name="T51" fmla="*/ 2147483647 h 196"/>
                <a:gd name="T52" fmla="*/ 2147483647 w 128"/>
                <a:gd name="T53" fmla="*/ 2147483647 h 196"/>
                <a:gd name="T54" fmla="*/ 2147483647 w 128"/>
                <a:gd name="T55" fmla="*/ 2147483647 h 196"/>
                <a:gd name="T56" fmla="*/ 2147483647 w 128"/>
                <a:gd name="T57" fmla="*/ 2147483647 h 196"/>
                <a:gd name="T58" fmla="*/ 2147483647 w 128"/>
                <a:gd name="T59" fmla="*/ 2147483647 h 196"/>
                <a:gd name="T60" fmla="*/ 2147483647 w 128"/>
                <a:gd name="T61" fmla="*/ 2147483647 h 196"/>
                <a:gd name="T62" fmla="*/ 2147483647 w 128"/>
                <a:gd name="T63" fmla="*/ 2147483647 h 196"/>
                <a:gd name="T64" fmla="*/ 2147483647 w 128"/>
                <a:gd name="T65" fmla="*/ 2147483647 h 196"/>
                <a:gd name="T66" fmla="*/ 2147483647 w 128"/>
                <a:gd name="T67" fmla="*/ 2147483647 h 19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28" h="196">
                  <a:moveTo>
                    <a:pt x="115" y="170"/>
                  </a:moveTo>
                  <a:cubicBezTo>
                    <a:pt x="106" y="179"/>
                    <a:pt x="106" y="179"/>
                    <a:pt x="106" y="179"/>
                  </a:cubicBezTo>
                  <a:cubicBezTo>
                    <a:pt x="89" y="163"/>
                    <a:pt x="89" y="163"/>
                    <a:pt x="89" y="163"/>
                  </a:cubicBezTo>
                  <a:cubicBezTo>
                    <a:pt x="88" y="162"/>
                    <a:pt x="86" y="161"/>
                    <a:pt x="85" y="161"/>
                  </a:cubicBezTo>
                  <a:cubicBezTo>
                    <a:pt x="83" y="161"/>
                    <a:pt x="81" y="162"/>
                    <a:pt x="80" y="163"/>
                  </a:cubicBezTo>
                  <a:cubicBezTo>
                    <a:pt x="64" y="179"/>
                    <a:pt x="64" y="179"/>
                    <a:pt x="64" y="179"/>
                  </a:cubicBezTo>
                  <a:cubicBezTo>
                    <a:pt x="48" y="163"/>
                    <a:pt x="48" y="163"/>
                    <a:pt x="48" y="163"/>
                  </a:cubicBezTo>
                  <a:cubicBezTo>
                    <a:pt x="45" y="161"/>
                    <a:pt x="41" y="161"/>
                    <a:pt x="38" y="163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5" y="13"/>
                    <a:pt x="115" y="13"/>
                    <a:pt x="115" y="13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9" y="21"/>
                    <a:pt x="124" y="23"/>
                    <a:pt x="128" y="26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1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74"/>
                    <a:pt x="1" y="175"/>
                    <a:pt x="2" y="177"/>
                  </a:cubicBezTo>
                  <a:cubicBezTo>
                    <a:pt x="18" y="193"/>
                    <a:pt x="18" y="193"/>
                    <a:pt x="18" y="193"/>
                  </a:cubicBezTo>
                  <a:cubicBezTo>
                    <a:pt x="21" y="195"/>
                    <a:pt x="25" y="195"/>
                    <a:pt x="27" y="193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59" y="193"/>
                    <a:pt x="59" y="193"/>
                    <a:pt x="59" y="193"/>
                  </a:cubicBezTo>
                  <a:cubicBezTo>
                    <a:pt x="62" y="196"/>
                    <a:pt x="66" y="196"/>
                    <a:pt x="68" y="193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101" y="193"/>
                    <a:pt x="101" y="193"/>
                    <a:pt x="101" y="193"/>
                  </a:cubicBezTo>
                  <a:cubicBezTo>
                    <a:pt x="102" y="194"/>
                    <a:pt x="104" y="195"/>
                    <a:pt x="106" y="195"/>
                  </a:cubicBezTo>
                  <a:cubicBezTo>
                    <a:pt x="107" y="195"/>
                    <a:pt x="109" y="194"/>
                    <a:pt x="110" y="193"/>
                  </a:cubicBezTo>
                  <a:cubicBezTo>
                    <a:pt x="126" y="178"/>
                    <a:pt x="126" y="178"/>
                    <a:pt x="126" y="178"/>
                  </a:cubicBezTo>
                  <a:cubicBezTo>
                    <a:pt x="127" y="177"/>
                    <a:pt x="128" y="175"/>
                    <a:pt x="128" y="17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4" y="136"/>
                    <a:pt x="119" y="138"/>
                    <a:pt x="115" y="140"/>
                  </a:cubicBezTo>
                  <a:lnTo>
                    <a:pt x="115" y="17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465"/>
            <p:cNvSpPr>
              <a:spLocks noEditPoints="1" noChangeArrowheads="1"/>
            </p:cNvSpPr>
            <p:nvPr/>
          </p:nvSpPr>
          <p:spPr bwMode="auto">
            <a:xfrm>
              <a:off x="104775" y="98425"/>
              <a:ext cx="442913" cy="400050"/>
            </a:xfrm>
            <a:custGeom>
              <a:avLst/>
              <a:gdLst>
                <a:gd name="T0" fmla="*/ 2147483647 w 118"/>
                <a:gd name="T1" fmla="*/ 2147483647 h 107"/>
                <a:gd name="T2" fmla="*/ 2147483647 w 118"/>
                <a:gd name="T3" fmla="*/ 2147483647 h 107"/>
                <a:gd name="T4" fmla="*/ 2147483647 w 118"/>
                <a:gd name="T5" fmla="*/ 2147483647 h 107"/>
                <a:gd name="T6" fmla="*/ 2147483647 w 118"/>
                <a:gd name="T7" fmla="*/ 0 h 107"/>
                <a:gd name="T8" fmla="*/ 2147483647 w 118"/>
                <a:gd name="T9" fmla="*/ 2147483647 h 107"/>
                <a:gd name="T10" fmla="*/ 2147483647 w 118"/>
                <a:gd name="T11" fmla="*/ 2147483647 h 107"/>
                <a:gd name="T12" fmla="*/ 2147483647 w 118"/>
                <a:gd name="T13" fmla="*/ 2147483647 h 107"/>
                <a:gd name="T14" fmla="*/ 0 w 118"/>
                <a:gd name="T15" fmla="*/ 2147483647 h 107"/>
                <a:gd name="T16" fmla="*/ 2147483647 w 118"/>
                <a:gd name="T17" fmla="*/ 2147483647 h 107"/>
                <a:gd name="T18" fmla="*/ 2147483647 w 118"/>
                <a:gd name="T19" fmla="*/ 2147483647 h 107"/>
                <a:gd name="T20" fmla="*/ 2147483647 w 118"/>
                <a:gd name="T21" fmla="*/ 2147483647 h 107"/>
                <a:gd name="T22" fmla="*/ 2147483647 w 118"/>
                <a:gd name="T23" fmla="*/ 2147483647 h 107"/>
                <a:gd name="T24" fmla="*/ 2147483647 w 118"/>
                <a:gd name="T25" fmla="*/ 2147483647 h 107"/>
                <a:gd name="T26" fmla="*/ 2147483647 w 118"/>
                <a:gd name="T27" fmla="*/ 2147483647 h 107"/>
                <a:gd name="T28" fmla="*/ 0 w 118"/>
                <a:gd name="T29" fmla="*/ 2147483647 h 107"/>
                <a:gd name="T30" fmla="*/ 2147483647 w 118"/>
                <a:gd name="T31" fmla="*/ 2147483647 h 107"/>
                <a:gd name="T32" fmla="*/ 2147483647 w 118"/>
                <a:gd name="T33" fmla="*/ 2147483647 h 107"/>
                <a:gd name="T34" fmla="*/ 2147483647 w 118"/>
                <a:gd name="T35" fmla="*/ 2147483647 h 107"/>
                <a:gd name="T36" fmla="*/ 2147483647 w 118"/>
                <a:gd name="T37" fmla="*/ 2147483647 h 107"/>
                <a:gd name="T38" fmla="*/ 2147483647 w 118"/>
                <a:gd name="T39" fmla="*/ 2147483647 h 107"/>
                <a:gd name="T40" fmla="*/ 2147483647 w 118"/>
                <a:gd name="T41" fmla="*/ 2147483647 h 107"/>
                <a:gd name="T42" fmla="*/ 2147483647 w 118"/>
                <a:gd name="T43" fmla="*/ 2147483647 h 107"/>
                <a:gd name="T44" fmla="*/ 0 w 118"/>
                <a:gd name="T45" fmla="*/ 2147483647 h 107"/>
                <a:gd name="T46" fmla="*/ 2147483647 w 118"/>
                <a:gd name="T47" fmla="*/ 2147483647 h 107"/>
                <a:gd name="T48" fmla="*/ 2147483647 w 118"/>
                <a:gd name="T49" fmla="*/ 2147483647 h 107"/>
                <a:gd name="T50" fmla="*/ 2147483647 w 118"/>
                <a:gd name="T51" fmla="*/ 2147483647 h 107"/>
                <a:gd name="T52" fmla="*/ 2147483647 w 118"/>
                <a:gd name="T53" fmla="*/ 2147483647 h 107"/>
                <a:gd name="T54" fmla="*/ 2147483647 w 118"/>
                <a:gd name="T55" fmla="*/ 2147483647 h 107"/>
                <a:gd name="T56" fmla="*/ 2147483647 w 118"/>
                <a:gd name="T57" fmla="*/ 2147483647 h 107"/>
                <a:gd name="T58" fmla="*/ 0 w 118"/>
                <a:gd name="T59" fmla="*/ 2147483647 h 107"/>
                <a:gd name="T60" fmla="*/ 2147483647 w 118"/>
                <a:gd name="T61" fmla="*/ 2147483647 h 107"/>
                <a:gd name="T62" fmla="*/ 2147483647 w 118"/>
                <a:gd name="T63" fmla="*/ 2147483647 h 107"/>
                <a:gd name="T64" fmla="*/ 2147483647 w 118"/>
                <a:gd name="T65" fmla="*/ 2147483647 h 107"/>
                <a:gd name="T66" fmla="*/ 2147483647 w 118"/>
                <a:gd name="T67" fmla="*/ 2147483647 h 107"/>
                <a:gd name="T68" fmla="*/ 2147483647 w 118"/>
                <a:gd name="T69" fmla="*/ 2147483647 h 107"/>
                <a:gd name="T70" fmla="*/ 2147483647 w 118"/>
                <a:gd name="T71" fmla="*/ 2147483647 h 107"/>
                <a:gd name="T72" fmla="*/ 2147483647 w 118"/>
                <a:gd name="T73" fmla="*/ 2147483647 h 107"/>
                <a:gd name="T74" fmla="*/ 2147483647 w 118"/>
                <a:gd name="T75" fmla="*/ 2147483647 h 107"/>
                <a:gd name="T76" fmla="*/ 2147483647 w 118"/>
                <a:gd name="T77" fmla="*/ 2147483647 h 107"/>
                <a:gd name="T78" fmla="*/ 2147483647 w 118"/>
                <a:gd name="T79" fmla="*/ 2147483647 h 107"/>
                <a:gd name="T80" fmla="*/ 2147483647 w 118"/>
                <a:gd name="T81" fmla="*/ 2147483647 h 107"/>
                <a:gd name="T82" fmla="*/ 2147483647 w 118"/>
                <a:gd name="T83" fmla="*/ 2147483647 h 107"/>
                <a:gd name="T84" fmla="*/ 2147483647 w 118"/>
                <a:gd name="T85" fmla="*/ 2147483647 h 107"/>
                <a:gd name="T86" fmla="*/ 2147483647 w 118"/>
                <a:gd name="T87" fmla="*/ 2147483647 h 107"/>
                <a:gd name="T88" fmla="*/ 2147483647 w 118"/>
                <a:gd name="T89" fmla="*/ 2147483647 h 107"/>
                <a:gd name="T90" fmla="*/ 2147483647 w 118"/>
                <a:gd name="T91" fmla="*/ 2147483647 h 107"/>
                <a:gd name="T92" fmla="*/ 2147483647 w 118"/>
                <a:gd name="T93" fmla="*/ 2147483647 h 107"/>
                <a:gd name="T94" fmla="*/ 2147483647 w 118"/>
                <a:gd name="T95" fmla="*/ 2147483647 h 107"/>
                <a:gd name="T96" fmla="*/ 2147483647 w 118"/>
                <a:gd name="T97" fmla="*/ 2147483647 h 107"/>
                <a:gd name="T98" fmla="*/ 2147483647 w 118"/>
                <a:gd name="T99" fmla="*/ 2147483647 h 107"/>
                <a:gd name="T100" fmla="*/ 2147483647 w 118"/>
                <a:gd name="T101" fmla="*/ 2147483647 h 107"/>
                <a:gd name="T102" fmla="*/ 2147483647 w 118"/>
                <a:gd name="T103" fmla="*/ 2147483647 h 107"/>
                <a:gd name="T104" fmla="*/ 2147483647 w 118"/>
                <a:gd name="T105" fmla="*/ 2147483647 h 107"/>
                <a:gd name="T106" fmla="*/ 2147483647 w 118"/>
                <a:gd name="T107" fmla="*/ 2147483647 h 107"/>
                <a:gd name="T108" fmla="*/ 2147483647 w 118"/>
                <a:gd name="T109" fmla="*/ 2147483647 h 107"/>
                <a:gd name="T110" fmla="*/ 2147483647 w 118"/>
                <a:gd name="T111" fmla="*/ 2147483647 h 107"/>
                <a:gd name="T112" fmla="*/ 2147483647 w 118"/>
                <a:gd name="T113" fmla="*/ 2147483647 h 107"/>
                <a:gd name="T114" fmla="*/ 2147483647 w 118"/>
                <a:gd name="T115" fmla="*/ 2147483647 h 10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8" h="107">
                  <a:moveTo>
                    <a:pt x="118" y="54"/>
                  </a:moveTo>
                  <a:cubicBezTo>
                    <a:pt x="118" y="37"/>
                    <a:pt x="111" y="23"/>
                    <a:pt x="100" y="13"/>
                  </a:cubicBezTo>
                  <a:cubicBezTo>
                    <a:pt x="96" y="10"/>
                    <a:pt x="91" y="7"/>
                    <a:pt x="87" y="5"/>
                  </a:cubicBezTo>
                  <a:cubicBezTo>
                    <a:pt x="80" y="2"/>
                    <a:pt x="73" y="0"/>
                    <a:pt x="65" y="0"/>
                  </a:cubicBezTo>
                  <a:cubicBezTo>
                    <a:pt x="52" y="0"/>
                    <a:pt x="39" y="5"/>
                    <a:pt x="30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0" y="15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0" y="25"/>
                    <a:pt x="16" y="32"/>
                    <a:pt x="14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9"/>
                    <a:pt x="0" y="40"/>
                    <a:pt x="0" y="42"/>
                  </a:cubicBezTo>
                  <a:cubicBezTo>
                    <a:pt x="0" y="43"/>
                    <a:pt x="1" y="44"/>
                    <a:pt x="2" y="44"/>
                  </a:cubicBezTo>
                  <a:cubicBezTo>
                    <a:pt x="2" y="44"/>
                    <a:pt x="2" y="45"/>
                    <a:pt x="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2" y="50"/>
                    <a:pt x="12" y="54"/>
                  </a:cubicBezTo>
                  <a:cubicBezTo>
                    <a:pt x="12" y="58"/>
                    <a:pt x="12" y="62"/>
                    <a:pt x="13" y="65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0" y="67"/>
                    <a:pt x="0" y="68"/>
                  </a:cubicBezTo>
                  <a:cubicBezTo>
                    <a:pt x="0" y="69"/>
                    <a:pt x="1" y="71"/>
                    <a:pt x="3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7" y="79"/>
                    <a:pt x="22" y="86"/>
                    <a:pt x="27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1" y="91"/>
                    <a:pt x="0" y="93"/>
                    <a:pt x="0" y="94"/>
                  </a:cubicBezTo>
                  <a:cubicBezTo>
                    <a:pt x="0" y="96"/>
                    <a:pt x="1" y="97"/>
                    <a:pt x="3" y="97"/>
                  </a:cubicBezTo>
                  <a:cubicBezTo>
                    <a:pt x="18" y="97"/>
                    <a:pt x="18" y="97"/>
                    <a:pt x="18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42" y="103"/>
                    <a:pt x="53" y="107"/>
                    <a:pt x="65" y="107"/>
                  </a:cubicBezTo>
                  <a:cubicBezTo>
                    <a:pt x="73" y="107"/>
                    <a:pt x="80" y="105"/>
                    <a:pt x="87" y="102"/>
                  </a:cubicBezTo>
                  <a:cubicBezTo>
                    <a:pt x="91" y="100"/>
                    <a:pt x="96" y="98"/>
                    <a:pt x="100" y="94"/>
                  </a:cubicBezTo>
                  <a:cubicBezTo>
                    <a:pt x="111" y="84"/>
                    <a:pt x="118" y="70"/>
                    <a:pt x="118" y="54"/>
                  </a:cubicBezTo>
                  <a:close/>
                  <a:moveTo>
                    <a:pt x="87" y="88"/>
                  </a:moveTo>
                  <a:cubicBezTo>
                    <a:pt x="80" y="92"/>
                    <a:pt x="73" y="94"/>
                    <a:pt x="65" y="95"/>
                  </a:cubicBezTo>
                  <a:cubicBezTo>
                    <a:pt x="51" y="94"/>
                    <a:pt x="39" y="88"/>
                    <a:pt x="32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5" y="77"/>
                    <a:pt x="78" y="74"/>
                    <a:pt x="78" y="71"/>
                  </a:cubicBezTo>
                  <a:cubicBezTo>
                    <a:pt x="78" y="67"/>
                    <a:pt x="75" y="64"/>
                    <a:pt x="71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25" y="61"/>
                    <a:pt x="24" y="57"/>
                    <a:pt x="24" y="54"/>
                  </a:cubicBezTo>
                  <a:cubicBezTo>
                    <a:pt x="24" y="50"/>
                    <a:pt x="25" y="46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71" y="43"/>
                    <a:pt x="71" y="43"/>
                    <a:pt x="71" y="43"/>
                  </a:cubicBezTo>
                  <a:cubicBezTo>
                    <a:pt x="75" y="43"/>
                    <a:pt x="78" y="40"/>
                    <a:pt x="78" y="36"/>
                  </a:cubicBezTo>
                  <a:cubicBezTo>
                    <a:pt x="78" y="33"/>
                    <a:pt x="75" y="30"/>
                    <a:pt x="71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9" y="19"/>
                    <a:pt x="51" y="13"/>
                    <a:pt x="65" y="13"/>
                  </a:cubicBezTo>
                  <a:cubicBezTo>
                    <a:pt x="73" y="13"/>
                    <a:pt x="80" y="15"/>
                    <a:pt x="87" y="19"/>
                  </a:cubicBezTo>
                  <a:cubicBezTo>
                    <a:pt x="92" y="22"/>
                    <a:pt x="96" y="27"/>
                    <a:pt x="100" y="32"/>
                  </a:cubicBezTo>
                  <a:cubicBezTo>
                    <a:pt x="104" y="38"/>
                    <a:pt x="106" y="46"/>
                    <a:pt x="106" y="54"/>
                  </a:cubicBezTo>
                  <a:cubicBezTo>
                    <a:pt x="106" y="62"/>
                    <a:pt x="104" y="69"/>
                    <a:pt x="100" y="75"/>
                  </a:cubicBezTo>
                  <a:cubicBezTo>
                    <a:pt x="96" y="81"/>
                    <a:pt x="92" y="85"/>
                    <a:pt x="87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466"/>
            <p:cNvSpPr>
              <a:spLocks noChangeArrowheads="1"/>
            </p:cNvSpPr>
            <p:nvPr/>
          </p:nvSpPr>
          <p:spPr bwMode="auto">
            <a:xfrm>
              <a:off x="479425" y="420687"/>
              <a:ext cx="266700" cy="269875"/>
            </a:xfrm>
            <a:custGeom>
              <a:avLst/>
              <a:gdLst>
                <a:gd name="T0" fmla="*/ 2147483647 w 71"/>
                <a:gd name="T1" fmla="*/ 2147483647 h 72"/>
                <a:gd name="T2" fmla="*/ 2147483647 w 71"/>
                <a:gd name="T3" fmla="*/ 2147483647 h 72"/>
                <a:gd name="T4" fmla="*/ 2147483647 w 71"/>
                <a:gd name="T5" fmla="*/ 0 h 72"/>
                <a:gd name="T6" fmla="*/ 0 w 71"/>
                <a:gd name="T7" fmla="*/ 2147483647 h 72"/>
                <a:gd name="T8" fmla="*/ 0 w 71"/>
                <a:gd name="T9" fmla="*/ 2147483647 h 72"/>
                <a:gd name="T10" fmla="*/ 2147483647 w 71"/>
                <a:gd name="T11" fmla="*/ 2147483647 h 72"/>
                <a:gd name="T12" fmla="*/ 2147483647 w 71"/>
                <a:gd name="T13" fmla="*/ 2147483647 h 72"/>
                <a:gd name="T14" fmla="*/ 2147483647 w 71"/>
                <a:gd name="T15" fmla="*/ 2147483647 h 72"/>
                <a:gd name="T16" fmla="*/ 2147483647 w 71"/>
                <a:gd name="T17" fmla="*/ 2147483647 h 7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1" h="72">
                  <a:moveTo>
                    <a:pt x="67" y="47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9"/>
                    <a:pt x="8" y="16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51" y="72"/>
                    <a:pt x="59" y="72"/>
                    <a:pt x="63" y="67"/>
                  </a:cubicBezTo>
                  <a:cubicBezTo>
                    <a:pt x="67" y="64"/>
                    <a:pt x="67" y="64"/>
                    <a:pt x="67" y="64"/>
                  </a:cubicBezTo>
                  <a:cubicBezTo>
                    <a:pt x="71" y="59"/>
                    <a:pt x="71" y="52"/>
                    <a:pt x="6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7" name="Freeform 419"/>
          <p:cNvSpPr>
            <a:spLocks noEditPoints="1" noChangeArrowheads="1"/>
          </p:cNvSpPr>
          <p:nvPr/>
        </p:nvSpPr>
        <p:spPr bwMode="auto">
          <a:xfrm>
            <a:off x="3074054" y="2521843"/>
            <a:ext cx="621106" cy="617149"/>
          </a:xfrm>
          <a:custGeom>
            <a:avLst/>
            <a:gdLst>
              <a:gd name="T0" fmla="*/ 2147483647 w 199"/>
              <a:gd name="T1" fmla="*/ 2147483647 h 198"/>
              <a:gd name="T2" fmla="*/ 2147483647 w 199"/>
              <a:gd name="T3" fmla="*/ 2147483647 h 198"/>
              <a:gd name="T4" fmla="*/ 2147483647 w 199"/>
              <a:gd name="T5" fmla="*/ 2147483647 h 198"/>
              <a:gd name="T6" fmla="*/ 2147483647 w 199"/>
              <a:gd name="T7" fmla="*/ 2147483647 h 198"/>
              <a:gd name="T8" fmla="*/ 2147483647 w 199"/>
              <a:gd name="T9" fmla="*/ 2147483647 h 198"/>
              <a:gd name="T10" fmla="*/ 2147483647 w 199"/>
              <a:gd name="T11" fmla="*/ 2147483647 h 198"/>
              <a:gd name="T12" fmla="*/ 2147483647 w 199"/>
              <a:gd name="T13" fmla="*/ 2147483647 h 198"/>
              <a:gd name="T14" fmla="*/ 2147483647 w 199"/>
              <a:gd name="T15" fmla="*/ 2147483647 h 198"/>
              <a:gd name="T16" fmla="*/ 2147483647 w 199"/>
              <a:gd name="T17" fmla="*/ 2147483647 h 198"/>
              <a:gd name="T18" fmla="*/ 2147483647 w 199"/>
              <a:gd name="T19" fmla="*/ 2147483647 h 198"/>
              <a:gd name="T20" fmla="*/ 2147483647 w 199"/>
              <a:gd name="T21" fmla="*/ 2147483647 h 198"/>
              <a:gd name="T22" fmla="*/ 2147483647 w 199"/>
              <a:gd name="T23" fmla="*/ 2147483647 h 198"/>
              <a:gd name="T24" fmla="*/ 2147483647 w 199"/>
              <a:gd name="T25" fmla="*/ 2147483647 h 198"/>
              <a:gd name="T26" fmla="*/ 2147483647 w 199"/>
              <a:gd name="T27" fmla="*/ 2147483647 h 198"/>
              <a:gd name="T28" fmla="*/ 2147483647 w 199"/>
              <a:gd name="T29" fmla="*/ 2147483647 h 198"/>
              <a:gd name="T30" fmla="*/ 2147483647 w 199"/>
              <a:gd name="T31" fmla="*/ 2147483647 h 198"/>
              <a:gd name="T32" fmla="*/ 2147483647 w 199"/>
              <a:gd name="T33" fmla="*/ 2147483647 h 198"/>
              <a:gd name="T34" fmla="*/ 2147483647 w 199"/>
              <a:gd name="T35" fmla="*/ 2147483647 h 198"/>
              <a:gd name="T36" fmla="*/ 2147483647 w 199"/>
              <a:gd name="T37" fmla="*/ 2147483647 h 198"/>
              <a:gd name="T38" fmla="*/ 2147483647 w 199"/>
              <a:gd name="T39" fmla="*/ 2147483647 h 198"/>
              <a:gd name="T40" fmla="*/ 2147483647 w 199"/>
              <a:gd name="T41" fmla="*/ 2147483647 h 198"/>
              <a:gd name="T42" fmla="*/ 2147483647 w 199"/>
              <a:gd name="T43" fmla="*/ 2147483647 h 198"/>
              <a:gd name="T44" fmla="*/ 2147483647 w 199"/>
              <a:gd name="T45" fmla="*/ 2147483647 h 198"/>
              <a:gd name="T46" fmla="*/ 2147483647 w 199"/>
              <a:gd name="T47" fmla="*/ 2147483647 h 198"/>
              <a:gd name="T48" fmla="*/ 2147483647 w 199"/>
              <a:gd name="T49" fmla="*/ 2147483647 h 198"/>
              <a:gd name="T50" fmla="*/ 2147483647 w 199"/>
              <a:gd name="T51" fmla="*/ 2147483647 h 198"/>
              <a:gd name="T52" fmla="*/ 2147483647 w 199"/>
              <a:gd name="T53" fmla="*/ 2147483647 h 198"/>
              <a:gd name="T54" fmla="*/ 2147483647 w 199"/>
              <a:gd name="T55" fmla="*/ 2147483647 h 198"/>
              <a:gd name="T56" fmla="*/ 2147483647 w 199"/>
              <a:gd name="T57" fmla="*/ 2147483647 h 198"/>
              <a:gd name="T58" fmla="*/ 2147483647 w 199"/>
              <a:gd name="T59" fmla="*/ 2147483647 h 198"/>
              <a:gd name="T60" fmla="*/ 2147483647 w 199"/>
              <a:gd name="T61" fmla="*/ 2147483647 h 198"/>
              <a:gd name="T62" fmla="*/ 2147483647 w 199"/>
              <a:gd name="T63" fmla="*/ 2147483647 h 198"/>
              <a:gd name="T64" fmla="*/ 2147483647 w 199"/>
              <a:gd name="T65" fmla="*/ 2147483647 h 198"/>
              <a:gd name="T66" fmla="*/ 2147483647 w 199"/>
              <a:gd name="T67" fmla="*/ 2147483647 h 198"/>
              <a:gd name="T68" fmla="*/ 2147483647 w 199"/>
              <a:gd name="T69" fmla="*/ 2147483647 h 19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99" h="198">
                <a:moveTo>
                  <a:pt x="194" y="51"/>
                </a:moveTo>
                <a:cubicBezTo>
                  <a:pt x="147" y="4"/>
                  <a:pt x="147" y="4"/>
                  <a:pt x="147" y="4"/>
                </a:cubicBezTo>
                <a:cubicBezTo>
                  <a:pt x="143" y="0"/>
                  <a:pt x="136" y="0"/>
                  <a:pt x="132" y="4"/>
                </a:cubicBezTo>
                <a:cubicBezTo>
                  <a:pt x="128" y="7"/>
                  <a:pt x="128" y="12"/>
                  <a:pt x="129" y="16"/>
                </a:cubicBezTo>
                <a:cubicBezTo>
                  <a:pt x="57" y="44"/>
                  <a:pt x="57" y="44"/>
                  <a:pt x="57" y="44"/>
                </a:cubicBezTo>
                <a:cubicBezTo>
                  <a:pt x="54" y="45"/>
                  <a:pt x="52" y="48"/>
                  <a:pt x="53" y="51"/>
                </a:cubicBezTo>
                <a:cubicBezTo>
                  <a:pt x="53" y="51"/>
                  <a:pt x="58" y="99"/>
                  <a:pt x="3" y="164"/>
                </a:cubicBezTo>
                <a:cubicBezTo>
                  <a:pt x="0" y="167"/>
                  <a:pt x="0" y="171"/>
                  <a:pt x="3" y="174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6" y="197"/>
                  <a:pt x="28" y="198"/>
                  <a:pt x="30" y="198"/>
                </a:cubicBezTo>
                <a:cubicBezTo>
                  <a:pt x="32" y="198"/>
                  <a:pt x="33" y="197"/>
                  <a:pt x="35" y="196"/>
                </a:cubicBezTo>
                <a:cubicBezTo>
                  <a:pt x="89" y="149"/>
                  <a:pt x="132" y="146"/>
                  <a:pt x="144" y="146"/>
                </a:cubicBezTo>
                <a:cubicBezTo>
                  <a:pt x="146" y="146"/>
                  <a:pt x="148" y="146"/>
                  <a:pt x="148" y="146"/>
                </a:cubicBezTo>
                <a:cubicBezTo>
                  <a:pt x="151" y="146"/>
                  <a:pt x="154" y="144"/>
                  <a:pt x="155" y="141"/>
                </a:cubicBezTo>
                <a:cubicBezTo>
                  <a:pt x="183" y="70"/>
                  <a:pt x="183" y="70"/>
                  <a:pt x="183" y="70"/>
                </a:cubicBezTo>
                <a:cubicBezTo>
                  <a:pt x="184" y="70"/>
                  <a:pt x="185" y="70"/>
                  <a:pt x="186" y="70"/>
                </a:cubicBezTo>
                <a:cubicBezTo>
                  <a:pt x="189" y="70"/>
                  <a:pt x="192" y="69"/>
                  <a:pt x="194" y="67"/>
                </a:cubicBezTo>
                <a:cubicBezTo>
                  <a:pt x="199" y="62"/>
                  <a:pt x="199" y="55"/>
                  <a:pt x="194" y="51"/>
                </a:cubicBezTo>
                <a:close/>
                <a:moveTo>
                  <a:pt x="144" y="132"/>
                </a:moveTo>
                <a:cubicBezTo>
                  <a:pt x="144" y="132"/>
                  <a:pt x="144" y="132"/>
                  <a:pt x="144" y="132"/>
                </a:cubicBezTo>
                <a:cubicBezTo>
                  <a:pt x="128" y="132"/>
                  <a:pt x="85" y="137"/>
                  <a:pt x="30" y="181"/>
                </a:cubicBezTo>
                <a:cubicBezTo>
                  <a:pt x="27" y="178"/>
                  <a:pt x="27" y="178"/>
                  <a:pt x="27" y="178"/>
                </a:cubicBezTo>
                <a:cubicBezTo>
                  <a:pt x="103" y="101"/>
                  <a:pt x="103" y="101"/>
                  <a:pt x="103" y="101"/>
                </a:cubicBezTo>
                <a:cubicBezTo>
                  <a:pt x="105" y="102"/>
                  <a:pt x="106" y="103"/>
                  <a:pt x="108" y="103"/>
                </a:cubicBezTo>
                <a:cubicBezTo>
                  <a:pt x="112" y="103"/>
                  <a:pt x="115" y="101"/>
                  <a:pt x="117" y="99"/>
                </a:cubicBezTo>
                <a:cubicBezTo>
                  <a:pt x="122" y="94"/>
                  <a:pt x="122" y="86"/>
                  <a:pt x="117" y="82"/>
                </a:cubicBezTo>
                <a:cubicBezTo>
                  <a:pt x="115" y="79"/>
                  <a:pt x="112" y="78"/>
                  <a:pt x="108" y="78"/>
                </a:cubicBezTo>
                <a:cubicBezTo>
                  <a:pt x="105" y="78"/>
                  <a:pt x="102" y="79"/>
                  <a:pt x="100" y="82"/>
                </a:cubicBezTo>
                <a:cubicBezTo>
                  <a:pt x="96" y="85"/>
                  <a:pt x="95" y="91"/>
                  <a:pt x="97" y="96"/>
                </a:cubicBezTo>
                <a:cubicBezTo>
                  <a:pt x="21" y="172"/>
                  <a:pt x="21" y="172"/>
                  <a:pt x="21" y="172"/>
                </a:cubicBezTo>
                <a:cubicBezTo>
                  <a:pt x="17" y="168"/>
                  <a:pt x="17" y="168"/>
                  <a:pt x="17" y="168"/>
                </a:cubicBezTo>
                <a:cubicBezTo>
                  <a:pt x="63" y="113"/>
                  <a:pt x="67" y="70"/>
                  <a:pt x="67" y="55"/>
                </a:cubicBezTo>
                <a:cubicBezTo>
                  <a:pt x="131" y="29"/>
                  <a:pt x="131" y="29"/>
                  <a:pt x="131" y="29"/>
                </a:cubicBezTo>
                <a:cubicBezTo>
                  <a:pt x="169" y="67"/>
                  <a:pt x="169" y="67"/>
                  <a:pt x="169" y="67"/>
                </a:cubicBezTo>
                <a:lnTo>
                  <a:pt x="144" y="1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7"/>
          <p:cNvGrpSpPr>
            <a:grpSpLocks/>
          </p:cNvGrpSpPr>
          <p:nvPr/>
        </p:nvGrpSpPr>
        <p:grpSpPr bwMode="auto">
          <a:xfrm>
            <a:off x="5778748" y="836712"/>
            <a:ext cx="2462212" cy="2478088"/>
            <a:chOff x="0" y="0"/>
            <a:chExt cx="1496766" cy="1507336"/>
          </a:xfrm>
        </p:grpSpPr>
        <p:sp useBgFill="1">
          <p:nvSpPr>
            <p:cNvPr id="40" name="椭圆 3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1" name="椭圆 4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2" name="Group 10"/>
          <p:cNvGrpSpPr>
            <a:grpSpLocks/>
          </p:cNvGrpSpPr>
          <p:nvPr/>
        </p:nvGrpSpPr>
        <p:grpSpPr bwMode="auto">
          <a:xfrm>
            <a:off x="2821235" y="1974950"/>
            <a:ext cx="1928813" cy="1943100"/>
            <a:chOff x="0" y="0"/>
            <a:chExt cx="1496766" cy="1507336"/>
          </a:xfrm>
        </p:grpSpPr>
        <p:sp useBgFill="1">
          <p:nvSpPr>
            <p:cNvPr id="43" name="椭圆 5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4" name="椭圆 6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5" name="Group 13"/>
          <p:cNvGrpSpPr>
            <a:grpSpLocks/>
          </p:cNvGrpSpPr>
          <p:nvPr/>
        </p:nvGrpSpPr>
        <p:grpSpPr bwMode="auto">
          <a:xfrm>
            <a:off x="4799260" y="3567212"/>
            <a:ext cx="1784350" cy="1797050"/>
            <a:chOff x="0" y="0"/>
            <a:chExt cx="1496766" cy="1507336"/>
          </a:xfrm>
        </p:grpSpPr>
        <p:sp useBgFill="1">
          <p:nvSpPr>
            <p:cNvPr id="46" name="椭圆 7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  <p:sp>
          <p:nvSpPr>
            <p:cNvPr id="47" name="椭圆 8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</p:grpSp>
      <p:grpSp>
        <p:nvGrpSpPr>
          <p:cNvPr id="48" name="Group 16"/>
          <p:cNvGrpSpPr>
            <a:grpSpLocks/>
          </p:cNvGrpSpPr>
          <p:nvPr/>
        </p:nvGrpSpPr>
        <p:grpSpPr bwMode="auto">
          <a:xfrm>
            <a:off x="181223" y="2971900"/>
            <a:ext cx="1484312" cy="1493837"/>
            <a:chOff x="0" y="0"/>
            <a:chExt cx="1496766" cy="1507336"/>
          </a:xfrm>
        </p:grpSpPr>
        <p:sp useBgFill="1">
          <p:nvSpPr>
            <p:cNvPr id="49" name="椭圆 13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0" name="椭圆 14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51" name="Group 19"/>
          <p:cNvGrpSpPr>
            <a:grpSpLocks/>
          </p:cNvGrpSpPr>
          <p:nvPr/>
        </p:nvGrpSpPr>
        <p:grpSpPr bwMode="auto">
          <a:xfrm>
            <a:off x="1717923" y="4151412"/>
            <a:ext cx="1782762" cy="1795463"/>
            <a:chOff x="0" y="0"/>
            <a:chExt cx="1496766" cy="1507336"/>
          </a:xfrm>
        </p:grpSpPr>
        <p:sp useBgFill="1">
          <p:nvSpPr>
            <p:cNvPr id="52" name="椭圆 16"/>
            <p:cNvSpPr>
              <a:spLocks noChangeArrowheads="1"/>
            </p:cNvSpPr>
            <p:nvPr/>
          </p:nvSpPr>
          <p:spPr bwMode="auto">
            <a:xfrm>
              <a:off x="0" y="0"/>
              <a:ext cx="1496766" cy="1507336"/>
            </a:xfrm>
            <a:prstGeom prst="ellipse">
              <a:avLst/>
            </a:prstGeom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  <p:sp>
          <p:nvSpPr>
            <p:cNvPr id="53" name="椭圆 17"/>
            <p:cNvSpPr>
              <a:spLocks noChangeArrowheads="1"/>
            </p:cNvSpPr>
            <p:nvPr/>
          </p:nvSpPr>
          <p:spPr bwMode="auto">
            <a:xfrm>
              <a:off x="78822" y="79379"/>
              <a:ext cx="1339123" cy="134858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</p:grpSp>
      <p:sp>
        <p:nvSpPr>
          <p:cNvPr id="54" name="矩形 19"/>
          <p:cNvSpPr>
            <a:spLocks noChangeArrowheads="1"/>
          </p:cNvSpPr>
          <p:nvPr/>
        </p:nvSpPr>
        <p:spPr bwMode="auto">
          <a:xfrm>
            <a:off x="43110" y="3506887"/>
            <a:ext cx="1711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5" name="矩形 20"/>
          <p:cNvSpPr>
            <a:spLocks noChangeArrowheads="1"/>
          </p:cNvSpPr>
          <p:nvPr/>
        </p:nvSpPr>
        <p:spPr bwMode="auto">
          <a:xfrm>
            <a:off x="2924423" y="2624237"/>
            <a:ext cx="1711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56" name="矩形 21"/>
          <p:cNvSpPr>
            <a:spLocks noChangeArrowheads="1"/>
          </p:cNvSpPr>
          <p:nvPr/>
        </p:nvSpPr>
        <p:spPr bwMode="auto">
          <a:xfrm>
            <a:off x="6154985" y="1943200"/>
            <a:ext cx="1711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57" name="Group 25"/>
          <p:cNvGrpSpPr>
            <a:grpSpLocks/>
          </p:cNvGrpSpPr>
          <p:nvPr/>
        </p:nvGrpSpPr>
        <p:grpSpPr bwMode="auto">
          <a:xfrm>
            <a:off x="6826498" y="1335187"/>
            <a:ext cx="366712" cy="381000"/>
            <a:chOff x="0" y="0"/>
            <a:chExt cx="735013" cy="765175"/>
          </a:xfrm>
        </p:grpSpPr>
        <p:sp>
          <p:nvSpPr>
            <p:cNvPr id="58" name="Freeform 549"/>
            <p:cNvSpPr>
              <a:spLocks noChangeArrowheads="1"/>
            </p:cNvSpPr>
            <p:nvPr/>
          </p:nvSpPr>
          <p:spPr bwMode="auto">
            <a:xfrm>
              <a:off x="90487" y="454025"/>
              <a:ext cx="393700" cy="311150"/>
            </a:xfrm>
            <a:custGeom>
              <a:avLst/>
              <a:gdLst>
                <a:gd name="T0" fmla="*/ 2147483647 w 105"/>
                <a:gd name="T1" fmla="*/ 2147483647 h 83"/>
                <a:gd name="T2" fmla="*/ 2147483647 w 105"/>
                <a:gd name="T3" fmla="*/ 2147483647 h 83"/>
                <a:gd name="T4" fmla="*/ 2147483647 w 105"/>
                <a:gd name="T5" fmla="*/ 0 h 83"/>
                <a:gd name="T6" fmla="*/ 2147483647 w 105"/>
                <a:gd name="T7" fmla="*/ 2147483647 h 83"/>
                <a:gd name="T8" fmla="*/ 2147483647 w 105"/>
                <a:gd name="T9" fmla="*/ 2147483647 h 83"/>
                <a:gd name="T10" fmla="*/ 2147483647 w 105"/>
                <a:gd name="T11" fmla="*/ 2147483647 h 83"/>
                <a:gd name="T12" fmla="*/ 0 w 105"/>
                <a:gd name="T13" fmla="*/ 2147483647 h 83"/>
                <a:gd name="T14" fmla="*/ 2147483647 w 105"/>
                <a:gd name="T15" fmla="*/ 2147483647 h 83"/>
                <a:gd name="T16" fmla="*/ 2147483647 w 105"/>
                <a:gd name="T17" fmla="*/ 2147483647 h 83"/>
                <a:gd name="T18" fmla="*/ 2147483647 w 105"/>
                <a:gd name="T19" fmla="*/ 2147483647 h 83"/>
                <a:gd name="T20" fmla="*/ 2147483647 w 105"/>
                <a:gd name="T21" fmla="*/ 2147483647 h 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05" h="83">
                  <a:moveTo>
                    <a:pt x="98" y="69"/>
                  </a:moveTo>
                  <a:cubicBezTo>
                    <a:pt x="59" y="69"/>
                    <a:pt x="59" y="69"/>
                    <a:pt x="59" y="69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4" y="69"/>
                    <a:pt x="0" y="72"/>
                    <a:pt x="0" y="76"/>
                  </a:cubicBezTo>
                  <a:cubicBezTo>
                    <a:pt x="0" y="80"/>
                    <a:pt x="4" y="83"/>
                    <a:pt x="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102" y="83"/>
                    <a:pt x="105" y="80"/>
                    <a:pt x="105" y="76"/>
                  </a:cubicBezTo>
                  <a:cubicBezTo>
                    <a:pt x="105" y="72"/>
                    <a:pt x="102" y="69"/>
                    <a:pt x="98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550"/>
            <p:cNvSpPr>
              <a:spLocks noChangeArrowheads="1"/>
            </p:cNvSpPr>
            <p:nvPr/>
          </p:nvSpPr>
          <p:spPr bwMode="auto">
            <a:xfrm>
              <a:off x="0" y="0"/>
              <a:ext cx="735013" cy="574675"/>
            </a:xfrm>
            <a:custGeom>
              <a:avLst/>
              <a:gdLst>
                <a:gd name="T0" fmla="*/ 2147483647 w 196"/>
                <a:gd name="T1" fmla="*/ 2147483647 h 153"/>
                <a:gd name="T2" fmla="*/ 2147483647 w 196"/>
                <a:gd name="T3" fmla="*/ 2147483647 h 153"/>
                <a:gd name="T4" fmla="*/ 2147483647 w 196"/>
                <a:gd name="T5" fmla="*/ 2147483647 h 153"/>
                <a:gd name="T6" fmla="*/ 2147483647 w 196"/>
                <a:gd name="T7" fmla="*/ 2147483647 h 153"/>
                <a:gd name="T8" fmla="*/ 2147483647 w 196"/>
                <a:gd name="T9" fmla="*/ 2147483647 h 153"/>
                <a:gd name="T10" fmla="*/ 2147483647 w 196"/>
                <a:gd name="T11" fmla="*/ 2147483647 h 153"/>
                <a:gd name="T12" fmla="*/ 2147483647 w 196"/>
                <a:gd name="T13" fmla="*/ 2147483647 h 153"/>
                <a:gd name="T14" fmla="*/ 2147483647 w 196"/>
                <a:gd name="T15" fmla="*/ 2147483647 h 153"/>
                <a:gd name="T16" fmla="*/ 2147483647 w 196"/>
                <a:gd name="T17" fmla="*/ 2147483647 h 153"/>
                <a:gd name="T18" fmla="*/ 2147483647 w 196"/>
                <a:gd name="T19" fmla="*/ 2147483647 h 153"/>
                <a:gd name="T20" fmla="*/ 2147483647 w 196"/>
                <a:gd name="T21" fmla="*/ 2147483647 h 153"/>
                <a:gd name="T22" fmla="*/ 2147483647 w 196"/>
                <a:gd name="T23" fmla="*/ 2147483647 h 153"/>
                <a:gd name="T24" fmla="*/ 2147483647 w 196"/>
                <a:gd name="T25" fmla="*/ 2147483647 h 153"/>
                <a:gd name="T26" fmla="*/ 2147483647 w 196"/>
                <a:gd name="T27" fmla="*/ 2147483647 h 153"/>
                <a:gd name="T28" fmla="*/ 2147483647 w 196"/>
                <a:gd name="T29" fmla="*/ 2147483647 h 153"/>
                <a:gd name="T30" fmla="*/ 2147483647 w 196"/>
                <a:gd name="T31" fmla="*/ 2147483647 h 153"/>
                <a:gd name="T32" fmla="*/ 2147483647 w 196"/>
                <a:gd name="T33" fmla="*/ 2147483647 h 153"/>
                <a:gd name="T34" fmla="*/ 2147483647 w 196"/>
                <a:gd name="T35" fmla="*/ 2147483647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96" h="153">
                  <a:moveTo>
                    <a:pt x="190" y="35"/>
                  </a:moveTo>
                  <a:cubicBezTo>
                    <a:pt x="173" y="11"/>
                    <a:pt x="173" y="11"/>
                    <a:pt x="173" y="11"/>
                  </a:cubicBezTo>
                  <a:cubicBezTo>
                    <a:pt x="167" y="2"/>
                    <a:pt x="156" y="0"/>
                    <a:pt x="147" y="6"/>
                  </a:cubicBezTo>
                  <a:cubicBezTo>
                    <a:pt x="94" y="42"/>
                    <a:pt x="94" y="42"/>
                    <a:pt x="94" y="42"/>
                  </a:cubicBezTo>
                  <a:cubicBezTo>
                    <a:pt x="87" y="47"/>
                    <a:pt x="84" y="56"/>
                    <a:pt x="87" y="63"/>
                  </a:cubicBezTo>
                  <a:cubicBezTo>
                    <a:pt x="87" y="65"/>
                    <a:pt x="88" y="67"/>
                    <a:pt x="89" y="69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0" y="129"/>
                    <a:pt x="0" y="133"/>
                    <a:pt x="1" y="135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3" y="152"/>
                    <a:pt x="14" y="152"/>
                    <a:pt x="15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3"/>
                    <a:pt x="17" y="153"/>
                    <a:pt x="17" y="153"/>
                  </a:cubicBezTo>
                  <a:cubicBezTo>
                    <a:pt x="18" y="153"/>
                    <a:pt x="19" y="152"/>
                    <a:pt x="19" y="152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7" y="94"/>
                    <a:pt x="108" y="96"/>
                    <a:pt x="110" y="97"/>
                  </a:cubicBezTo>
                  <a:cubicBezTo>
                    <a:pt x="116" y="102"/>
                    <a:pt x="125" y="102"/>
                    <a:pt x="132" y="98"/>
                  </a:cubicBezTo>
                  <a:cubicBezTo>
                    <a:pt x="185" y="61"/>
                    <a:pt x="185" y="61"/>
                    <a:pt x="185" y="61"/>
                  </a:cubicBezTo>
                  <a:cubicBezTo>
                    <a:pt x="194" y="55"/>
                    <a:pt x="196" y="44"/>
                    <a:pt x="190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0" name="Group 28"/>
          <p:cNvGrpSpPr>
            <a:grpSpLocks/>
          </p:cNvGrpSpPr>
          <p:nvPr/>
        </p:nvGrpSpPr>
        <p:grpSpPr bwMode="auto">
          <a:xfrm>
            <a:off x="5535860" y="3862487"/>
            <a:ext cx="368300" cy="377825"/>
            <a:chOff x="0" y="0"/>
            <a:chExt cx="739775" cy="754063"/>
          </a:xfrm>
        </p:grpSpPr>
        <p:sp>
          <p:nvSpPr>
            <p:cNvPr id="61" name="Freeform 619"/>
            <p:cNvSpPr>
              <a:spLocks noEditPoints="1" noChangeArrowheads="1"/>
            </p:cNvSpPr>
            <p:nvPr/>
          </p:nvSpPr>
          <p:spPr bwMode="auto">
            <a:xfrm>
              <a:off x="0" y="150813"/>
              <a:ext cx="600075" cy="603250"/>
            </a:xfrm>
            <a:custGeom>
              <a:avLst/>
              <a:gdLst>
                <a:gd name="T0" fmla="*/ 2147483647 w 160"/>
                <a:gd name="T1" fmla="*/ 2147483647 h 161"/>
                <a:gd name="T2" fmla="*/ 2147483647 w 160"/>
                <a:gd name="T3" fmla="*/ 2147483647 h 161"/>
                <a:gd name="T4" fmla="*/ 2147483647 w 160"/>
                <a:gd name="T5" fmla="*/ 2147483647 h 161"/>
                <a:gd name="T6" fmla="*/ 2147483647 w 160"/>
                <a:gd name="T7" fmla="*/ 2147483647 h 161"/>
                <a:gd name="T8" fmla="*/ 2147483647 w 160"/>
                <a:gd name="T9" fmla="*/ 2147483647 h 161"/>
                <a:gd name="T10" fmla="*/ 2147483647 w 160"/>
                <a:gd name="T11" fmla="*/ 2147483647 h 161"/>
                <a:gd name="T12" fmla="*/ 0 w 160"/>
                <a:gd name="T13" fmla="*/ 2147483647 h 161"/>
                <a:gd name="T14" fmla="*/ 2147483647 w 160"/>
                <a:gd name="T15" fmla="*/ 2147483647 h 161"/>
                <a:gd name="T16" fmla="*/ 2147483647 w 160"/>
                <a:gd name="T17" fmla="*/ 2147483647 h 161"/>
                <a:gd name="T18" fmla="*/ 2147483647 w 160"/>
                <a:gd name="T19" fmla="*/ 2147483647 h 161"/>
                <a:gd name="T20" fmla="*/ 2147483647 w 160"/>
                <a:gd name="T21" fmla="*/ 2147483647 h 161"/>
                <a:gd name="T22" fmla="*/ 2147483647 w 160"/>
                <a:gd name="T23" fmla="*/ 2147483647 h 161"/>
                <a:gd name="T24" fmla="*/ 2147483647 w 160"/>
                <a:gd name="T25" fmla="*/ 2147483647 h 161"/>
                <a:gd name="T26" fmla="*/ 2147483647 w 160"/>
                <a:gd name="T27" fmla="*/ 2147483647 h 161"/>
                <a:gd name="T28" fmla="*/ 2147483647 w 160"/>
                <a:gd name="T29" fmla="*/ 2147483647 h 161"/>
                <a:gd name="T30" fmla="*/ 2147483647 w 160"/>
                <a:gd name="T31" fmla="*/ 2147483647 h 161"/>
                <a:gd name="T32" fmla="*/ 2147483647 w 160"/>
                <a:gd name="T33" fmla="*/ 2147483647 h 161"/>
                <a:gd name="T34" fmla="*/ 2147483647 w 160"/>
                <a:gd name="T35" fmla="*/ 2147483647 h 161"/>
                <a:gd name="T36" fmla="*/ 2147483647 w 160"/>
                <a:gd name="T37" fmla="*/ 2147483647 h 161"/>
                <a:gd name="T38" fmla="*/ 2147483647 w 160"/>
                <a:gd name="T39" fmla="*/ 2147483647 h 161"/>
                <a:gd name="T40" fmla="*/ 2147483647 w 160"/>
                <a:gd name="T41" fmla="*/ 2147483647 h 161"/>
                <a:gd name="T42" fmla="*/ 2147483647 w 160"/>
                <a:gd name="T43" fmla="*/ 2147483647 h 161"/>
                <a:gd name="T44" fmla="*/ 2147483647 w 160"/>
                <a:gd name="T45" fmla="*/ 2147483647 h 161"/>
                <a:gd name="T46" fmla="*/ 2147483647 w 160"/>
                <a:gd name="T47" fmla="*/ 2147483647 h 161"/>
                <a:gd name="T48" fmla="*/ 2147483647 w 160"/>
                <a:gd name="T49" fmla="*/ 2147483647 h 161"/>
                <a:gd name="T50" fmla="*/ 2147483647 w 160"/>
                <a:gd name="T51" fmla="*/ 2147483647 h 161"/>
                <a:gd name="T52" fmla="*/ 2147483647 w 160"/>
                <a:gd name="T53" fmla="*/ 2147483647 h 161"/>
                <a:gd name="T54" fmla="*/ 2147483647 w 160"/>
                <a:gd name="T55" fmla="*/ 2147483647 h 161"/>
                <a:gd name="T56" fmla="*/ 2147483647 w 160"/>
                <a:gd name="T57" fmla="*/ 2147483647 h 161"/>
                <a:gd name="T58" fmla="*/ 2147483647 w 160"/>
                <a:gd name="T59" fmla="*/ 2147483647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0" h="161">
                  <a:moveTo>
                    <a:pt x="88" y="3"/>
                  </a:moveTo>
                  <a:cubicBezTo>
                    <a:pt x="87" y="1"/>
                    <a:pt x="84" y="0"/>
                    <a:pt x="82" y="1"/>
                  </a:cubicBezTo>
                  <a:cubicBezTo>
                    <a:pt x="80" y="1"/>
                    <a:pt x="78" y="3"/>
                    <a:pt x="77" y="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1" y="127"/>
                    <a:pt x="0" y="129"/>
                    <a:pt x="0" y="131"/>
                  </a:cubicBezTo>
                  <a:cubicBezTo>
                    <a:pt x="0" y="133"/>
                    <a:pt x="0" y="136"/>
                    <a:pt x="2" y="137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5" y="160"/>
                    <a:pt x="27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61"/>
                    <a:pt x="33" y="160"/>
                    <a:pt x="34" y="15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3" y="136"/>
                    <a:pt x="53" y="137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60"/>
                    <a:pt x="79" y="161"/>
                    <a:pt x="80" y="161"/>
                  </a:cubicBezTo>
                  <a:cubicBezTo>
                    <a:pt x="82" y="161"/>
                    <a:pt x="84" y="160"/>
                    <a:pt x="85" y="15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1" y="153"/>
                    <a:pt x="91" y="149"/>
                    <a:pt x="88" y="14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3"/>
                    <a:pt x="160" y="81"/>
                    <a:pt x="160" y="79"/>
                  </a:cubicBezTo>
                  <a:cubicBezTo>
                    <a:pt x="160" y="76"/>
                    <a:pt x="160" y="74"/>
                    <a:pt x="158" y="73"/>
                  </a:cubicBezTo>
                  <a:lnTo>
                    <a:pt x="88" y="3"/>
                  </a:lnTo>
                  <a:close/>
                  <a:moveTo>
                    <a:pt x="28" y="148"/>
                  </a:moveTo>
                  <a:cubicBezTo>
                    <a:pt x="13" y="132"/>
                    <a:pt x="13" y="132"/>
                    <a:pt x="13" y="132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28" y="14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620"/>
            <p:cNvSpPr>
              <a:spLocks noChangeArrowheads="1"/>
            </p:cNvSpPr>
            <p:nvPr/>
          </p:nvSpPr>
          <p:spPr bwMode="auto">
            <a:xfrm>
              <a:off x="420687" y="0"/>
              <a:ext cx="319088" cy="322263"/>
            </a:xfrm>
            <a:custGeom>
              <a:avLst/>
              <a:gdLst>
                <a:gd name="T0" fmla="*/ 2147483647 w 85"/>
                <a:gd name="T1" fmla="*/ 2147483647 h 86"/>
                <a:gd name="T2" fmla="*/ 2147483647 w 85"/>
                <a:gd name="T3" fmla="*/ 2147483647 h 86"/>
                <a:gd name="T4" fmla="*/ 2147483647 w 85"/>
                <a:gd name="T5" fmla="*/ 2147483647 h 86"/>
                <a:gd name="T6" fmla="*/ 2147483647 w 85"/>
                <a:gd name="T7" fmla="*/ 2147483647 h 86"/>
                <a:gd name="T8" fmla="*/ 2147483647 w 85"/>
                <a:gd name="T9" fmla="*/ 2147483647 h 86"/>
                <a:gd name="T10" fmla="*/ 2147483647 w 85"/>
                <a:gd name="T11" fmla="*/ 2147483647 h 86"/>
                <a:gd name="T12" fmla="*/ 2147483647 w 85"/>
                <a:gd name="T13" fmla="*/ 2147483647 h 86"/>
                <a:gd name="T14" fmla="*/ 2147483647 w 85"/>
                <a:gd name="T15" fmla="*/ 2147483647 h 86"/>
                <a:gd name="T16" fmla="*/ 2147483647 w 85"/>
                <a:gd name="T17" fmla="*/ 2147483647 h 86"/>
                <a:gd name="T18" fmla="*/ 2147483647 w 85"/>
                <a:gd name="T19" fmla="*/ 2147483647 h 86"/>
                <a:gd name="T20" fmla="*/ 2147483647 w 85"/>
                <a:gd name="T21" fmla="*/ 2147483647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5" h="86">
                  <a:moveTo>
                    <a:pt x="85" y="77"/>
                  </a:moveTo>
                  <a:cubicBezTo>
                    <a:pt x="81" y="57"/>
                    <a:pt x="73" y="39"/>
                    <a:pt x="60" y="26"/>
                  </a:cubicBezTo>
                  <a:cubicBezTo>
                    <a:pt x="46" y="13"/>
                    <a:pt x="29" y="4"/>
                    <a:pt x="8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4"/>
                    <a:pt x="39" y="22"/>
                    <a:pt x="51" y="35"/>
                  </a:cubicBezTo>
                  <a:cubicBezTo>
                    <a:pt x="63" y="47"/>
                    <a:pt x="72" y="63"/>
                    <a:pt x="75" y="83"/>
                  </a:cubicBezTo>
                  <a:cubicBezTo>
                    <a:pt x="75" y="85"/>
                    <a:pt x="78" y="86"/>
                    <a:pt x="81" y="84"/>
                  </a:cubicBezTo>
                  <a:cubicBezTo>
                    <a:pt x="82" y="84"/>
                    <a:pt x="82" y="83"/>
                    <a:pt x="83" y="83"/>
                  </a:cubicBezTo>
                  <a:cubicBezTo>
                    <a:pt x="85" y="81"/>
                    <a:pt x="85" y="79"/>
                    <a:pt x="85" y="7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621"/>
            <p:cNvSpPr>
              <a:spLocks noChangeArrowheads="1"/>
            </p:cNvSpPr>
            <p:nvPr/>
          </p:nvSpPr>
          <p:spPr bwMode="auto">
            <a:xfrm>
              <a:off x="417512" y="120650"/>
              <a:ext cx="206375" cy="206375"/>
            </a:xfrm>
            <a:custGeom>
              <a:avLst/>
              <a:gdLst>
                <a:gd name="T0" fmla="*/ 2147483647 w 55"/>
                <a:gd name="T1" fmla="*/ 2147483647 h 55"/>
                <a:gd name="T2" fmla="*/ 2147483647 w 55"/>
                <a:gd name="T3" fmla="*/ 2147483647 h 55"/>
                <a:gd name="T4" fmla="*/ 2147483647 w 55"/>
                <a:gd name="T5" fmla="*/ 2147483647 h 55"/>
                <a:gd name="T6" fmla="*/ 2147483647 w 55"/>
                <a:gd name="T7" fmla="*/ 2147483647 h 55"/>
                <a:gd name="T8" fmla="*/ 2147483647 w 55"/>
                <a:gd name="T9" fmla="*/ 2147483647 h 55"/>
                <a:gd name="T10" fmla="*/ 2147483647 w 55"/>
                <a:gd name="T11" fmla="*/ 2147483647 h 55"/>
                <a:gd name="T12" fmla="*/ 2147483647 w 55"/>
                <a:gd name="T13" fmla="*/ 2147483647 h 55"/>
                <a:gd name="T14" fmla="*/ 2147483647 w 55"/>
                <a:gd name="T15" fmla="*/ 2147483647 h 55"/>
                <a:gd name="T16" fmla="*/ 2147483647 w 55"/>
                <a:gd name="T17" fmla="*/ 2147483647 h 55"/>
                <a:gd name="T18" fmla="*/ 2147483647 w 55"/>
                <a:gd name="T19" fmla="*/ 2147483647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5" h="55">
                  <a:moveTo>
                    <a:pt x="37" y="18"/>
                  </a:moveTo>
                  <a:cubicBezTo>
                    <a:pt x="29" y="10"/>
                    <a:pt x="20" y="4"/>
                    <a:pt x="8" y="1"/>
                  </a:cubicBez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12" y="14"/>
                    <a:pt x="21" y="19"/>
                    <a:pt x="28" y="26"/>
                  </a:cubicBezTo>
                  <a:cubicBezTo>
                    <a:pt x="36" y="33"/>
                    <a:pt x="41" y="42"/>
                    <a:pt x="44" y="53"/>
                  </a:cubicBezTo>
                  <a:cubicBezTo>
                    <a:pt x="45" y="55"/>
                    <a:pt x="48" y="55"/>
                    <a:pt x="51" y="54"/>
                  </a:cubicBezTo>
                  <a:cubicBezTo>
                    <a:pt x="51" y="53"/>
                    <a:pt x="52" y="53"/>
                    <a:pt x="52" y="52"/>
                  </a:cubicBezTo>
                  <a:cubicBezTo>
                    <a:pt x="54" y="51"/>
                    <a:pt x="55" y="48"/>
                    <a:pt x="54" y="46"/>
                  </a:cubicBezTo>
                  <a:cubicBezTo>
                    <a:pt x="51" y="35"/>
                    <a:pt x="45" y="26"/>
                    <a:pt x="37" y="1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4" name="Freeform 697"/>
          <p:cNvSpPr>
            <a:spLocks noChangeArrowheads="1"/>
          </p:cNvSpPr>
          <p:nvPr/>
        </p:nvSpPr>
        <p:spPr bwMode="auto">
          <a:xfrm>
            <a:off x="3656260" y="2260700"/>
            <a:ext cx="304800" cy="363537"/>
          </a:xfrm>
          <a:custGeom>
            <a:avLst/>
            <a:gdLst>
              <a:gd name="T0" fmla="*/ 2147483647 w 163"/>
              <a:gd name="T1" fmla="*/ 2147483647 h 194"/>
              <a:gd name="T2" fmla="*/ 2147483647 w 163"/>
              <a:gd name="T3" fmla="*/ 2147483647 h 194"/>
              <a:gd name="T4" fmla="*/ 2147483647 w 163"/>
              <a:gd name="T5" fmla="*/ 2147483647 h 194"/>
              <a:gd name="T6" fmla="*/ 2147483647 w 163"/>
              <a:gd name="T7" fmla="*/ 2147483647 h 194"/>
              <a:gd name="T8" fmla="*/ 2147483647 w 163"/>
              <a:gd name="T9" fmla="*/ 0 h 194"/>
              <a:gd name="T10" fmla="*/ 2147483647 w 163"/>
              <a:gd name="T11" fmla="*/ 0 h 194"/>
              <a:gd name="T12" fmla="*/ 2147483647 w 163"/>
              <a:gd name="T13" fmla="*/ 2147483647 h 194"/>
              <a:gd name="T14" fmla="*/ 2147483647 w 163"/>
              <a:gd name="T15" fmla="*/ 2147483647 h 194"/>
              <a:gd name="T16" fmla="*/ 2147483647 w 163"/>
              <a:gd name="T17" fmla="*/ 2147483647 h 194"/>
              <a:gd name="T18" fmla="*/ 2147483647 w 163"/>
              <a:gd name="T19" fmla="*/ 2147483647 h 194"/>
              <a:gd name="T20" fmla="*/ 2147483647 w 163"/>
              <a:gd name="T21" fmla="*/ 2147483647 h 194"/>
              <a:gd name="T22" fmla="*/ 2147483647 w 163"/>
              <a:gd name="T23" fmla="*/ 2147483647 h 194"/>
              <a:gd name="T24" fmla="*/ 2147483647 w 163"/>
              <a:gd name="T25" fmla="*/ 2147483647 h 194"/>
              <a:gd name="T26" fmla="*/ 2147483647 w 163"/>
              <a:gd name="T27" fmla="*/ 2147483647 h 194"/>
              <a:gd name="T28" fmla="*/ 2147483647 w 163"/>
              <a:gd name="T29" fmla="*/ 2147483647 h 194"/>
              <a:gd name="T30" fmla="*/ 2147483647 w 163"/>
              <a:gd name="T31" fmla="*/ 2147483647 h 194"/>
              <a:gd name="T32" fmla="*/ 2147483647 w 163"/>
              <a:gd name="T33" fmla="*/ 2147483647 h 194"/>
              <a:gd name="T34" fmla="*/ 2147483647 w 163"/>
              <a:gd name="T35" fmla="*/ 2147483647 h 194"/>
              <a:gd name="T36" fmla="*/ 2147483647 w 163"/>
              <a:gd name="T37" fmla="*/ 2147483647 h 194"/>
              <a:gd name="T38" fmla="*/ 2147483647 w 163"/>
              <a:gd name="T39" fmla="*/ 2147483647 h 194"/>
              <a:gd name="T40" fmla="*/ 2147483647 w 163"/>
              <a:gd name="T41" fmla="*/ 2147483647 h 194"/>
              <a:gd name="T42" fmla="*/ 2147483647 w 163"/>
              <a:gd name="T43" fmla="*/ 2147483647 h 194"/>
              <a:gd name="T44" fmla="*/ 2147483647 w 163"/>
              <a:gd name="T45" fmla="*/ 2147483647 h 194"/>
              <a:gd name="T46" fmla="*/ 2147483647 w 163"/>
              <a:gd name="T47" fmla="*/ 2147483647 h 194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63" h="194">
                <a:moveTo>
                  <a:pt x="158" y="120"/>
                </a:moveTo>
                <a:cubicBezTo>
                  <a:pt x="158" y="8"/>
                  <a:pt x="158" y="8"/>
                  <a:pt x="158" y="8"/>
                </a:cubicBezTo>
                <a:cubicBezTo>
                  <a:pt x="158" y="8"/>
                  <a:pt x="158" y="8"/>
                  <a:pt x="158" y="8"/>
                </a:cubicBezTo>
                <a:cubicBezTo>
                  <a:pt x="158" y="4"/>
                  <a:pt x="158" y="4"/>
                  <a:pt x="158" y="4"/>
                </a:cubicBezTo>
                <a:cubicBezTo>
                  <a:pt x="158" y="2"/>
                  <a:pt x="158" y="1"/>
                  <a:pt x="157" y="0"/>
                </a:cubicBezTo>
                <a:cubicBezTo>
                  <a:pt x="156" y="0"/>
                  <a:pt x="154" y="0"/>
                  <a:pt x="153" y="0"/>
                </a:cubicBezTo>
                <a:cubicBezTo>
                  <a:pt x="43" y="6"/>
                  <a:pt x="43" y="6"/>
                  <a:pt x="43" y="6"/>
                </a:cubicBezTo>
                <a:cubicBezTo>
                  <a:pt x="41" y="6"/>
                  <a:pt x="40" y="8"/>
                  <a:pt x="40" y="10"/>
                </a:cubicBezTo>
                <a:cubicBezTo>
                  <a:pt x="40" y="29"/>
                  <a:pt x="40" y="68"/>
                  <a:pt x="40" y="87"/>
                </a:cubicBezTo>
                <a:cubicBezTo>
                  <a:pt x="40" y="105"/>
                  <a:pt x="40" y="123"/>
                  <a:pt x="40" y="141"/>
                </a:cubicBezTo>
                <a:cubicBezTo>
                  <a:pt x="32" y="140"/>
                  <a:pt x="21" y="144"/>
                  <a:pt x="13" y="152"/>
                </a:cubicBezTo>
                <a:cubicBezTo>
                  <a:pt x="8" y="158"/>
                  <a:pt x="4" y="164"/>
                  <a:pt x="2" y="171"/>
                </a:cubicBezTo>
                <a:cubicBezTo>
                  <a:pt x="0" y="178"/>
                  <a:pt x="2" y="185"/>
                  <a:pt x="6" y="189"/>
                </a:cubicBezTo>
                <a:cubicBezTo>
                  <a:pt x="9" y="192"/>
                  <a:pt x="13" y="194"/>
                  <a:pt x="18" y="194"/>
                </a:cubicBezTo>
                <a:cubicBezTo>
                  <a:pt x="26" y="194"/>
                  <a:pt x="35" y="189"/>
                  <a:pt x="43" y="182"/>
                </a:cubicBezTo>
                <a:cubicBezTo>
                  <a:pt x="53" y="172"/>
                  <a:pt x="57" y="158"/>
                  <a:pt x="53" y="149"/>
                </a:cubicBezTo>
                <a:cubicBezTo>
                  <a:pt x="53" y="32"/>
                  <a:pt x="53" y="32"/>
                  <a:pt x="53" y="32"/>
                </a:cubicBezTo>
                <a:cubicBezTo>
                  <a:pt x="145" y="32"/>
                  <a:pt x="145" y="32"/>
                  <a:pt x="145" y="32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37" y="110"/>
                  <a:pt x="127" y="115"/>
                  <a:pt x="119" y="122"/>
                </a:cubicBezTo>
                <a:cubicBezTo>
                  <a:pt x="106" y="135"/>
                  <a:pt x="103" y="151"/>
                  <a:pt x="111" y="159"/>
                </a:cubicBezTo>
                <a:cubicBezTo>
                  <a:pt x="114" y="162"/>
                  <a:pt x="118" y="164"/>
                  <a:pt x="123" y="164"/>
                </a:cubicBezTo>
                <a:cubicBezTo>
                  <a:pt x="131" y="164"/>
                  <a:pt x="141" y="159"/>
                  <a:pt x="148" y="152"/>
                </a:cubicBezTo>
                <a:cubicBezTo>
                  <a:pt x="158" y="142"/>
                  <a:pt x="163" y="129"/>
                  <a:pt x="158" y="1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5" name="Freeform 698"/>
          <p:cNvSpPr>
            <a:spLocks noChangeArrowheads="1"/>
          </p:cNvSpPr>
          <p:nvPr/>
        </p:nvSpPr>
        <p:spPr bwMode="auto">
          <a:xfrm>
            <a:off x="849560" y="3154462"/>
            <a:ext cx="200025" cy="368300"/>
          </a:xfrm>
          <a:custGeom>
            <a:avLst/>
            <a:gdLst>
              <a:gd name="T0" fmla="*/ 2147483647 w 106"/>
              <a:gd name="T1" fmla="*/ 2147483647 h 197"/>
              <a:gd name="T2" fmla="*/ 2147483647 w 106"/>
              <a:gd name="T3" fmla="*/ 2147483647 h 197"/>
              <a:gd name="T4" fmla="*/ 2147483647 w 106"/>
              <a:gd name="T5" fmla="*/ 2147483647 h 197"/>
              <a:gd name="T6" fmla="*/ 2147483647 w 106"/>
              <a:gd name="T7" fmla="*/ 2147483647 h 197"/>
              <a:gd name="T8" fmla="*/ 2147483647 w 106"/>
              <a:gd name="T9" fmla="*/ 2147483647 h 197"/>
              <a:gd name="T10" fmla="*/ 2147483647 w 106"/>
              <a:gd name="T11" fmla="*/ 2147483647 h 197"/>
              <a:gd name="T12" fmla="*/ 2147483647 w 106"/>
              <a:gd name="T13" fmla="*/ 2147483647 h 197"/>
              <a:gd name="T14" fmla="*/ 2147483647 w 106"/>
              <a:gd name="T15" fmla="*/ 2147483647 h 197"/>
              <a:gd name="T16" fmla="*/ 2147483647 w 106"/>
              <a:gd name="T17" fmla="*/ 2147483647 h 197"/>
              <a:gd name="T18" fmla="*/ 2147483647 w 106"/>
              <a:gd name="T19" fmla="*/ 2147483647 h 197"/>
              <a:gd name="T20" fmla="*/ 2147483647 w 106"/>
              <a:gd name="T21" fmla="*/ 2147483647 h 197"/>
              <a:gd name="T22" fmla="*/ 2147483647 w 106"/>
              <a:gd name="T23" fmla="*/ 2147483647 h 197"/>
              <a:gd name="T24" fmla="*/ 2147483647 w 106"/>
              <a:gd name="T25" fmla="*/ 2147483647 h 197"/>
              <a:gd name="T26" fmla="*/ 2147483647 w 106"/>
              <a:gd name="T27" fmla="*/ 2147483647 h 197"/>
              <a:gd name="T28" fmla="*/ 2147483647 w 106"/>
              <a:gd name="T29" fmla="*/ 2147483647 h 197"/>
              <a:gd name="T30" fmla="*/ 2147483647 w 106"/>
              <a:gd name="T31" fmla="*/ 2147483647 h 197"/>
              <a:gd name="T32" fmla="*/ 2147483647 w 106"/>
              <a:gd name="T33" fmla="*/ 2147483647 h 197"/>
              <a:gd name="T34" fmla="*/ 2147483647 w 106"/>
              <a:gd name="T35" fmla="*/ 2147483647 h 1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06" h="197">
                <a:moveTo>
                  <a:pt x="81" y="49"/>
                </a:moveTo>
                <a:cubicBezTo>
                  <a:pt x="71" y="37"/>
                  <a:pt x="60" y="25"/>
                  <a:pt x="53" y="4"/>
                </a:cubicBezTo>
                <a:cubicBezTo>
                  <a:pt x="52" y="2"/>
                  <a:pt x="50" y="0"/>
                  <a:pt x="48" y="1"/>
                </a:cubicBezTo>
                <a:cubicBezTo>
                  <a:pt x="46" y="1"/>
                  <a:pt x="44" y="3"/>
                  <a:pt x="44" y="5"/>
                </a:cubicBezTo>
                <a:cubicBezTo>
                  <a:pt x="45" y="12"/>
                  <a:pt x="45" y="19"/>
                  <a:pt x="46" y="2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37" y="140"/>
                  <a:pt x="26" y="145"/>
                  <a:pt x="17" y="153"/>
                </a:cubicBezTo>
                <a:cubicBezTo>
                  <a:pt x="4" y="166"/>
                  <a:pt x="0" y="183"/>
                  <a:pt x="9" y="192"/>
                </a:cubicBezTo>
                <a:cubicBezTo>
                  <a:pt x="12" y="195"/>
                  <a:pt x="17" y="197"/>
                  <a:pt x="22" y="197"/>
                </a:cubicBezTo>
                <a:cubicBezTo>
                  <a:pt x="31" y="197"/>
                  <a:pt x="40" y="192"/>
                  <a:pt x="48" y="185"/>
                </a:cubicBezTo>
                <a:cubicBezTo>
                  <a:pt x="59" y="174"/>
                  <a:pt x="64" y="159"/>
                  <a:pt x="59" y="150"/>
                </a:cubicBezTo>
                <a:cubicBezTo>
                  <a:pt x="59" y="61"/>
                  <a:pt x="59" y="61"/>
                  <a:pt x="59" y="61"/>
                </a:cubicBezTo>
                <a:cubicBezTo>
                  <a:pt x="65" y="69"/>
                  <a:pt x="72" y="74"/>
                  <a:pt x="78" y="78"/>
                </a:cubicBezTo>
                <a:cubicBezTo>
                  <a:pt x="88" y="85"/>
                  <a:pt x="94" y="89"/>
                  <a:pt x="96" y="102"/>
                </a:cubicBezTo>
                <a:cubicBezTo>
                  <a:pt x="96" y="104"/>
                  <a:pt x="98" y="106"/>
                  <a:pt x="100" y="106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102" y="106"/>
                  <a:pt x="104" y="104"/>
                  <a:pt x="104" y="102"/>
                </a:cubicBezTo>
                <a:cubicBezTo>
                  <a:pt x="106" y="76"/>
                  <a:pt x="94" y="63"/>
                  <a:pt x="81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矩形 31"/>
          <p:cNvSpPr>
            <a:spLocks noChangeArrowheads="1"/>
          </p:cNvSpPr>
          <p:nvPr/>
        </p:nvSpPr>
        <p:spPr bwMode="auto">
          <a:xfrm>
            <a:off x="4845298" y="4332387"/>
            <a:ext cx="1711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grpSp>
        <p:nvGrpSpPr>
          <p:cNvPr id="67" name="Group 35"/>
          <p:cNvGrpSpPr>
            <a:grpSpLocks/>
          </p:cNvGrpSpPr>
          <p:nvPr/>
        </p:nvGrpSpPr>
        <p:grpSpPr bwMode="auto">
          <a:xfrm>
            <a:off x="2495798" y="4465737"/>
            <a:ext cx="315912" cy="363538"/>
            <a:chOff x="0" y="0"/>
            <a:chExt cx="638175" cy="735013"/>
          </a:xfrm>
        </p:grpSpPr>
        <p:sp>
          <p:nvSpPr>
            <p:cNvPr id="68" name="Freeform 725"/>
            <p:cNvSpPr>
              <a:spLocks noChangeArrowheads="1"/>
            </p:cNvSpPr>
            <p:nvPr/>
          </p:nvSpPr>
          <p:spPr bwMode="auto">
            <a:xfrm>
              <a:off x="446087" y="325437"/>
              <a:ext cx="46038" cy="68263"/>
            </a:xfrm>
            <a:custGeom>
              <a:avLst/>
              <a:gdLst>
                <a:gd name="T0" fmla="*/ 0 w 12"/>
                <a:gd name="T1" fmla="*/ 2147483647 h 18"/>
                <a:gd name="T2" fmla="*/ 2147483647 w 12"/>
                <a:gd name="T3" fmla="*/ 2147483647 h 18"/>
                <a:gd name="T4" fmla="*/ 2147483647 w 12"/>
                <a:gd name="T5" fmla="*/ 2147483647 h 18"/>
                <a:gd name="T6" fmla="*/ 2147483647 w 12"/>
                <a:gd name="T7" fmla="*/ 2147483647 h 18"/>
                <a:gd name="T8" fmla="*/ 2147483647 w 12"/>
                <a:gd name="T9" fmla="*/ 2147483647 h 18"/>
                <a:gd name="T10" fmla="*/ 2147483647 w 12"/>
                <a:gd name="T11" fmla="*/ 0 h 18"/>
                <a:gd name="T12" fmla="*/ 0 w 12"/>
                <a:gd name="T13" fmla="*/ 2147483647 h 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8">
                  <a:moveTo>
                    <a:pt x="0" y="4"/>
                  </a:moveTo>
                  <a:cubicBezTo>
                    <a:pt x="2" y="7"/>
                    <a:pt x="3" y="10"/>
                    <a:pt x="3" y="14"/>
                  </a:cubicBezTo>
                  <a:cubicBezTo>
                    <a:pt x="3" y="16"/>
                    <a:pt x="5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10" y="18"/>
                    <a:pt x="11" y="16"/>
                    <a:pt x="11" y="14"/>
                  </a:cubicBezTo>
                  <a:cubicBezTo>
                    <a:pt x="12" y="9"/>
                    <a:pt x="12" y="4"/>
                    <a:pt x="11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726"/>
            <p:cNvSpPr>
              <a:spLocks noChangeArrowheads="1"/>
            </p:cNvSpPr>
            <p:nvPr/>
          </p:nvSpPr>
          <p:spPr bwMode="auto">
            <a:xfrm>
              <a:off x="101600" y="400050"/>
              <a:ext cx="236538" cy="334963"/>
            </a:xfrm>
            <a:custGeom>
              <a:avLst/>
              <a:gdLst>
                <a:gd name="T0" fmla="*/ 2147483647 w 63"/>
                <a:gd name="T1" fmla="*/ 0 h 89"/>
                <a:gd name="T2" fmla="*/ 2147483647 w 63"/>
                <a:gd name="T3" fmla="*/ 2147483647 h 89"/>
                <a:gd name="T4" fmla="*/ 2147483647 w 63"/>
                <a:gd name="T5" fmla="*/ 2147483647 h 89"/>
                <a:gd name="T6" fmla="*/ 2147483647 w 63"/>
                <a:gd name="T7" fmla="*/ 2147483647 h 89"/>
                <a:gd name="T8" fmla="*/ 2147483647 w 63"/>
                <a:gd name="T9" fmla="*/ 2147483647 h 89"/>
                <a:gd name="T10" fmla="*/ 2147483647 w 63"/>
                <a:gd name="T11" fmla="*/ 2147483647 h 89"/>
                <a:gd name="T12" fmla="*/ 2147483647 w 63"/>
                <a:gd name="T13" fmla="*/ 2147483647 h 89"/>
                <a:gd name="T14" fmla="*/ 2147483647 w 63"/>
                <a:gd name="T15" fmla="*/ 2147483647 h 89"/>
                <a:gd name="T16" fmla="*/ 2147483647 w 63"/>
                <a:gd name="T17" fmla="*/ 0 h 8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89">
                  <a:moveTo>
                    <a:pt x="59" y="0"/>
                  </a:moveTo>
                  <a:cubicBezTo>
                    <a:pt x="45" y="6"/>
                    <a:pt x="45" y="6"/>
                    <a:pt x="45" y="6"/>
                  </a:cubicBezTo>
                  <a:cubicBezTo>
                    <a:pt x="45" y="33"/>
                    <a:pt x="45" y="33"/>
                    <a:pt x="45" y="33"/>
                  </a:cubicBezTo>
                  <a:cubicBezTo>
                    <a:pt x="36" y="32"/>
                    <a:pt x="25" y="37"/>
                    <a:pt x="17" y="45"/>
                  </a:cubicBezTo>
                  <a:cubicBezTo>
                    <a:pt x="3" y="58"/>
                    <a:pt x="0" y="75"/>
                    <a:pt x="9" y="84"/>
                  </a:cubicBezTo>
                  <a:cubicBezTo>
                    <a:pt x="12" y="87"/>
                    <a:pt x="16" y="89"/>
                    <a:pt x="22" y="89"/>
                  </a:cubicBezTo>
                  <a:cubicBezTo>
                    <a:pt x="30" y="89"/>
                    <a:pt x="40" y="84"/>
                    <a:pt x="48" y="77"/>
                  </a:cubicBezTo>
                  <a:cubicBezTo>
                    <a:pt x="59" y="66"/>
                    <a:pt x="63" y="51"/>
                    <a:pt x="59" y="42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7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638175" cy="487363"/>
            </a:xfrm>
            <a:custGeom>
              <a:avLst/>
              <a:gdLst>
                <a:gd name="T0" fmla="*/ 2147483647 w 170"/>
                <a:gd name="T1" fmla="*/ 2147483647 h 130"/>
                <a:gd name="T2" fmla="*/ 2147483647 w 170"/>
                <a:gd name="T3" fmla="*/ 2147483647 h 130"/>
                <a:gd name="T4" fmla="*/ 2147483647 w 170"/>
                <a:gd name="T5" fmla="*/ 2147483647 h 130"/>
                <a:gd name="T6" fmla="*/ 2147483647 w 170"/>
                <a:gd name="T7" fmla="*/ 2147483647 h 130"/>
                <a:gd name="T8" fmla="*/ 2147483647 w 170"/>
                <a:gd name="T9" fmla="*/ 2147483647 h 130"/>
                <a:gd name="T10" fmla="*/ 2147483647 w 170"/>
                <a:gd name="T11" fmla="*/ 2147483647 h 130"/>
                <a:gd name="T12" fmla="*/ 2147483647 w 170"/>
                <a:gd name="T13" fmla="*/ 2147483647 h 130"/>
                <a:gd name="T14" fmla="*/ 2147483647 w 170"/>
                <a:gd name="T15" fmla="*/ 0 h 130"/>
                <a:gd name="T16" fmla="*/ 2147483647 w 170"/>
                <a:gd name="T17" fmla="*/ 2147483647 h 130"/>
                <a:gd name="T18" fmla="*/ 2147483647 w 170"/>
                <a:gd name="T19" fmla="*/ 2147483647 h 130"/>
                <a:gd name="T20" fmla="*/ 2147483647 w 170"/>
                <a:gd name="T21" fmla="*/ 2147483647 h 130"/>
                <a:gd name="T22" fmla="*/ 2147483647 w 170"/>
                <a:gd name="T23" fmla="*/ 2147483647 h 130"/>
                <a:gd name="T24" fmla="*/ 2147483647 w 170"/>
                <a:gd name="T25" fmla="*/ 2147483647 h 130"/>
                <a:gd name="T26" fmla="*/ 2147483647 w 170"/>
                <a:gd name="T27" fmla="*/ 2147483647 h 130"/>
                <a:gd name="T28" fmla="*/ 2147483647 w 170"/>
                <a:gd name="T29" fmla="*/ 2147483647 h 130"/>
                <a:gd name="T30" fmla="*/ 2147483647 w 170"/>
                <a:gd name="T31" fmla="*/ 2147483647 h 130"/>
                <a:gd name="T32" fmla="*/ 2147483647 w 170"/>
                <a:gd name="T33" fmla="*/ 2147483647 h 130"/>
                <a:gd name="T34" fmla="*/ 2147483647 w 170"/>
                <a:gd name="T35" fmla="*/ 2147483647 h 130"/>
                <a:gd name="T36" fmla="*/ 2147483647 w 170"/>
                <a:gd name="T37" fmla="*/ 2147483647 h 130"/>
                <a:gd name="T38" fmla="*/ 2147483647 w 170"/>
                <a:gd name="T39" fmla="*/ 2147483647 h 130"/>
                <a:gd name="T40" fmla="*/ 2147483647 w 170"/>
                <a:gd name="T41" fmla="*/ 2147483647 h 130"/>
                <a:gd name="T42" fmla="*/ 2147483647 w 170"/>
                <a:gd name="T43" fmla="*/ 2147483647 h 130"/>
                <a:gd name="T44" fmla="*/ 2147483647 w 170"/>
                <a:gd name="T45" fmla="*/ 2147483647 h 13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70" h="130">
                  <a:moveTo>
                    <a:pt x="170" y="54"/>
                  </a:move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3" y="41"/>
                    <a:pt x="163" y="40"/>
                  </a:cubicBezTo>
                  <a:cubicBezTo>
                    <a:pt x="162" y="40"/>
                    <a:pt x="161" y="40"/>
                    <a:pt x="161" y="4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4" y="56"/>
                    <a:pt x="111" y="52"/>
                    <a:pt x="107" y="48"/>
                  </a:cubicBezTo>
                  <a:cubicBezTo>
                    <a:pt x="97" y="37"/>
                    <a:pt x="86" y="24"/>
                    <a:pt x="79" y="3"/>
                  </a:cubicBezTo>
                  <a:cubicBezTo>
                    <a:pt x="78" y="1"/>
                    <a:pt x="77" y="0"/>
                    <a:pt x="74" y="0"/>
                  </a:cubicBezTo>
                  <a:cubicBezTo>
                    <a:pt x="72" y="0"/>
                    <a:pt x="71" y="2"/>
                    <a:pt x="71" y="4"/>
                  </a:cubicBezTo>
                  <a:cubicBezTo>
                    <a:pt x="71" y="11"/>
                    <a:pt x="71" y="18"/>
                    <a:pt x="72" y="24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2" y="113"/>
                    <a:pt x="2" y="113"/>
                    <a:pt x="2" y="113"/>
                  </a:cubicBezTo>
                  <a:cubicBezTo>
                    <a:pt x="1" y="113"/>
                    <a:pt x="1" y="114"/>
                    <a:pt x="1" y="114"/>
                  </a:cubicBezTo>
                  <a:cubicBezTo>
                    <a:pt x="0" y="115"/>
                    <a:pt x="0" y="116"/>
                    <a:pt x="1" y="116"/>
                  </a:cubicBezTo>
                  <a:cubicBezTo>
                    <a:pt x="6" y="128"/>
                    <a:pt x="6" y="128"/>
                    <a:pt x="6" y="128"/>
                  </a:cubicBezTo>
                  <a:cubicBezTo>
                    <a:pt x="7" y="129"/>
                    <a:pt x="8" y="130"/>
                    <a:pt x="9" y="130"/>
                  </a:cubicBezTo>
                  <a:cubicBezTo>
                    <a:pt x="9" y="130"/>
                    <a:pt x="9" y="130"/>
                    <a:pt x="10" y="129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70" y="56"/>
                    <a:pt x="170" y="55"/>
                    <a:pt x="170" y="54"/>
                  </a:cubicBezTo>
                  <a:close/>
                  <a:moveTo>
                    <a:pt x="86" y="61"/>
                  </a:moveTo>
                  <a:cubicBezTo>
                    <a:pt x="89" y="64"/>
                    <a:pt x="92" y="68"/>
                    <a:pt x="95" y="70"/>
                  </a:cubicBezTo>
                  <a:cubicBezTo>
                    <a:pt x="86" y="75"/>
                    <a:pt x="86" y="75"/>
                    <a:pt x="86" y="75"/>
                  </a:cubicBezTo>
                  <a:lnTo>
                    <a:pt x="86" y="61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1" name="矩形 36"/>
          <p:cNvSpPr>
            <a:spLocks noChangeArrowheads="1"/>
          </p:cNvSpPr>
          <p:nvPr/>
        </p:nvSpPr>
        <p:spPr bwMode="auto">
          <a:xfrm>
            <a:off x="1767135" y="4919762"/>
            <a:ext cx="17113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4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72" name="矩形 37"/>
          <p:cNvSpPr>
            <a:spLocks noChangeArrowheads="1"/>
          </p:cNvSpPr>
          <p:nvPr/>
        </p:nvSpPr>
        <p:spPr bwMode="auto">
          <a:xfrm>
            <a:off x="7028110" y="3994250"/>
            <a:ext cx="2584450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1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圆角矩形 38"/>
          <p:cNvSpPr>
            <a:spLocks noChangeArrowheads="1"/>
          </p:cNvSpPr>
          <p:nvPr/>
        </p:nvSpPr>
        <p:spPr bwMode="auto">
          <a:xfrm rot="16200000">
            <a:off x="6307385" y="4724500"/>
            <a:ext cx="1216025" cy="6350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4" name="矩形 39"/>
          <p:cNvSpPr>
            <a:spLocks noChangeArrowheads="1"/>
          </p:cNvSpPr>
          <p:nvPr/>
        </p:nvSpPr>
        <p:spPr bwMode="auto">
          <a:xfrm>
            <a:off x="-118815" y="1682850"/>
            <a:ext cx="2027238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6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6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1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</a:t>
            </a:r>
            <a:endParaRPr lang="zh-CN" altLang="en-US" sz="11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圆角矩形 40"/>
          <p:cNvSpPr>
            <a:spLocks noChangeArrowheads="1"/>
          </p:cNvSpPr>
          <p:nvPr/>
        </p:nvSpPr>
        <p:spPr bwMode="auto">
          <a:xfrm>
            <a:off x="290760" y="2690912"/>
            <a:ext cx="1216025" cy="6350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6489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1051695" y="836712"/>
            <a:ext cx="6832673" cy="5383716"/>
            <a:chOff x="331615" y="594618"/>
            <a:chExt cx="9080500" cy="7154862"/>
          </a:xfrm>
        </p:grpSpPr>
        <p:grpSp>
          <p:nvGrpSpPr>
            <p:cNvPr id="34" name="Group 2"/>
            <p:cNvGrpSpPr>
              <a:grpSpLocks/>
            </p:cNvGrpSpPr>
            <p:nvPr/>
          </p:nvGrpSpPr>
          <p:grpSpPr bwMode="auto">
            <a:xfrm>
              <a:off x="2466802" y="2979043"/>
              <a:ext cx="4737100" cy="4770437"/>
              <a:chOff x="0" y="0"/>
              <a:chExt cx="1496766" cy="1507336"/>
            </a:xfrm>
          </p:grpSpPr>
          <p:sp useBgFill="1">
            <p:nvSpPr>
              <p:cNvPr id="35" name="椭圆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496766" cy="1507336"/>
              </a:xfrm>
              <a:prstGeom prst="ellipse">
                <a:avLst/>
              </a:prstGeom>
              <a:ln w="25400">
                <a:solidFill>
                  <a:srgbClr val="424242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100" b="1">
                  <a:solidFill>
                    <a:srgbClr val="181818"/>
                  </a:solidFill>
                  <a:ea typeface="方正兰亭特黑简体" pitchFamily="2" charset="-122"/>
                </a:endParaRPr>
              </a:p>
            </p:txBody>
          </p:sp>
          <p:sp>
            <p:nvSpPr>
              <p:cNvPr id="36" name="椭圆 8"/>
              <p:cNvSpPr>
                <a:spLocks noChangeArrowheads="1"/>
              </p:cNvSpPr>
              <p:nvPr/>
            </p:nvSpPr>
            <p:spPr bwMode="auto">
              <a:xfrm>
                <a:off x="78822" y="79379"/>
                <a:ext cx="1339123" cy="1348580"/>
              </a:xfrm>
              <a:prstGeom prst="ellipse">
                <a:avLst/>
              </a:pr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>
                  <a:buFont typeface="Arial" pitchFamily="34" charset="0"/>
                  <a:buNone/>
                </a:pPr>
                <a:endParaRPr lang="zh-CN" altLang="zh-CN" sz="1100" b="1">
                  <a:solidFill>
                    <a:srgbClr val="181818"/>
                  </a:solidFill>
                  <a:ea typeface="方正兰亭特黑简体" pitchFamily="2" charset="-122"/>
                </a:endParaRPr>
              </a:p>
            </p:txBody>
          </p:sp>
        </p:grpSp>
        <p:sp useBgFill="1">
          <p:nvSpPr>
            <p:cNvPr id="42" name="椭圆 16"/>
            <p:cNvSpPr>
              <a:spLocks noChangeArrowheads="1"/>
            </p:cNvSpPr>
            <p:nvPr/>
          </p:nvSpPr>
          <p:spPr bwMode="auto">
            <a:xfrm>
              <a:off x="331615" y="2867918"/>
              <a:ext cx="1957387" cy="195738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grpSp>
          <p:nvGrpSpPr>
            <p:cNvPr id="43" name="Group 13"/>
            <p:cNvGrpSpPr>
              <a:grpSpLocks/>
            </p:cNvGrpSpPr>
            <p:nvPr/>
          </p:nvGrpSpPr>
          <p:grpSpPr bwMode="auto">
            <a:xfrm>
              <a:off x="6265690" y="1628080"/>
              <a:ext cx="1292225" cy="1292225"/>
              <a:chOff x="0" y="0"/>
              <a:chExt cx="1957893" cy="1957893"/>
            </a:xfrm>
          </p:grpSpPr>
          <p:sp useBgFill="1">
            <p:nvSpPr>
              <p:cNvPr id="44" name="椭圆 1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57893" cy="1957893"/>
              </a:xfrm>
              <a:prstGeom prst="ellipse">
                <a:avLst/>
              </a:prstGeom>
              <a:ln w="25400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ea typeface="方正兰亭特黑简体" pitchFamily="2" charset="-122"/>
                </a:endParaRPr>
              </a:p>
            </p:txBody>
          </p:sp>
          <p:sp>
            <p:nvSpPr>
              <p:cNvPr id="45" name="椭圆 18"/>
              <p:cNvSpPr>
                <a:spLocks noChangeArrowheads="1"/>
              </p:cNvSpPr>
              <p:nvPr/>
            </p:nvSpPr>
            <p:spPr bwMode="auto">
              <a:xfrm>
                <a:off x="103106" y="103107"/>
                <a:ext cx="1751683" cy="17516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8C8C8"/>
                  </a:gs>
                </a:gsLst>
                <a:lin ang="19800000" scaled="1"/>
              </a:gradFill>
              <a:ln w="25400">
                <a:solidFill>
                  <a:srgbClr val="42719B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ea typeface="方正兰亭特黑简体" pitchFamily="2" charset="-122"/>
                </a:endParaRPr>
              </a:p>
            </p:txBody>
          </p:sp>
        </p:grpSp>
        <p:sp>
          <p:nvSpPr>
            <p:cNvPr id="46" name="椭圆 19"/>
            <p:cNvSpPr>
              <a:spLocks noChangeArrowheads="1"/>
            </p:cNvSpPr>
            <p:nvPr/>
          </p:nvSpPr>
          <p:spPr bwMode="auto">
            <a:xfrm>
              <a:off x="434802" y="2971105"/>
              <a:ext cx="1752600" cy="1752600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 useBgFill="1">
          <p:nvSpPr>
            <p:cNvPr id="47" name="椭圆 20"/>
            <p:cNvSpPr>
              <a:spLocks noChangeArrowheads="1"/>
            </p:cNvSpPr>
            <p:nvPr/>
          </p:nvSpPr>
          <p:spPr bwMode="auto">
            <a:xfrm>
              <a:off x="3855865" y="594618"/>
              <a:ext cx="1957387" cy="195738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8" name="椭圆 21"/>
            <p:cNvSpPr>
              <a:spLocks noChangeArrowheads="1"/>
            </p:cNvSpPr>
            <p:nvPr/>
          </p:nvSpPr>
          <p:spPr bwMode="auto">
            <a:xfrm>
              <a:off x="3959052" y="697805"/>
              <a:ext cx="1752600" cy="1752600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 useBgFill="1">
          <p:nvSpPr>
            <p:cNvPr id="49" name="椭圆 22"/>
            <p:cNvSpPr>
              <a:spLocks noChangeArrowheads="1"/>
            </p:cNvSpPr>
            <p:nvPr/>
          </p:nvSpPr>
          <p:spPr bwMode="auto">
            <a:xfrm>
              <a:off x="7454727" y="2869505"/>
              <a:ext cx="1957388" cy="1957388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0" name="椭圆 23"/>
            <p:cNvSpPr>
              <a:spLocks noChangeArrowheads="1"/>
            </p:cNvSpPr>
            <p:nvPr/>
          </p:nvSpPr>
          <p:spPr bwMode="auto">
            <a:xfrm>
              <a:off x="7557915" y="2972693"/>
              <a:ext cx="1751012" cy="1751012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grpSp>
          <p:nvGrpSpPr>
            <p:cNvPr id="51" name="Group 21"/>
            <p:cNvGrpSpPr>
              <a:grpSpLocks/>
            </p:cNvGrpSpPr>
            <p:nvPr/>
          </p:nvGrpSpPr>
          <p:grpSpPr bwMode="auto">
            <a:xfrm>
              <a:off x="2117552" y="1686818"/>
              <a:ext cx="1292225" cy="1292225"/>
              <a:chOff x="0" y="0"/>
              <a:chExt cx="1957893" cy="1957893"/>
            </a:xfrm>
          </p:grpSpPr>
          <p:sp useBgFill="1">
            <p:nvSpPr>
              <p:cNvPr id="52" name="椭圆 2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957893" cy="1957893"/>
              </a:xfrm>
              <a:prstGeom prst="ellipse">
                <a:avLst/>
              </a:prstGeom>
              <a:ln w="25400">
                <a:solidFill>
                  <a:srgbClr val="FFFFFF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ea typeface="方正兰亭特黑简体" pitchFamily="2" charset="-122"/>
                </a:endParaRPr>
              </a:p>
            </p:txBody>
          </p:sp>
          <p:sp>
            <p:nvSpPr>
              <p:cNvPr id="53" name="椭圆 27"/>
              <p:cNvSpPr>
                <a:spLocks noChangeArrowheads="1"/>
              </p:cNvSpPr>
              <p:nvPr/>
            </p:nvSpPr>
            <p:spPr bwMode="auto">
              <a:xfrm>
                <a:off x="103106" y="103107"/>
                <a:ext cx="1751683" cy="17516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8C8C8"/>
                  </a:gs>
                </a:gsLst>
                <a:lin ang="19800000" scaled="1"/>
              </a:gradFill>
              <a:ln w="25400">
                <a:solidFill>
                  <a:srgbClr val="42719B"/>
                </a:solidFill>
                <a:bevel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zh-CN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181818"/>
                  </a:solidFill>
                  <a:effectLst/>
                  <a:uLnTx/>
                  <a:uFillTx/>
                  <a:ea typeface="方正兰亭特黑简体" pitchFamily="2" charset="-122"/>
                </a:endParaRPr>
              </a:p>
            </p:txBody>
          </p:sp>
        </p:grpSp>
        <p:sp>
          <p:nvSpPr>
            <p:cNvPr id="54" name="矩形 28"/>
            <p:cNvSpPr>
              <a:spLocks noChangeArrowheads="1"/>
            </p:cNvSpPr>
            <p:nvPr/>
          </p:nvSpPr>
          <p:spPr bwMode="auto">
            <a:xfrm>
              <a:off x="3541540" y="4374456"/>
              <a:ext cx="2587625" cy="1022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LOREM IPSUM DOLOR SIT AMET</a:t>
              </a:r>
              <a:endParaRPr kumimoji="0" lang="en-US" altLang="zh-CN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consectetuer adipiscing elit, sed diam nonummy nibh</a:t>
              </a:r>
            </a:p>
          </p:txBody>
        </p:sp>
        <p:grpSp>
          <p:nvGrpSpPr>
            <p:cNvPr id="55" name="Group 25"/>
            <p:cNvGrpSpPr>
              <a:grpSpLocks/>
            </p:cNvGrpSpPr>
            <p:nvPr/>
          </p:nvGrpSpPr>
          <p:grpSpPr bwMode="auto">
            <a:xfrm>
              <a:off x="4476577" y="3569593"/>
              <a:ext cx="588963" cy="587375"/>
              <a:chOff x="0" y="0"/>
              <a:chExt cx="742951" cy="739775"/>
            </a:xfrm>
          </p:grpSpPr>
          <p:sp>
            <p:nvSpPr>
              <p:cNvPr id="56" name="Freeform 7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06438" cy="588963"/>
              </a:xfrm>
              <a:custGeom>
                <a:avLst/>
                <a:gdLst>
                  <a:gd name="T0" fmla="*/ 2147483647 w 188"/>
                  <a:gd name="T1" fmla="*/ 2147483647 h 157"/>
                  <a:gd name="T2" fmla="*/ 2147483647 w 188"/>
                  <a:gd name="T3" fmla="*/ 2147483647 h 157"/>
                  <a:gd name="T4" fmla="*/ 2147483647 w 188"/>
                  <a:gd name="T5" fmla="*/ 2147483647 h 157"/>
                  <a:gd name="T6" fmla="*/ 2147483647 w 188"/>
                  <a:gd name="T7" fmla="*/ 2147483647 h 157"/>
                  <a:gd name="T8" fmla="*/ 2147483647 w 188"/>
                  <a:gd name="T9" fmla="*/ 2147483647 h 157"/>
                  <a:gd name="T10" fmla="*/ 2147483647 w 188"/>
                  <a:gd name="T11" fmla="*/ 2147483647 h 157"/>
                  <a:gd name="T12" fmla="*/ 2147483647 w 188"/>
                  <a:gd name="T13" fmla="*/ 2147483647 h 157"/>
                  <a:gd name="T14" fmla="*/ 2147483647 w 188"/>
                  <a:gd name="T15" fmla="*/ 2147483647 h 157"/>
                  <a:gd name="T16" fmla="*/ 2147483647 w 188"/>
                  <a:gd name="T17" fmla="*/ 2147483647 h 157"/>
                  <a:gd name="T18" fmla="*/ 2147483647 w 188"/>
                  <a:gd name="T19" fmla="*/ 2147483647 h 157"/>
                  <a:gd name="T20" fmla="*/ 2147483647 w 188"/>
                  <a:gd name="T21" fmla="*/ 2147483647 h 157"/>
                  <a:gd name="T22" fmla="*/ 2147483647 w 188"/>
                  <a:gd name="T23" fmla="*/ 2147483647 h 157"/>
                  <a:gd name="T24" fmla="*/ 2147483647 w 188"/>
                  <a:gd name="T25" fmla="*/ 2147483647 h 157"/>
                  <a:gd name="T26" fmla="*/ 2147483647 w 188"/>
                  <a:gd name="T27" fmla="*/ 2147483647 h 157"/>
                  <a:gd name="T28" fmla="*/ 2147483647 w 188"/>
                  <a:gd name="T29" fmla="*/ 2147483647 h 157"/>
                  <a:gd name="T30" fmla="*/ 2147483647 w 188"/>
                  <a:gd name="T31" fmla="*/ 2147483647 h 157"/>
                  <a:gd name="T32" fmla="*/ 2147483647 w 188"/>
                  <a:gd name="T33" fmla="*/ 2147483647 h 157"/>
                  <a:gd name="T34" fmla="*/ 2147483647 w 188"/>
                  <a:gd name="T35" fmla="*/ 2147483647 h 157"/>
                  <a:gd name="T36" fmla="*/ 2147483647 w 188"/>
                  <a:gd name="T37" fmla="*/ 2147483647 h 157"/>
                  <a:gd name="T38" fmla="*/ 2147483647 w 188"/>
                  <a:gd name="T39" fmla="*/ 2147483647 h 157"/>
                  <a:gd name="T40" fmla="*/ 2147483647 w 188"/>
                  <a:gd name="T41" fmla="*/ 2147483647 h 15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88" h="157">
                    <a:moveTo>
                      <a:pt x="16" y="50"/>
                    </a:moveTo>
                    <a:cubicBezTo>
                      <a:pt x="150" y="16"/>
                      <a:pt x="150" y="16"/>
                      <a:pt x="150" y="16"/>
                    </a:cubicBezTo>
                    <a:cubicBezTo>
                      <a:pt x="172" y="105"/>
                      <a:pt x="172" y="105"/>
                      <a:pt x="172" y="105"/>
                    </a:cubicBezTo>
                    <a:cubicBezTo>
                      <a:pt x="173" y="107"/>
                      <a:pt x="174" y="109"/>
                      <a:pt x="175" y="112"/>
                    </a:cubicBezTo>
                    <a:cubicBezTo>
                      <a:pt x="181" y="112"/>
                      <a:pt x="181" y="112"/>
                      <a:pt x="181" y="112"/>
                    </a:cubicBezTo>
                    <a:cubicBezTo>
                      <a:pt x="185" y="112"/>
                      <a:pt x="185" y="112"/>
                      <a:pt x="185" y="112"/>
                    </a:cubicBezTo>
                    <a:cubicBezTo>
                      <a:pt x="186" y="112"/>
                      <a:pt x="187" y="112"/>
                      <a:pt x="188" y="112"/>
                    </a:cubicBezTo>
                    <a:cubicBezTo>
                      <a:pt x="188" y="112"/>
                      <a:pt x="188" y="112"/>
                      <a:pt x="188" y="112"/>
                    </a:cubicBezTo>
                    <a:cubicBezTo>
                      <a:pt x="162" y="6"/>
                      <a:pt x="162" y="6"/>
                      <a:pt x="162" y="6"/>
                    </a:cubicBezTo>
                    <a:cubicBezTo>
                      <a:pt x="161" y="2"/>
                      <a:pt x="157" y="0"/>
                      <a:pt x="154" y="1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4" y="38"/>
                      <a:pt x="2" y="39"/>
                      <a:pt x="1" y="41"/>
                    </a:cubicBezTo>
                    <a:cubicBezTo>
                      <a:pt x="0" y="42"/>
                      <a:pt x="0" y="44"/>
                      <a:pt x="1" y="46"/>
                    </a:cubicBezTo>
                    <a:cubicBezTo>
                      <a:pt x="27" y="152"/>
                      <a:pt x="27" y="152"/>
                      <a:pt x="27" y="152"/>
                    </a:cubicBezTo>
                    <a:cubicBezTo>
                      <a:pt x="28" y="155"/>
                      <a:pt x="31" y="157"/>
                      <a:pt x="34" y="157"/>
                    </a:cubicBezTo>
                    <a:cubicBezTo>
                      <a:pt x="34" y="157"/>
                      <a:pt x="35" y="157"/>
                      <a:pt x="35" y="157"/>
                    </a:cubicBezTo>
                    <a:cubicBezTo>
                      <a:pt x="65" y="150"/>
                      <a:pt x="65" y="150"/>
                      <a:pt x="65" y="150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35"/>
                      <a:pt x="65" y="135"/>
                      <a:pt x="65" y="135"/>
                    </a:cubicBezTo>
                    <a:cubicBezTo>
                      <a:pt x="39" y="142"/>
                      <a:pt x="39" y="142"/>
                      <a:pt x="39" y="142"/>
                    </a:cubicBezTo>
                    <a:lnTo>
                      <a:pt x="16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7" name="Freeform 738"/>
              <p:cNvSpPr>
                <a:spLocks noChangeArrowheads="1"/>
              </p:cNvSpPr>
              <p:nvPr/>
            </p:nvSpPr>
            <p:spPr bwMode="auto">
              <a:xfrm>
                <a:off x="161925" y="211137"/>
                <a:ext cx="109538" cy="111125"/>
              </a:xfrm>
              <a:custGeom>
                <a:avLst/>
                <a:gdLst>
                  <a:gd name="T0" fmla="*/ 2147483647 w 29"/>
                  <a:gd name="T1" fmla="*/ 2147483647 h 30"/>
                  <a:gd name="T2" fmla="*/ 2147483647 w 29"/>
                  <a:gd name="T3" fmla="*/ 2147483647 h 30"/>
                  <a:gd name="T4" fmla="*/ 2147483647 w 29"/>
                  <a:gd name="T5" fmla="*/ 2147483647 h 30"/>
                  <a:gd name="T6" fmla="*/ 2147483647 w 29"/>
                  <a:gd name="T7" fmla="*/ 2147483647 h 30"/>
                  <a:gd name="T8" fmla="*/ 2147483647 w 29"/>
                  <a:gd name="T9" fmla="*/ 2147483647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30">
                    <a:moveTo>
                      <a:pt x="12" y="2"/>
                    </a:moveTo>
                    <a:cubicBezTo>
                      <a:pt x="4" y="4"/>
                      <a:pt x="0" y="11"/>
                      <a:pt x="2" y="18"/>
                    </a:cubicBezTo>
                    <a:cubicBezTo>
                      <a:pt x="4" y="25"/>
                      <a:pt x="11" y="30"/>
                      <a:pt x="18" y="28"/>
                    </a:cubicBezTo>
                    <a:cubicBezTo>
                      <a:pt x="25" y="26"/>
                      <a:pt x="29" y="19"/>
                      <a:pt x="28" y="12"/>
                    </a:cubicBezTo>
                    <a:cubicBezTo>
                      <a:pt x="26" y="4"/>
                      <a:pt x="19" y="0"/>
                      <a:pt x="12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8" name="Freeform 739"/>
              <p:cNvSpPr>
                <a:spLocks noChangeArrowheads="1"/>
              </p:cNvSpPr>
              <p:nvPr/>
            </p:nvSpPr>
            <p:spPr bwMode="auto">
              <a:xfrm>
                <a:off x="169863" y="214312"/>
                <a:ext cx="415925" cy="277813"/>
              </a:xfrm>
              <a:custGeom>
                <a:avLst/>
                <a:gdLst>
                  <a:gd name="T0" fmla="*/ 2147483647 w 111"/>
                  <a:gd name="T1" fmla="*/ 2147483647 h 74"/>
                  <a:gd name="T2" fmla="*/ 2147483647 w 111"/>
                  <a:gd name="T3" fmla="*/ 2147483647 h 74"/>
                  <a:gd name="T4" fmla="*/ 2147483647 w 111"/>
                  <a:gd name="T5" fmla="*/ 2147483647 h 74"/>
                  <a:gd name="T6" fmla="*/ 2147483647 w 111"/>
                  <a:gd name="T7" fmla="*/ 2147483647 h 74"/>
                  <a:gd name="T8" fmla="*/ 2147483647 w 111"/>
                  <a:gd name="T9" fmla="*/ 2147483647 h 74"/>
                  <a:gd name="T10" fmla="*/ 2147483647 w 111"/>
                  <a:gd name="T11" fmla="*/ 2147483647 h 74"/>
                  <a:gd name="T12" fmla="*/ 2147483647 w 111"/>
                  <a:gd name="T13" fmla="*/ 2147483647 h 74"/>
                  <a:gd name="T14" fmla="*/ 2147483647 w 111"/>
                  <a:gd name="T15" fmla="*/ 2147483647 h 74"/>
                  <a:gd name="T16" fmla="*/ 2147483647 w 111"/>
                  <a:gd name="T17" fmla="*/ 2147483647 h 74"/>
                  <a:gd name="T18" fmla="*/ 2147483647 w 111"/>
                  <a:gd name="T19" fmla="*/ 2147483647 h 74"/>
                  <a:gd name="T20" fmla="*/ 2147483647 w 111"/>
                  <a:gd name="T21" fmla="*/ 0 h 74"/>
                  <a:gd name="T22" fmla="*/ 2147483647 w 111"/>
                  <a:gd name="T23" fmla="*/ 2147483647 h 74"/>
                  <a:gd name="T24" fmla="*/ 2147483647 w 111"/>
                  <a:gd name="T25" fmla="*/ 2147483647 h 74"/>
                  <a:gd name="T26" fmla="*/ 2147483647 w 111"/>
                  <a:gd name="T27" fmla="*/ 2147483647 h 74"/>
                  <a:gd name="T28" fmla="*/ 2147483647 w 111"/>
                  <a:gd name="T29" fmla="*/ 2147483647 h 74"/>
                  <a:gd name="T30" fmla="*/ 2147483647 w 111"/>
                  <a:gd name="T31" fmla="*/ 2147483647 h 7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1" h="74">
                    <a:moveTo>
                      <a:pt x="41" y="55"/>
                    </a:moveTo>
                    <a:cubicBezTo>
                      <a:pt x="55" y="55"/>
                      <a:pt x="55" y="55"/>
                      <a:pt x="55" y="55"/>
                    </a:cubicBezTo>
                    <a:cubicBezTo>
                      <a:pt x="59" y="38"/>
                      <a:pt x="71" y="36"/>
                      <a:pt x="73" y="36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74" y="36"/>
                      <a:pt x="74" y="36"/>
                      <a:pt x="7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9" y="36"/>
                      <a:pt x="110" y="36"/>
                      <a:pt x="111" y="36"/>
                    </a:cubicBezTo>
                    <a:cubicBezTo>
                      <a:pt x="92" y="6"/>
                      <a:pt x="92" y="6"/>
                      <a:pt x="92" y="6"/>
                    </a:cubicBezTo>
                    <a:cubicBezTo>
                      <a:pt x="85" y="23"/>
                      <a:pt x="85" y="23"/>
                      <a:pt x="85" y="2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44"/>
                      <a:pt x="44" y="44"/>
                      <a:pt x="44" y="44"/>
                    </a:cubicBezTo>
                    <a:cubicBezTo>
                      <a:pt x="44" y="44"/>
                      <a:pt x="0" y="44"/>
                      <a:pt x="1" y="74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5" y="60"/>
                      <a:pt x="33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9" name="Oval 740"/>
              <p:cNvSpPr>
                <a:spLocks noChangeArrowheads="1"/>
              </p:cNvSpPr>
              <p:nvPr/>
            </p:nvSpPr>
            <p:spPr bwMode="auto">
              <a:xfrm>
                <a:off x="431800" y="514350"/>
                <a:ext cx="150813" cy="14922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zh-CN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endParaRPr>
              </a:p>
            </p:txBody>
          </p:sp>
          <p:sp>
            <p:nvSpPr>
              <p:cNvPr id="60" name="Freeform 741"/>
              <p:cNvSpPr>
                <a:spLocks noEditPoints="1" noChangeArrowheads="1"/>
              </p:cNvSpPr>
              <p:nvPr/>
            </p:nvSpPr>
            <p:spPr bwMode="auto">
              <a:xfrm>
                <a:off x="274638" y="379412"/>
                <a:ext cx="468313" cy="360363"/>
              </a:xfrm>
              <a:custGeom>
                <a:avLst/>
                <a:gdLst>
                  <a:gd name="T0" fmla="*/ 2147483647 w 125"/>
                  <a:gd name="T1" fmla="*/ 2147483647 h 96"/>
                  <a:gd name="T2" fmla="*/ 2147483647 w 125"/>
                  <a:gd name="T3" fmla="*/ 2147483647 h 96"/>
                  <a:gd name="T4" fmla="*/ 2147483647 w 125"/>
                  <a:gd name="T5" fmla="*/ 2147483647 h 96"/>
                  <a:gd name="T6" fmla="*/ 2147483647 w 125"/>
                  <a:gd name="T7" fmla="*/ 2147483647 h 96"/>
                  <a:gd name="T8" fmla="*/ 2147483647 w 125"/>
                  <a:gd name="T9" fmla="*/ 2147483647 h 96"/>
                  <a:gd name="T10" fmla="*/ 2147483647 w 125"/>
                  <a:gd name="T11" fmla="*/ 2147483647 h 96"/>
                  <a:gd name="T12" fmla="*/ 2147483647 w 125"/>
                  <a:gd name="T13" fmla="*/ 2147483647 h 96"/>
                  <a:gd name="T14" fmla="*/ 2147483647 w 125"/>
                  <a:gd name="T15" fmla="*/ 0 h 96"/>
                  <a:gd name="T16" fmla="*/ 2147483647 w 125"/>
                  <a:gd name="T17" fmla="*/ 0 h 96"/>
                  <a:gd name="T18" fmla="*/ 2147483647 w 125"/>
                  <a:gd name="T19" fmla="*/ 0 h 96"/>
                  <a:gd name="T20" fmla="*/ 2147483647 w 125"/>
                  <a:gd name="T21" fmla="*/ 2147483647 h 96"/>
                  <a:gd name="T22" fmla="*/ 2147483647 w 125"/>
                  <a:gd name="T23" fmla="*/ 2147483647 h 96"/>
                  <a:gd name="T24" fmla="*/ 2147483647 w 125"/>
                  <a:gd name="T25" fmla="*/ 2147483647 h 96"/>
                  <a:gd name="T26" fmla="*/ 2147483647 w 125"/>
                  <a:gd name="T27" fmla="*/ 2147483647 h 96"/>
                  <a:gd name="T28" fmla="*/ 2147483647 w 125"/>
                  <a:gd name="T29" fmla="*/ 2147483647 h 96"/>
                  <a:gd name="T30" fmla="*/ 0 w 125"/>
                  <a:gd name="T31" fmla="*/ 2147483647 h 96"/>
                  <a:gd name="T32" fmla="*/ 0 w 125"/>
                  <a:gd name="T33" fmla="*/ 2147483647 h 96"/>
                  <a:gd name="T34" fmla="*/ 0 w 125"/>
                  <a:gd name="T35" fmla="*/ 2147483647 h 96"/>
                  <a:gd name="T36" fmla="*/ 0 w 125"/>
                  <a:gd name="T37" fmla="*/ 2147483647 h 96"/>
                  <a:gd name="T38" fmla="*/ 0 w 125"/>
                  <a:gd name="T39" fmla="*/ 2147483647 h 96"/>
                  <a:gd name="T40" fmla="*/ 2147483647 w 125"/>
                  <a:gd name="T41" fmla="*/ 2147483647 h 96"/>
                  <a:gd name="T42" fmla="*/ 2147483647 w 125"/>
                  <a:gd name="T43" fmla="*/ 2147483647 h 96"/>
                  <a:gd name="T44" fmla="*/ 2147483647 w 125"/>
                  <a:gd name="T45" fmla="*/ 2147483647 h 96"/>
                  <a:gd name="T46" fmla="*/ 2147483647 w 125"/>
                  <a:gd name="T47" fmla="*/ 2147483647 h 96"/>
                  <a:gd name="T48" fmla="*/ 2147483647 w 125"/>
                  <a:gd name="T49" fmla="*/ 2147483647 h 96"/>
                  <a:gd name="T50" fmla="*/ 2147483647 w 125"/>
                  <a:gd name="T51" fmla="*/ 2147483647 h 96"/>
                  <a:gd name="T52" fmla="*/ 2147483647 w 125"/>
                  <a:gd name="T53" fmla="*/ 2147483647 h 96"/>
                  <a:gd name="T54" fmla="*/ 2147483647 w 125"/>
                  <a:gd name="T55" fmla="*/ 2147483647 h 96"/>
                  <a:gd name="T56" fmla="*/ 2147483647 w 125"/>
                  <a:gd name="T57" fmla="*/ 2147483647 h 96"/>
                  <a:gd name="T58" fmla="*/ 2147483647 w 125"/>
                  <a:gd name="T59" fmla="*/ 2147483647 h 96"/>
                  <a:gd name="T60" fmla="*/ 2147483647 w 125"/>
                  <a:gd name="T61" fmla="*/ 2147483647 h 96"/>
                  <a:gd name="T62" fmla="*/ 2147483647 w 125"/>
                  <a:gd name="T63" fmla="*/ 2147483647 h 96"/>
                  <a:gd name="T64" fmla="*/ 2147483647 w 125"/>
                  <a:gd name="T65" fmla="*/ 2147483647 h 96"/>
                  <a:gd name="T66" fmla="*/ 2147483647 w 125"/>
                  <a:gd name="T67" fmla="*/ 2147483647 h 96"/>
                  <a:gd name="T68" fmla="*/ 2147483647 w 125"/>
                  <a:gd name="T69" fmla="*/ 2147483647 h 96"/>
                  <a:gd name="T70" fmla="*/ 2147483647 w 125"/>
                  <a:gd name="T71" fmla="*/ 2147483647 h 96"/>
                  <a:gd name="T72" fmla="*/ 2147483647 w 125"/>
                  <a:gd name="T73" fmla="*/ 2147483647 h 96"/>
                  <a:gd name="T74" fmla="*/ 2147483647 w 125"/>
                  <a:gd name="T75" fmla="*/ 2147483647 h 96"/>
                  <a:gd name="T76" fmla="*/ 2147483647 w 125"/>
                  <a:gd name="T77" fmla="*/ 2147483647 h 9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5" h="96">
                    <a:moveTo>
                      <a:pt x="125" y="31"/>
                    </a:moveTo>
                    <a:cubicBezTo>
                      <a:pt x="124" y="27"/>
                      <a:pt x="121" y="19"/>
                      <a:pt x="112" y="19"/>
                    </a:cubicBezTo>
                    <a:cubicBezTo>
                      <a:pt x="110" y="19"/>
                      <a:pt x="110" y="19"/>
                      <a:pt x="110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5" y="18"/>
                      <a:pt x="95" y="17"/>
                      <a:pt x="94" y="16"/>
                    </a:cubicBezTo>
                    <a:cubicBezTo>
                      <a:pt x="94" y="14"/>
                      <a:pt x="93" y="11"/>
                      <a:pt x="93" y="9"/>
                    </a:cubicBezTo>
                    <a:cubicBezTo>
                      <a:pt x="91" y="6"/>
                      <a:pt x="89" y="3"/>
                      <a:pt x="86" y="2"/>
                    </a:cubicBezTo>
                    <a:cubicBezTo>
                      <a:pt x="84" y="1"/>
                      <a:pt x="82" y="0"/>
                      <a:pt x="8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37" y="1"/>
                      <a:pt x="35" y="14"/>
                    </a:cubicBezTo>
                    <a:cubicBezTo>
                      <a:pt x="34" y="16"/>
                      <a:pt x="34" y="17"/>
                      <a:pt x="3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9"/>
                      <a:pt x="9" y="20"/>
                      <a:pt x="7" y="21"/>
                    </a:cubicBezTo>
                    <a:cubicBezTo>
                      <a:pt x="3" y="23"/>
                      <a:pt x="0" y="27"/>
                      <a:pt x="0" y="32"/>
                    </a:cubicBezTo>
                    <a:cubicBezTo>
                      <a:pt x="0" y="32"/>
                      <a:pt x="0" y="33"/>
                      <a:pt x="0" y="33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4"/>
                      <a:pt x="0" y="88"/>
                      <a:pt x="3" y="92"/>
                    </a:cubicBezTo>
                    <a:cubicBezTo>
                      <a:pt x="5" y="94"/>
                      <a:pt x="9" y="96"/>
                      <a:pt x="13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2" y="96"/>
                      <a:pt x="112" y="96"/>
                      <a:pt x="112" y="96"/>
                    </a:cubicBezTo>
                    <a:cubicBezTo>
                      <a:pt x="117" y="95"/>
                      <a:pt x="125" y="92"/>
                      <a:pt x="125" y="83"/>
                    </a:cubicBezTo>
                    <a:cubicBezTo>
                      <a:pt x="125" y="32"/>
                      <a:pt x="125" y="32"/>
                      <a:pt x="125" y="32"/>
                    </a:cubicBezTo>
                    <a:lnTo>
                      <a:pt x="125" y="31"/>
                    </a:lnTo>
                    <a:close/>
                    <a:moveTo>
                      <a:pt x="62" y="83"/>
                    </a:moveTo>
                    <a:cubicBezTo>
                      <a:pt x="47" y="83"/>
                      <a:pt x="35" y="71"/>
                      <a:pt x="35" y="56"/>
                    </a:cubicBezTo>
                    <a:cubicBezTo>
                      <a:pt x="35" y="48"/>
                      <a:pt x="39" y="41"/>
                      <a:pt x="44" y="36"/>
                    </a:cubicBezTo>
                    <a:cubicBezTo>
                      <a:pt x="49" y="32"/>
                      <a:pt x="55" y="29"/>
                      <a:pt x="62" y="29"/>
                    </a:cubicBezTo>
                    <a:cubicBezTo>
                      <a:pt x="64" y="29"/>
                      <a:pt x="66" y="29"/>
                      <a:pt x="68" y="30"/>
                    </a:cubicBezTo>
                    <a:cubicBezTo>
                      <a:pt x="80" y="32"/>
                      <a:pt x="89" y="43"/>
                      <a:pt x="89" y="56"/>
                    </a:cubicBezTo>
                    <a:cubicBezTo>
                      <a:pt x="89" y="71"/>
                      <a:pt x="77" y="83"/>
                      <a:pt x="62" y="83"/>
                    </a:cubicBezTo>
                    <a:close/>
                    <a:moveTo>
                      <a:pt x="103" y="45"/>
                    </a:moveTo>
                    <a:cubicBezTo>
                      <a:pt x="100" y="45"/>
                      <a:pt x="97" y="43"/>
                      <a:pt x="97" y="40"/>
                    </a:cubicBezTo>
                    <a:cubicBezTo>
                      <a:pt x="97" y="37"/>
                      <a:pt x="100" y="35"/>
                      <a:pt x="103" y="35"/>
                    </a:cubicBezTo>
                    <a:cubicBezTo>
                      <a:pt x="105" y="35"/>
                      <a:pt x="108" y="37"/>
                      <a:pt x="108" y="40"/>
                    </a:cubicBezTo>
                    <a:cubicBezTo>
                      <a:pt x="108" y="43"/>
                      <a:pt x="105" y="45"/>
                      <a:pt x="103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1" name="Freeform 27"/>
            <p:cNvSpPr>
              <a:spLocks noEditPoints="1" noChangeArrowheads="1"/>
            </p:cNvSpPr>
            <p:nvPr/>
          </p:nvSpPr>
          <p:spPr bwMode="auto">
            <a:xfrm>
              <a:off x="2473152" y="2088455"/>
              <a:ext cx="601663" cy="482600"/>
            </a:xfrm>
            <a:custGeom>
              <a:avLst/>
              <a:gdLst>
                <a:gd name="T0" fmla="*/ 2147483647 w 227"/>
                <a:gd name="T1" fmla="*/ 2147483647 h 182"/>
                <a:gd name="T2" fmla="*/ 2147483647 w 227"/>
                <a:gd name="T3" fmla="*/ 2147483647 h 182"/>
                <a:gd name="T4" fmla="*/ 2147483647 w 227"/>
                <a:gd name="T5" fmla="*/ 2147483647 h 182"/>
                <a:gd name="T6" fmla="*/ 2147483647 w 227"/>
                <a:gd name="T7" fmla="*/ 2147483647 h 182"/>
                <a:gd name="T8" fmla="*/ 0 w 227"/>
                <a:gd name="T9" fmla="*/ 2147483647 h 182"/>
                <a:gd name="T10" fmla="*/ 2147483647 w 227"/>
                <a:gd name="T11" fmla="*/ 2147483647 h 182"/>
                <a:gd name="T12" fmla="*/ 2147483647 w 227"/>
                <a:gd name="T13" fmla="*/ 2147483647 h 182"/>
                <a:gd name="T14" fmla="*/ 2147483647 w 227"/>
                <a:gd name="T15" fmla="*/ 2147483647 h 182"/>
                <a:gd name="T16" fmla="*/ 2147483647 w 227"/>
                <a:gd name="T17" fmla="*/ 2147483647 h 182"/>
                <a:gd name="T18" fmla="*/ 2147483647 w 227"/>
                <a:gd name="T19" fmla="*/ 2147483647 h 182"/>
                <a:gd name="T20" fmla="*/ 2147483647 w 227"/>
                <a:gd name="T21" fmla="*/ 2147483647 h 182"/>
                <a:gd name="T22" fmla="*/ 2147483647 w 227"/>
                <a:gd name="T23" fmla="*/ 0 h 182"/>
                <a:gd name="T24" fmla="*/ 2147483647 w 227"/>
                <a:gd name="T25" fmla="*/ 2147483647 h 182"/>
                <a:gd name="T26" fmla="*/ 2147483647 w 227"/>
                <a:gd name="T27" fmla="*/ 2147483647 h 182"/>
                <a:gd name="T28" fmla="*/ 2147483647 w 227"/>
                <a:gd name="T29" fmla="*/ 2147483647 h 182"/>
                <a:gd name="T30" fmla="*/ 2147483647 w 227"/>
                <a:gd name="T31" fmla="*/ 2147483647 h 182"/>
                <a:gd name="T32" fmla="*/ 2147483647 w 227"/>
                <a:gd name="T33" fmla="*/ 2147483647 h 182"/>
                <a:gd name="T34" fmla="*/ 2147483647 w 227"/>
                <a:gd name="T35" fmla="*/ 2147483647 h 182"/>
                <a:gd name="T36" fmla="*/ 2147483647 w 227"/>
                <a:gd name="T37" fmla="*/ 2147483647 h 182"/>
                <a:gd name="T38" fmla="*/ 2147483647 w 227"/>
                <a:gd name="T39" fmla="*/ 2147483647 h 18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7" h="182">
                  <a:moveTo>
                    <a:pt x="113" y="159"/>
                  </a:moveTo>
                  <a:cubicBezTo>
                    <a:pt x="76" y="159"/>
                    <a:pt x="45" y="128"/>
                    <a:pt x="45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41"/>
                    <a:pt x="63" y="182"/>
                    <a:pt x="113" y="182"/>
                  </a:cubicBezTo>
                  <a:cubicBezTo>
                    <a:pt x="141" y="182"/>
                    <a:pt x="166" y="169"/>
                    <a:pt x="183" y="149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54" y="149"/>
                    <a:pt x="135" y="159"/>
                    <a:pt x="113" y="159"/>
                  </a:cubicBezTo>
                  <a:close/>
                  <a:moveTo>
                    <a:pt x="204" y="91"/>
                  </a:moveTo>
                  <a:cubicBezTo>
                    <a:pt x="204" y="41"/>
                    <a:pt x="163" y="0"/>
                    <a:pt x="113" y="0"/>
                  </a:cubicBezTo>
                  <a:cubicBezTo>
                    <a:pt x="85" y="0"/>
                    <a:pt x="60" y="13"/>
                    <a:pt x="44" y="32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72" y="33"/>
                    <a:pt x="92" y="23"/>
                    <a:pt x="113" y="23"/>
                  </a:cubicBezTo>
                  <a:cubicBezTo>
                    <a:pt x="151" y="23"/>
                    <a:pt x="181" y="53"/>
                    <a:pt x="181" y="91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93" y="125"/>
                    <a:pt x="193" y="125"/>
                    <a:pt x="193" y="125"/>
                  </a:cubicBezTo>
                  <a:cubicBezTo>
                    <a:pt x="227" y="91"/>
                    <a:pt x="227" y="91"/>
                    <a:pt x="227" y="91"/>
                  </a:cubicBezTo>
                  <a:lnTo>
                    <a:pt x="204" y="91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27"/>
            <p:cNvSpPr>
              <a:spLocks noEditPoints="1" noChangeArrowheads="1"/>
            </p:cNvSpPr>
            <p:nvPr/>
          </p:nvSpPr>
          <p:spPr bwMode="auto">
            <a:xfrm>
              <a:off x="6616527" y="2058293"/>
              <a:ext cx="603250" cy="482600"/>
            </a:xfrm>
            <a:custGeom>
              <a:avLst/>
              <a:gdLst>
                <a:gd name="T0" fmla="*/ 2147483647 w 227"/>
                <a:gd name="T1" fmla="*/ 2147483647 h 182"/>
                <a:gd name="T2" fmla="*/ 2147483647 w 227"/>
                <a:gd name="T3" fmla="*/ 2147483647 h 182"/>
                <a:gd name="T4" fmla="*/ 2147483647 w 227"/>
                <a:gd name="T5" fmla="*/ 2147483647 h 182"/>
                <a:gd name="T6" fmla="*/ 2147483647 w 227"/>
                <a:gd name="T7" fmla="*/ 2147483647 h 182"/>
                <a:gd name="T8" fmla="*/ 0 w 227"/>
                <a:gd name="T9" fmla="*/ 2147483647 h 182"/>
                <a:gd name="T10" fmla="*/ 2147483647 w 227"/>
                <a:gd name="T11" fmla="*/ 2147483647 h 182"/>
                <a:gd name="T12" fmla="*/ 2147483647 w 227"/>
                <a:gd name="T13" fmla="*/ 2147483647 h 182"/>
                <a:gd name="T14" fmla="*/ 2147483647 w 227"/>
                <a:gd name="T15" fmla="*/ 2147483647 h 182"/>
                <a:gd name="T16" fmla="*/ 2147483647 w 227"/>
                <a:gd name="T17" fmla="*/ 2147483647 h 182"/>
                <a:gd name="T18" fmla="*/ 2147483647 w 227"/>
                <a:gd name="T19" fmla="*/ 2147483647 h 182"/>
                <a:gd name="T20" fmla="*/ 2147483647 w 227"/>
                <a:gd name="T21" fmla="*/ 2147483647 h 182"/>
                <a:gd name="T22" fmla="*/ 2147483647 w 227"/>
                <a:gd name="T23" fmla="*/ 0 h 182"/>
                <a:gd name="T24" fmla="*/ 2147483647 w 227"/>
                <a:gd name="T25" fmla="*/ 2147483647 h 182"/>
                <a:gd name="T26" fmla="*/ 2147483647 w 227"/>
                <a:gd name="T27" fmla="*/ 2147483647 h 182"/>
                <a:gd name="T28" fmla="*/ 2147483647 w 227"/>
                <a:gd name="T29" fmla="*/ 2147483647 h 182"/>
                <a:gd name="T30" fmla="*/ 2147483647 w 227"/>
                <a:gd name="T31" fmla="*/ 2147483647 h 182"/>
                <a:gd name="T32" fmla="*/ 2147483647 w 227"/>
                <a:gd name="T33" fmla="*/ 2147483647 h 182"/>
                <a:gd name="T34" fmla="*/ 2147483647 w 227"/>
                <a:gd name="T35" fmla="*/ 2147483647 h 182"/>
                <a:gd name="T36" fmla="*/ 2147483647 w 227"/>
                <a:gd name="T37" fmla="*/ 2147483647 h 182"/>
                <a:gd name="T38" fmla="*/ 2147483647 w 227"/>
                <a:gd name="T39" fmla="*/ 2147483647 h 18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27" h="182">
                  <a:moveTo>
                    <a:pt x="113" y="159"/>
                  </a:moveTo>
                  <a:cubicBezTo>
                    <a:pt x="76" y="159"/>
                    <a:pt x="45" y="128"/>
                    <a:pt x="45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22" y="141"/>
                    <a:pt x="63" y="182"/>
                    <a:pt x="113" y="182"/>
                  </a:cubicBezTo>
                  <a:cubicBezTo>
                    <a:pt x="141" y="182"/>
                    <a:pt x="166" y="169"/>
                    <a:pt x="183" y="149"/>
                  </a:cubicBezTo>
                  <a:cubicBezTo>
                    <a:pt x="167" y="133"/>
                    <a:pt x="167" y="133"/>
                    <a:pt x="167" y="133"/>
                  </a:cubicBezTo>
                  <a:cubicBezTo>
                    <a:pt x="154" y="149"/>
                    <a:pt x="135" y="159"/>
                    <a:pt x="113" y="159"/>
                  </a:cubicBezTo>
                  <a:close/>
                  <a:moveTo>
                    <a:pt x="204" y="91"/>
                  </a:moveTo>
                  <a:cubicBezTo>
                    <a:pt x="204" y="41"/>
                    <a:pt x="163" y="0"/>
                    <a:pt x="113" y="0"/>
                  </a:cubicBezTo>
                  <a:cubicBezTo>
                    <a:pt x="85" y="0"/>
                    <a:pt x="60" y="13"/>
                    <a:pt x="44" y="32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72" y="33"/>
                    <a:pt x="92" y="23"/>
                    <a:pt x="113" y="23"/>
                  </a:cubicBezTo>
                  <a:cubicBezTo>
                    <a:pt x="151" y="23"/>
                    <a:pt x="181" y="53"/>
                    <a:pt x="181" y="91"/>
                  </a:cubicBezTo>
                  <a:cubicBezTo>
                    <a:pt x="159" y="91"/>
                    <a:pt x="159" y="91"/>
                    <a:pt x="159" y="91"/>
                  </a:cubicBezTo>
                  <a:cubicBezTo>
                    <a:pt x="193" y="125"/>
                    <a:pt x="193" y="125"/>
                    <a:pt x="193" y="125"/>
                  </a:cubicBezTo>
                  <a:cubicBezTo>
                    <a:pt x="227" y="91"/>
                    <a:pt x="227" y="91"/>
                    <a:pt x="227" y="91"/>
                  </a:cubicBezTo>
                  <a:lnTo>
                    <a:pt x="204" y="91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矩形 38"/>
            <p:cNvSpPr>
              <a:spLocks noChangeArrowheads="1"/>
            </p:cNvSpPr>
            <p:nvPr/>
          </p:nvSpPr>
          <p:spPr bwMode="auto">
            <a:xfrm>
              <a:off x="434802" y="3353692"/>
              <a:ext cx="1711325" cy="1431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LOREM IPSUM DOLOR SIT AMET</a:t>
              </a:r>
              <a:endParaRPr kumimoji="0" lang="en-US" altLang="zh-CN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consectetuer adipiscing elit, sed diam nonummy nibh</a:t>
              </a:r>
            </a:p>
          </p:txBody>
        </p:sp>
        <p:sp>
          <p:nvSpPr>
            <p:cNvPr id="64" name="矩形 39"/>
            <p:cNvSpPr>
              <a:spLocks noChangeArrowheads="1"/>
            </p:cNvSpPr>
            <p:nvPr/>
          </p:nvSpPr>
          <p:spPr bwMode="auto">
            <a:xfrm>
              <a:off x="7589665" y="3353692"/>
              <a:ext cx="1709737" cy="1431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LOREM IPSUM DOLOR SIT AMET</a:t>
              </a:r>
              <a:endParaRPr kumimoji="0" lang="en-US" altLang="zh-CN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consectetuer adipiscing elit, sed diam nonummy nibh</a:t>
              </a:r>
            </a:p>
          </p:txBody>
        </p:sp>
        <p:sp>
          <p:nvSpPr>
            <p:cNvPr id="65" name="矩形 40"/>
            <p:cNvSpPr>
              <a:spLocks noChangeArrowheads="1"/>
            </p:cNvSpPr>
            <p:nvPr/>
          </p:nvSpPr>
          <p:spPr bwMode="auto">
            <a:xfrm>
              <a:off x="3981278" y="1056580"/>
              <a:ext cx="1711325" cy="14316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1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LOREM IPSUM DOLOR SIT AMET</a:t>
              </a:r>
              <a:endParaRPr kumimoji="0" lang="en-US" altLang="zh-CN" sz="11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sym typeface="宋体" pitchFamily="2" charset="-122"/>
                </a:rPr>
                <a:t>consectetuer adipiscing elit, sed diam nonummy nibh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942378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椭圆 13"/>
          <p:cNvSpPr>
            <a:spLocks noChangeArrowheads="1"/>
          </p:cNvSpPr>
          <p:nvPr/>
        </p:nvSpPr>
        <p:spPr bwMode="auto">
          <a:xfrm>
            <a:off x="2754743" y="1646004"/>
            <a:ext cx="3848679" cy="3848679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0" name="椭圆 20"/>
          <p:cNvSpPr>
            <a:spLocks noChangeArrowheads="1"/>
          </p:cNvSpPr>
          <p:nvPr/>
        </p:nvSpPr>
        <p:spPr bwMode="auto">
          <a:xfrm>
            <a:off x="2906030" y="1798594"/>
            <a:ext cx="3543498" cy="3543498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21" name="椭圆 12"/>
          <p:cNvSpPr>
            <a:spLocks noChangeArrowheads="1"/>
          </p:cNvSpPr>
          <p:nvPr/>
        </p:nvSpPr>
        <p:spPr bwMode="auto">
          <a:xfrm>
            <a:off x="3076879" y="2253759"/>
            <a:ext cx="3203103" cy="3203103"/>
          </a:xfrm>
          <a:prstGeom prst="ellipse">
            <a:avLst/>
          </a:prstGeom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方正兰亭特黑简体" pitchFamily="2" charset="-122"/>
            </a:endParaRPr>
          </a:p>
        </p:txBody>
      </p:sp>
      <p:sp>
        <p:nvSpPr>
          <p:cNvPr id="22" name="椭圆 15"/>
          <p:cNvSpPr>
            <a:spLocks noChangeArrowheads="1"/>
          </p:cNvSpPr>
          <p:nvPr/>
        </p:nvSpPr>
        <p:spPr bwMode="auto">
          <a:xfrm>
            <a:off x="3199473" y="2376353"/>
            <a:ext cx="2957914" cy="295660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grpSp>
        <p:nvGrpSpPr>
          <p:cNvPr id="23" name="Group 11"/>
          <p:cNvGrpSpPr>
            <a:grpSpLocks/>
          </p:cNvGrpSpPr>
          <p:nvPr/>
        </p:nvGrpSpPr>
        <p:grpSpPr bwMode="auto">
          <a:xfrm>
            <a:off x="3581603" y="3247555"/>
            <a:ext cx="2210610" cy="2210610"/>
            <a:chOff x="0" y="0"/>
            <a:chExt cx="2132807" cy="2132807"/>
          </a:xfrm>
        </p:grpSpPr>
        <p:sp useBgFill="1">
          <p:nvSpPr>
            <p:cNvPr id="24" name="椭圆 2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25" name="椭圆 2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sp useBgFill="1">
        <p:nvSpPr>
          <p:cNvPr id="26" name="椭圆 14"/>
          <p:cNvSpPr>
            <a:spLocks noChangeArrowheads="1"/>
          </p:cNvSpPr>
          <p:nvPr/>
        </p:nvSpPr>
        <p:spPr bwMode="auto">
          <a:xfrm>
            <a:off x="4004162" y="4067893"/>
            <a:ext cx="1364188" cy="1365492"/>
          </a:xfrm>
          <a:prstGeom prst="ellipse">
            <a:avLst/>
          </a:prstGeom>
          <a:ln w="25400">
            <a:solidFill>
              <a:srgbClr val="424242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7" name="椭圆 19"/>
          <p:cNvSpPr>
            <a:spLocks noChangeArrowheads="1"/>
          </p:cNvSpPr>
          <p:nvPr/>
        </p:nvSpPr>
        <p:spPr bwMode="auto">
          <a:xfrm>
            <a:off x="4075892" y="4140928"/>
            <a:ext cx="1220727" cy="1220726"/>
          </a:xfrm>
          <a:prstGeom prst="ellipse">
            <a:avLst/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8" name="直接连接符 16"/>
          <p:cNvSpPr>
            <a:spLocks noChangeShapeType="1"/>
          </p:cNvSpPr>
          <p:nvPr/>
        </p:nvSpPr>
        <p:spPr bwMode="auto">
          <a:xfrm>
            <a:off x="6279982" y="2523727"/>
            <a:ext cx="894678" cy="0"/>
          </a:xfrm>
          <a:prstGeom prst="line">
            <a:avLst/>
          </a:prstGeom>
          <a:noFill/>
          <a:ln w="25400">
            <a:solidFill>
              <a:srgbClr val="21AFE6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直接连接符 24"/>
          <p:cNvSpPr>
            <a:spLocks noChangeShapeType="1"/>
          </p:cNvSpPr>
          <p:nvPr/>
        </p:nvSpPr>
        <p:spPr bwMode="auto">
          <a:xfrm>
            <a:off x="6279982" y="3886611"/>
            <a:ext cx="894678" cy="0"/>
          </a:xfrm>
          <a:prstGeom prst="line">
            <a:avLst/>
          </a:prstGeom>
          <a:noFill/>
          <a:ln w="25400">
            <a:solidFill>
              <a:srgbClr val="FFFFFF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直接连接符 25"/>
          <p:cNvSpPr>
            <a:spLocks noChangeShapeType="1"/>
          </p:cNvSpPr>
          <p:nvPr/>
        </p:nvSpPr>
        <p:spPr bwMode="auto">
          <a:xfrm flipH="1">
            <a:off x="1986572" y="3671418"/>
            <a:ext cx="1820656" cy="0"/>
          </a:xfrm>
          <a:prstGeom prst="line">
            <a:avLst/>
          </a:prstGeom>
          <a:noFill/>
          <a:ln w="25400">
            <a:solidFill>
              <a:srgbClr val="AEDC46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直接连接符 26"/>
          <p:cNvSpPr>
            <a:spLocks noChangeShapeType="1"/>
          </p:cNvSpPr>
          <p:nvPr/>
        </p:nvSpPr>
        <p:spPr bwMode="auto">
          <a:xfrm flipH="1">
            <a:off x="2080474" y="5048648"/>
            <a:ext cx="1995418" cy="0"/>
          </a:xfrm>
          <a:prstGeom prst="line">
            <a:avLst/>
          </a:prstGeom>
          <a:noFill/>
          <a:ln w="25400">
            <a:solidFill>
              <a:srgbClr val="424242"/>
            </a:solidFill>
            <a:bevel/>
            <a:headEnd/>
            <a:tailEnd type="oval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矩形 30"/>
          <p:cNvSpPr>
            <a:spLocks noChangeArrowheads="1"/>
          </p:cNvSpPr>
          <p:nvPr/>
        </p:nvSpPr>
        <p:spPr bwMode="auto">
          <a:xfrm>
            <a:off x="7298559" y="2171594"/>
            <a:ext cx="188195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矩形 31"/>
          <p:cNvSpPr>
            <a:spLocks noChangeArrowheads="1"/>
          </p:cNvSpPr>
          <p:nvPr/>
        </p:nvSpPr>
        <p:spPr bwMode="auto">
          <a:xfrm>
            <a:off x="7298559" y="3520132"/>
            <a:ext cx="1881953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矩形 34"/>
          <p:cNvSpPr>
            <a:spLocks noChangeArrowheads="1"/>
          </p:cNvSpPr>
          <p:nvPr/>
        </p:nvSpPr>
        <p:spPr bwMode="auto">
          <a:xfrm>
            <a:off x="35496" y="3333632"/>
            <a:ext cx="188325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矩形 35"/>
          <p:cNvSpPr>
            <a:spLocks noChangeArrowheads="1"/>
          </p:cNvSpPr>
          <p:nvPr/>
        </p:nvSpPr>
        <p:spPr bwMode="auto">
          <a:xfrm>
            <a:off x="118964" y="4682170"/>
            <a:ext cx="188325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DOLOR SIT AMET</a:t>
            </a:r>
            <a:endParaRPr kumimoji="0" lang="en-US" altLang="zh-CN" sz="1400" b="1" i="0" u="none" strike="noStrike" kern="0" cap="none" spc="0" normalizeH="0" baseline="0" noProof="0" smtClean="0">
              <a:ln>
                <a:noFill/>
              </a:ln>
              <a:solidFill>
                <a:srgbClr val="424242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278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roup 7"/>
          <p:cNvGrpSpPr>
            <a:grpSpLocks/>
          </p:cNvGrpSpPr>
          <p:nvPr/>
        </p:nvGrpSpPr>
        <p:grpSpPr bwMode="auto">
          <a:xfrm>
            <a:off x="949459" y="1586141"/>
            <a:ext cx="6840531" cy="3368570"/>
            <a:chOff x="0" y="0"/>
            <a:chExt cx="7669213" cy="3776663"/>
          </a:xfrm>
        </p:grpSpPr>
        <p:sp>
          <p:nvSpPr>
            <p:cNvPr id="129" name="Freeform 6"/>
            <p:cNvSpPr>
              <a:spLocks noChangeArrowheads="1"/>
            </p:cNvSpPr>
            <p:nvPr/>
          </p:nvSpPr>
          <p:spPr bwMode="auto">
            <a:xfrm>
              <a:off x="4770437" y="120650"/>
              <a:ext cx="55563" cy="33338"/>
            </a:xfrm>
            <a:custGeom>
              <a:avLst/>
              <a:gdLst>
                <a:gd name="T0" fmla="*/ 2147483647 w 15"/>
                <a:gd name="T1" fmla="*/ 2147483647 h 9"/>
                <a:gd name="T2" fmla="*/ 2147483647 w 15"/>
                <a:gd name="T3" fmla="*/ 2147483647 h 9"/>
                <a:gd name="T4" fmla="*/ 2147483647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9">
                  <a:moveTo>
                    <a:pt x="8" y="1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10" y="4"/>
                    <a:pt x="15" y="4"/>
                    <a:pt x="12" y="8"/>
                  </a:cubicBezTo>
                  <a:cubicBezTo>
                    <a:pt x="8" y="9"/>
                    <a:pt x="10" y="3"/>
                    <a:pt x="5" y="5"/>
                  </a:cubicBezTo>
                  <a:cubicBezTo>
                    <a:pt x="0" y="3"/>
                    <a:pt x="11" y="5"/>
                    <a:pt x="8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0" name="Freeform 7"/>
            <p:cNvSpPr>
              <a:spLocks noChangeArrowheads="1"/>
            </p:cNvSpPr>
            <p:nvPr/>
          </p:nvSpPr>
          <p:spPr bwMode="auto">
            <a:xfrm>
              <a:off x="5573712" y="120650"/>
              <a:ext cx="109538" cy="60325"/>
            </a:xfrm>
            <a:custGeom>
              <a:avLst/>
              <a:gdLst>
                <a:gd name="T0" fmla="*/ 2147483647 w 29"/>
                <a:gd name="T1" fmla="*/ 2147483647 h 16"/>
                <a:gd name="T2" fmla="*/ 2147483647 w 29"/>
                <a:gd name="T3" fmla="*/ 2147483647 h 16"/>
                <a:gd name="T4" fmla="*/ 2147483647 w 29"/>
                <a:gd name="T5" fmla="*/ 2147483647 h 16"/>
                <a:gd name="T6" fmla="*/ 0 w 29"/>
                <a:gd name="T7" fmla="*/ 2147483647 h 16"/>
                <a:gd name="T8" fmla="*/ 2147483647 w 29"/>
                <a:gd name="T9" fmla="*/ 2147483647 h 16"/>
                <a:gd name="T10" fmla="*/ 2147483647 w 29"/>
                <a:gd name="T11" fmla="*/ 2147483647 h 16"/>
                <a:gd name="T12" fmla="*/ 2147483647 w 29"/>
                <a:gd name="T13" fmla="*/ 2147483647 h 16"/>
                <a:gd name="T14" fmla="*/ 2147483647 w 29"/>
                <a:gd name="T15" fmla="*/ 2147483647 h 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" h="16">
                  <a:moveTo>
                    <a:pt x="28" y="12"/>
                  </a:moveTo>
                  <a:cubicBezTo>
                    <a:pt x="24" y="12"/>
                    <a:pt x="17" y="10"/>
                    <a:pt x="17" y="15"/>
                  </a:cubicBezTo>
                  <a:cubicBezTo>
                    <a:pt x="14" y="13"/>
                    <a:pt x="9" y="16"/>
                    <a:pt x="3" y="15"/>
                  </a:cubicBezTo>
                  <a:cubicBezTo>
                    <a:pt x="3" y="12"/>
                    <a:pt x="2" y="12"/>
                    <a:pt x="0" y="12"/>
                  </a:cubicBezTo>
                  <a:cubicBezTo>
                    <a:pt x="3" y="3"/>
                    <a:pt x="11" y="0"/>
                    <a:pt x="22" y="1"/>
                  </a:cubicBezTo>
                  <a:cubicBezTo>
                    <a:pt x="21" y="4"/>
                    <a:pt x="26" y="2"/>
                    <a:pt x="27" y="3"/>
                  </a:cubicBezTo>
                  <a:cubicBezTo>
                    <a:pt x="27" y="5"/>
                    <a:pt x="24" y="5"/>
                    <a:pt x="24" y="5"/>
                  </a:cubicBezTo>
                  <a:cubicBezTo>
                    <a:pt x="23" y="7"/>
                    <a:pt x="29" y="5"/>
                    <a:pt x="28" y="1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1" name="Freeform 8"/>
            <p:cNvSpPr>
              <a:spLocks noChangeArrowheads="1"/>
            </p:cNvSpPr>
            <p:nvPr/>
          </p:nvSpPr>
          <p:spPr bwMode="auto">
            <a:xfrm>
              <a:off x="4943475" y="128588"/>
              <a:ext cx="55563" cy="30163"/>
            </a:xfrm>
            <a:custGeom>
              <a:avLst/>
              <a:gdLst>
                <a:gd name="T0" fmla="*/ 2147483647 w 15"/>
                <a:gd name="T1" fmla="*/ 2147483647 h 8"/>
                <a:gd name="T2" fmla="*/ 2147483647 w 15"/>
                <a:gd name="T3" fmla="*/ 2147483647 h 8"/>
                <a:gd name="T4" fmla="*/ 2147483647 w 15"/>
                <a:gd name="T5" fmla="*/ 2147483647 h 8"/>
                <a:gd name="T6" fmla="*/ 2147483647 w 15"/>
                <a:gd name="T7" fmla="*/ 2147483647 h 8"/>
                <a:gd name="T8" fmla="*/ 2147483647 w 15"/>
                <a:gd name="T9" fmla="*/ 2147483647 h 8"/>
                <a:gd name="T10" fmla="*/ 2147483647 w 15"/>
                <a:gd name="T11" fmla="*/ 2147483647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8">
                  <a:moveTo>
                    <a:pt x="15" y="1"/>
                  </a:moveTo>
                  <a:cubicBezTo>
                    <a:pt x="14" y="3"/>
                    <a:pt x="13" y="5"/>
                    <a:pt x="14" y="7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6" y="7"/>
                    <a:pt x="0" y="8"/>
                    <a:pt x="1" y="4"/>
                  </a:cubicBezTo>
                  <a:cubicBezTo>
                    <a:pt x="5" y="5"/>
                    <a:pt x="6" y="1"/>
                    <a:pt x="9" y="4"/>
                  </a:cubicBezTo>
                  <a:cubicBezTo>
                    <a:pt x="12" y="4"/>
                    <a:pt x="11" y="0"/>
                    <a:pt x="1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2" name="Freeform 9"/>
            <p:cNvSpPr>
              <a:spLocks noChangeArrowheads="1"/>
            </p:cNvSpPr>
            <p:nvPr/>
          </p:nvSpPr>
          <p:spPr bwMode="auto">
            <a:xfrm>
              <a:off x="4605337" y="142875"/>
              <a:ext cx="71438" cy="38100"/>
            </a:xfrm>
            <a:custGeom>
              <a:avLst/>
              <a:gdLst>
                <a:gd name="T0" fmla="*/ 2147483647 w 19"/>
                <a:gd name="T1" fmla="*/ 0 h 10"/>
                <a:gd name="T2" fmla="*/ 2147483647 w 19"/>
                <a:gd name="T3" fmla="*/ 2147483647 h 10"/>
                <a:gd name="T4" fmla="*/ 2147483647 w 19"/>
                <a:gd name="T5" fmla="*/ 2147483647 h 10"/>
                <a:gd name="T6" fmla="*/ 2147483647 w 19"/>
                <a:gd name="T7" fmla="*/ 2147483647 h 10"/>
                <a:gd name="T8" fmla="*/ 2147483647 w 19"/>
                <a:gd name="T9" fmla="*/ 2147483647 h 10"/>
                <a:gd name="T10" fmla="*/ 2147483647 w 19"/>
                <a:gd name="T11" fmla="*/ 2147483647 h 10"/>
                <a:gd name="T12" fmla="*/ 2147483647 w 19"/>
                <a:gd name="T13" fmla="*/ 2147483647 h 10"/>
                <a:gd name="T14" fmla="*/ 2147483647 w 19"/>
                <a:gd name="T15" fmla="*/ 2147483647 h 10"/>
                <a:gd name="T16" fmla="*/ 2147483647 w 19"/>
                <a:gd name="T17" fmla="*/ 0 h 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" h="10">
                  <a:moveTo>
                    <a:pt x="18" y="0"/>
                  </a:moveTo>
                  <a:cubicBezTo>
                    <a:pt x="19" y="3"/>
                    <a:pt x="15" y="2"/>
                    <a:pt x="15" y="4"/>
                  </a:cubicBezTo>
                  <a:cubicBezTo>
                    <a:pt x="15" y="5"/>
                    <a:pt x="13" y="8"/>
                    <a:pt x="11" y="9"/>
                  </a:cubicBezTo>
                  <a:cubicBezTo>
                    <a:pt x="8" y="10"/>
                    <a:pt x="9" y="6"/>
                    <a:pt x="8" y="6"/>
                  </a:cubicBezTo>
                  <a:cubicBezTo>
                    <a:pt x="8" y="6"/>
                    <a:pt x="6" y="8"/>
                    <a:pt x="4" y="7"/>
                  </a:cubicBezTo>
                  <a:cubicBezTo>
                    <a:pt x="3" y="7"/>
                    <a:pt x="3" y="4"/>
                    <a:pt x="1" y="4"/>
                  </a:cubicBezTo>
                  <a:cubicBezTo>
                    <a:pt x="0" y="1"/>
                    <a:pt x="7" y="5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12" y="1"/>
                    <a:pt x="13" y="1"/>
                    <a:pt x="1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Freeform 10"/>
            <p:cNvSpPr>
              <a:spLocks noChangeArrowheads="1"/>
            </p:cNvSpPr>
            <p:nvPr/>
          </p:nvSpPr>
          <p:spPr bwMode="auto">
            <a:xfrm>
              <a:off x="4878387" y="139700"/>
              <a:ext cx="57150" cy="19050"/>
            </a:xfrm>
            <a:custGeom>
              <a:avLst/>
              <a:gdLst>
                <a:gd name="T0" fmla="*/ 2147483647 w 15"/>
                <a:gd name="T1" fmla="*/ 2147483647 h 5"/>
                <a:gd name="T2" fmla="*/ 2147483647 w 15"/>
                <a:gd name="T3" fmla="*/ 2147483647 h 5"/>
                <a:gd name="T4" fmla="*/ 2147483647 w 15"/>
                <a:gd name="T5" fmla="*/ 2147483647 h 5"/>
                <a:gd name="T6" fmla="*/ 2147483647 w 15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5" h="5">
                  <a:moveTo>
                    <a:pt x="14" y="5"/>
                  </a:moveTo>
                  <a:cubicBezTo>
                    <a:pt x="10" y="5"/>
                    <a:pt x="6" y="5"/>
                    <a:pt x="3" y="5"/>
                  </a:cubicBezTo>
                  <a:cubicBezTo>
                    <a:pt x="0" y="0"/>
                    <a:pt x="7" y="5"/>
                    <a:pt x="7" y="1"/>
                  </a:cubicBezTo>
                  <a:cubicBezTo>
                    <a:pt x="8" y="4"/>
                    <a:pt x="15" y="0"/>
                    <a:pt x="14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Freeform 11"/>
            <p:cNvSpPr>
              <a:spLocks noChangeArrowheads="1"/>
            </p:cNvSpPr>
            <p:nvPr/>
          </p:nvSpPr>
          <p:spPr bwMode="auto">
            <a:xfrm>
              <a:off x="4800600" y="165100"/>
              <a:ext cx="66675" cy="23813"/>
            </a:xfrm>
            <a:custGeom>
              <a:avLst/>
              <a:gdLst>
                <a:gd name="T0" fmla="*/ 2147483647 w 18"/>
                <a:gd name="T1" fmla="*/ 0 h 6"/>
                <a:gd name="T2" fmla="*/ 2147483647 w 18"/>
                <a:gd name="T3" fmla="*/ 2147483647 h 6"/>
                <a:gd name="T4" fmla="*/ 0 w 18"/>
                <a:gd name="T5" fmla="*/ 2147483647 h 6"/>
                <a:gd name="T6" fmla="*/ 2147483647 w 1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8" h="6">
                  <a:moveTo>
                    <a:pt x="12" y="0"/>
                  </a:moveTo>
                  <a:cubicBezTo>
                    <a:pt x="18" y="2"/>
                    <a:pt x="12" y="1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10" y="3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Freeform 12"/>
            <p:cNvSpPr>
              <a:spLocks noChangeArrowheads="1"/>
            </p:cNvSpPr>
            <p:nvPr/>
          </p:nvSpPr>
          <p:spPr bwMode="auto">
            <a:xfrm>
              <a:off x="1446212" y="184150"/>
              <a:ext cx="30163" cy="22225"/>
            </a:xfrm>
            <a:custGeom>
              <a:avLst/>
              <a:gdLst>
                <a:gd name="T0" fmla="*/ 0 w 8"/>
                <a:gd name="T1" fmla="*/ 0 h 6"/>
                <a:gd name="T2" fmla="*/ 2147483647 w 8"/>
                <a:gd name="T3" fmla="*/ 2147483647 h 6"/>
                <a:gd name="T4" fmla="*/ 0 w 8"/>
                <a:gd name="T5" fmla="*/ 0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" h="6">
                  <a:moveTo>
                    <a:pt x="0" y="0"/>
                  </a:moveTo>
                  <a:cubicBezTo>
                    <a:pt x="5" y="0"/>
                    <a:pt x="8" y="1"/>
                    <a:pt x="8" y="6"/>
                  </a:cubicBezTo>
                  <a:cubicBezTo>
                    <a:pt x="5" y="4"/>
                    <a:pt x="0" y="5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Freeform 13"/>
            <p:cNvSpPr>
              <a:spLocks noChangeArrowheads="1"/>
            </p:cNvSpPr>
            <p:nvPr/>
          </p:nvSpPr>
          <p:spPr bwMode="auto">
            <a:xfrm>
              <a:off x="5611812" y="180975"/>
              <a:ext cx="123825" cy="63500"/>
            </a:xfrm>
            <a:custGeom>
              <a:avLst/>
              <a:gdLst>
                <a:gd name="T0" fmla="*/ 2147483647 w 33"/>
                <a:gd name="T1" fmla="*/ 2147483647 h 17"/>
                <a:gd name="T2" fmla="*/ 2147483647 w 33"/>
                <a:gd name="T3" fmla="*/ 2147483647 h 17"/>
                <a:gd name="T4" fmla="*/ 2147483647 w 33"/>
                <a:gd name="T5" fmla="*/ 2147483647 h 17"/>
                <a:gd name="T6" fmla="*/ 2147483647 w 33"/>
                <a:gd name="T7" fmla="*/ 2147483647 h 17"/>
                <a:gd name="T8" fmla="*/ 2147483647 w 33"/>
                <a:gd name="T9" fmla="*/ 2147483647 h 17"/>
                <a:gd name="T10" fmla="*/ 2147483647 w 33"/>
                <a:gd name="T11" fmla="*/ 2147483647 h 17"/>
                <a:gd name="T12" fmla="*/ 2147483647 w 33"/>
                <a:gd name="T13" fmla="*/ 2147483647 h 17"/>
                <a:gd name="T14" fmla="*/ 2147483647 w 33"/>
                <a:gd name="T15" fmla="*/ 2147483647 h 17"/>
                <a:gd name="T16" fmla="*/ 2147483647 w 33"/>
                <a:gd name="T17" fmla="*/ 2147483647 h 17"/>
                <a:gd name="T18" fmla="*/ 2147483647 w 33"/>
                <a:gd name="T19" fmla="*/ 2147483647 h 17"/>
                <a:gd name="T20" fmla="*/ 2147483647 w 33"/>
                <a:gd name="T21" fmla="*/ 2147483647 h 17"/>
                <a:gd name="T22" fmla="*/ 2147483647 w 33"/>
                <a:gd name="T23" fmla="*/ 2147483647 h 17"/>
                <a:gd name="T24" fmla="*/ 2147483647 w 33"/>
                <a:gd name="T25" fmla="*/ 2147483647 h 17"/>
                <a:gd name="T26" fmla="*/ 2147483647 w 33"/>
                <a:gd name="T27" fmla="*/ 2147483647 h 1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" h="17">
                  <a:moveTo>
                    <a:pt x="29" y="4"/>
                  </a:moveTo>
                  <a:cubicBezTo>
                    <a:pt x="28" y="8"/>
                    <a:pt x="24" y="11"/>
                    <a:pt x="32" y="11"/>
                  </a:cubicBezTo>
                  <a:cubicBezTo>
                    <a:pt x="33" y="17"/>
                    <a:pt x="23" y="16"/>
                    <a:pt x="18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2" y="11"/>
                    <a:pt x="13" y="16"/>
                    <a:pt x="10" y="14"/>
                  </a:cubicBezTo>
                  <a:cubicBezTo>
                    <a:pt x="9" y="14"/>
                    <a:pt x="10" y="11"/>
                    <a:pt x="10" y="11"/>
                  </a:cubicBezTo>
                  <a:cubicBezTo>
                    <a:pt x="9" y="11"/>
                    <a:pt x="7" y="13"/>
                    <a:pt x="5" y="13"/>
                  </a:cubicBezTo>
                  <a:cubicBezTo>
                    <a:pt x="5" y="12"/>
                    <a:pt x="7" y="10"/>
                    <a:pt x="7" y="10"/>
                  </a:cubicBezTo>
                  <a:cubicBezTo>
                    <a:pt x="6" y="9"/>
                    <a:pt x="0" y="11"/>
                    <a:pt x="1" y="8"/>
                  </a:cubicBezTo>
                  <a:cubicBezTo>
                    <a:pt x="0" y="5"/>
                    <a:pt x="3" y="7"/>
                    <a:pt x="4" y="6"/>
                  </a:cubicBezTo>
                  <a:cubicBezTo>
                    <a:pt x="6" y="4"/>
                    <a:pt x="5" y="4"/>
                    <a:pt x="8" y="3"/>
                  </a:cubicBezTo>
                  <a:cubicBezTo>
                    <a:pt x="9" y="3"/>
                    <a:pt x="15" y="0"/>
                    <a:pt x="21" y="1"/>
                  </a:cubicBezTo>
                  <a:cubicBezTo>
                    <a:pt x="21" y="1"/>
                    <a:pt x="21" y="4"/>
                    <a:pt x="21" y="4"/>
                  </a:cubicBezTo>
                  <a:cubicBezTo>
                    <a:pt x="23" y="6"/>
                    <a:pt x="28" y="3"/>
                    <a:pt x="29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Freeform 14"/>
            <p:cNvSpPr>
              <a:spLocks noChangeArrowheads="1"/>
            </p:cNvSpPr>
            <p:nvPr/>
          </p:nvSpPr>
          <p:spPr bwMode="auto">
            <a:xfrm>
              <a:off x="5562600" y="184150"/>
              <a:ext cx="49213" cy="30163"/>
            </a:xfrm>
            <a:custGeom>
              <a:avLst/>
              <a:gdLst>
                <a:gd name="T0" fmla="*/ 2147483647 w 13"/>
                <a:gd name="T1" fmla="*/ 2147483647 h 8"/>
                <a:gd name="T2" fmla="*/ 2147483647 w 13"/>
                <a:gd name="T3" fmla="*/ 2147483647 h 8"/>
                <a:gd name="T4" fmla="*/ 2147483647 w 13"/>
                <a:gd name="T5" fmla="*/ 2147483647 h 8"/>
                <a:gd name="T6" fmla="*/ 0 w 13"/>
                <a:gd name="T7" fmla="*/ 2147483647 h 8"/>
                <a:gd name="T8" fmla="*/ 2147483647 w 13"/>
                <a:gd name="T9" fmla="*/ 2147483647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" h="8">
                  <a:moveTo>
                    <a:pt x="13" y="5"/>
                  </a:moveTo>
                  <a:cubicBezTo>
                    <a:pt x="12" y="7"/>
                    <a:pt x="10" y="5"/>
                    <a:pt x="9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3" y="8"/>
                    <a:pt x="4" y="4"/>
                    <a:pt x="0" y="5"/>
                  </a:cubicBezTo>
                  <a:cubicBezTo>
                    <a:pt x="3" y="0"/>
                    <a:pt x="9" y="3"/>
                    <a:pt x="13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Freeform 15"/>
            <p:cNvSpPr>
              <a:spLocks noChangeArrowheads="1"/>
            </p:cNvSpPr>
            <p:nvPr/>
          </p:nvSpPr>
          <p:spPr bwMode="auto">
            <a:xfrm>
              <a:off x="1336675" y="219075"/>
              <a:ext cx="125413" cy="71438"/>
            </a:xfrm>
            <a:custGeom>
              <a:avLst/>
              <a:gdLst>
                <a:gd name="T0" fmla="*/ 2147483647 w 33"/>
                <a:gd name="T1" fmla="*/ 2147483647 h 19"/>
                <a:gd name="T2" fmla="*/ 2147483647 w 33"/>
                <a:gd name="T3" fmla="*/ 2147483647 h 19"/>
                <a:gd name="T4" fmla="*/ 2147483647 w 33"/>
                <a:gd name="T5" fmla="*/ 2147483647 h 19"/>
                <a:gd name="T6" fmla="*/ 2147483647 w 33"/>
                <a:gd name="T7" fmla="*/ 2147483647 h 19"/>
                <a:gd name="T8" fmla="*/ 2147483647 w 33"/>
                <a:gd name="T9" fmla="*/ 2147483647 h 19"/>
                <a:gd name="T10" fmla="*/ 2147483647 w 33"/>
                <a:gd name="T11" fmla="*/ 2147483647 h 19"/>
                <a:gd name="T12" fmla="*/ 2147483647 w 33"/>
                <a:gd name="T13" fmla="*/ 2147483647 h 19"/>
                <a:gd name="T14" fmla="*/ 2147483647 w 33"/>
                <a:gd name="T15" fmla="*/ 2147483647 h 19"/>
                <a:gd name="T16" fmla="*/ 2147483647 w 33"/>
                <a:gd name="T17" fmla="*/ 2147483647 h 19"/>
                <a:gd name="T18" fmla="*/ 0 w 33"/>
                <a:gd name="T19" fmla="*/ 2147483647 h 19"/>
                <a:gd name="T20" fmla="*/ 2147483647 w 33"/>
                <a:gd name="T21" fmla="*/ 2147483647 h 19"/>
                <a:gd name="T22" fmla="*/ 2147483647 w 33"/>
                <a:gd name="T23" fmla="*/ 2147483647 h 19"/>
                <a:gd name="T24" fmla="*/ 2147483647 w 33"/>
                <a:gd name="T25" fmla="*/ 2147483647 h 19"/>
                <a:gd name="T26" fmla="*/ 2147483647 w 33"/>
                <a:gd name="T27" fmla="*/ 2147483647 h 1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3" h="19">
                  <a:moveTo>
                    <a:pt x="24" y="5"/>
                  </a:moveTo>
                  <a:cubicBezTo>
                    <a:pt x="26" y="7"/>
                    <a:pt x="27" y="9"/>
                    <a:pt x="28" y="11"/>
                  </a:cubicBezTo>
                  <a:cubicBezTo>
                    <a:pt x="30" y="13"/>
                    <a:pt x="33" y="14"/>
                    <a:pt x="32" y="18"/>
                  </a:cubicBezTo>
                  <a:cubicBezTo>
                    <a:pt x="32" y="17"/>
                    <a:pt x="29" y="19"/>
                    <a:pt x="28" y="18"/>
                  </a:cubicBezTo>
                  <a:cubicBezTo>
                    <a:pt x="28" y="18"/>
                    <a:pt x="29" y="16"/>
                    <a:pt x="28" y="15"/>
                  </a:cubicBezTo>
                  <a:cubicBezTo>
                    <a:pt x="28" y="15"/>
                    <a:pt x="24" y="18"/>
                    <a:pt x="25" y="14"/>
                  </a:cubicBezTo>
                  <a:cubicBezTo>
                    <a:pt x="17" y="14"/>
                    <a:pt x="12" y="14"/>
                    <a:pt x="7" y="12"/>
                  </a:cubicBezTo>
                  <a:cubicBezTo>
                    <a:pt x="6" y="9"/>
                    <a:pt x="9" y="10"/>
                    <a:pt x="11" y="10"/>
                  </a:cubicBezTo>
                  <a:cubicBezTo>
                    <a:pt x="11" y="8"/>
                    <a:pt x="8" y="9"/>
                    <a:pt x="8" y="7"/>
                  </a:cubicBezTo>
                  <a:cubicBezTo>
                    <a:pt x="3" y="5"/>
                    <a:pt x="1" y="9"/>
                    <a:pt x="0" y="3"/>
                  </a:cubicBezTo>
                  <a:cubicBezTo>
                    <a:pt x="3" y="0"/>
                    <a:pt x="8" y="2"/>
                    <a:pt x="11" y="3"/>
                  </a:cubicBezTo>
                  <a:cubicBezTo>
                    <a:pt x="13" y="3"/>
                    <a:pt x="14" y="3"/>
                    <a:pt x="14" y="5"/>
                  </a:cubicBezTo>
                  <a:cubicBezTo>
                    <a:pt x="16" y="7"/>
                    <a:pt x="20" y="1"/>
                    <a:pt x="20" y="5"/>
                  </a:cubicBezTo>
                  <a:cubicBezTo>
                    <a:pt x="20" y="7"/>
                    <a:pt x="24" y="7"/>
                    <a:pt x="24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9" name="Freeform 16"/>
            <p:cNvSpPr>
              <a:spLocks noChangeArrowheads="1"/>
            </p:cNvSpPr>
            <p:nvPr/>
          </p:nvSpPr>
          <p:spPr bwMode="auto">
            <a:xfrm>
              <a:off x="5738812" y="222250"/>
              <a:ext cx="123825" cy="63500"/>
            </a:xfrm>
            <a:custGeom>
              <a:avLst/>
              <a:gdLst>
                <a:gd name="T0" fmla="*/ 2147483647 w 33"/>
                <a:gd name="T1" fmla="*/ 0 h 17"/>
                <a:gd name="T2" fmla="*/ 2147483647 w 33"/>
                <a:gd name="T3" fmla="*/ 2147483647 h 17"/>
                <a:gd name="T4" fmla="*/ 2147483647 w 33"/>
                <a:gd name="T5" fmla="*/ 2147483647 h 17"/>
                <a:gd name="T6" fmla="*/ 2147483647 w 33"/>
                <a:gd name="T7" fmla="*/ 2147483647 h 17"/>
                <a:gd name="T8" fmla="*/ 2147483647 w 33"/>
                <a:gd name="T9" fmla="*/ 2147483647 h 17"/>
                <a:gd name="T10" fmla="*/ 2147483647 w 33"/>
                <a:gd name="T11" fmla="*/ 2147483647 h 17"/>
                <a:gd name="T12" fmla="*/ 2147483647 w 33"/>
                <a:gd name="T13" fmla="*/ 2147483647 h 17"/>
                <a:gd name="T14" fmla="*/ 2147483647 w 33"/>
                <a:gd name="T15" fmla="*/ 2147483647 h 17"/>
                <a:gd name="T16" fmla="*/ 2147483647 w 33"/>
                <a:gd name="T17" fmla="*/ 2147483647 h 17"/>
                <a:gd name="T18" fmla="*/ 2147483647 w 33"/>
                <a:gd name="T19" fmla="*/ 2147483647 h 17"/>
                <a:gd name="T20" fmla="*/ 2147483647 w 33"/>
                <a:gd name="T21" fmla="*/ 2147483647 h 17"/>
                <a:gd name="T22" fmla="*/ 2147483647 w 33"/>
                <a:gd name="T23" fmla="*/ 2147483647 h 17"/>
                <a:gd name="T24" fmla="*/ 2147483647 w 33"/>
                <a:gd name="T25" fmla="*/ 2147483647 h 17"/>
                <a:gd name="T26" fmla="*/ 2147483647 w 33"/>
                <a:gd name="T27" fmla="*/ 2147483647 h 17"/>
                <a:gd name="T28" fmla="*/ 2147483647 w 33"/>
                <a:gd name="T29" fmla="*/ 2147483647 h 17"/>
                <a:gd name="T30" fmla="*/ 2147483647 w 33"/>
                <a:gd name="T31" fmla="*/ 2147483647 h 17"/>
                <a:gd name="T32" fmla="*/ 2147483647 w 33"/>
                <a:gd name="T33" fmla="*/ 0 h 1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3" h="17">
                  <a:moveTo>
                    <a:pt x="13" y="0"/>
                  </a:moveTo>
                  <a:cubicBezTo>
                    <a:pt x="14" y="2"/>
                    <a:pt x="20" y="0"/>
                    <a:pt x="19" y="4"/>
                  </a:cubicBezTo>
                  <a:cubicBezTo>
                    <a:pt x="20" y="5"/>
                    <a:pt x="20" y="2"/>
                    <a:pt x="20" y="2"/>
                  </a:cubicBezTo>
                  <a:cubicBezTo>
                    <a:pt x="22" y="2"/>
                    <a:pt x="22" y="4"/>
                    <a:pt x="23" y="4"/>
                  </a:cubicBezTo>
                  <a:cubicBezTo>
                    <a:pt x="24" y="5"/>
                    <a:pt x="26" y="4"/>
                    <a:pt x="26" y="4"/>
                  </a:cubicBezTo>
                  <a:cubicBezTo>
                    <a:pt x="26" y="5"/>
                    <a:pt x="26" y="6"/>
                    <a:pt x="26" y="6"/>
                  </a:cubicBezTo>
                  <a:cubicBezTo>
                    <a:pt x="28" y="7"/>
                    <a:pt x="32" y="5"/>
                    <a:pt x="32" y="7"/>
                  </a:cubicBezTo>
                  <a:cubicBezTo>
                    <a:pt x="33" y="13"/>
                    <a:pt x="25" y="9"/>
                    <a:pt x="22" y="10"/>
                  </a:cubicBezTo>
                  <a:cubicBezTo>
                    <a:pt x="20" y="9"/>
                    <a:pt x="21" y="12"/>
                    <a:pt x="20" y="13"/>
                  </a:cubicBezTo>
                  <a:cubicBezTo>
                    <a:pt x="17" y="14"/>
                    <a:pt x="9" y="13"/>
                    <a:pt x="8" y="13"/>
                  </a:cubicBezTo>
                  <a:cubicBezTo>
                    <a:pt x="6" y="13"/>
                    <a:pt x="7" y="15"/>
                    <a:pt x="6" y="16"/>
                  </a:cubicBezTo>
                  <a:cubicBezTo>
                    <a:pt x="4" y="13"/>
                    <a:pt x="4" y="17"/>
                    <a:pt x="1" y="14"/>
                  </a:cubicBezTo>
                  <a:cubicBezTo>
                    <a:pt x="1" y="13"/>
                    <a:pt x="0" y="11"/>
                    <a:pt x="1" y="10"/>
                  </a:cubicBezTo>
                  <a:cubicBezTo>
                    <a:pt x="1" y="10"/>
                    <a:pt x="3" y="10"/>
                    <a:pt x="4" y="10"/>
                  </a:cubicBezTo>
                  <a:cubicBezTo>
                    <a:pt x="5" y="9"/>
                    <a:pt x="4" y="7"/>
                    <a:pt x="5" y="6"/>
                  </a:cubicBezTo>
                  <a:cubicBezTo>
                    <a:pt x="5" y="5"/>
                    <a:pt x="7" y="6"/>
                    <a:pt x="8" y="6"/>
                  </a:cubicBezTo>
                  <a:cubicBezTo>
                    <a:pt x="9" y="4"/>
                    <a:pt x="12" y="3"/>
                    <a:pt x="1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0" name="Freeform 17"/>
            <p:cNvSpPr>
              <a:spLocks noChangeArrowheads="1"/>
            </p:cNvSpPr>
            <p:nvPr/>
          </p:nvSpPr>
          <p:spPr bwMode="auto">
            <a:xfrm>
              <a:off x="1119187" y="266700"/>
              <a:ext cx="22225" cy="38100"/>
            </a:xfrm>
            <a:custGeom>
              <a:avLst/>
              <a:gdLst>
                <a:gd name="T0" fmla="*/ 2147483647 w 6"/>
                <a:gd name="T1" fmla="*/ 2147483647 h 10"/>
                <a:gd name="T2" fmla="*/ 2147483647 w 6"/>
                <a:gd name="T3" fmla="*/ 2147483647 h 10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10"/>
                    <a:pt x="0" y="0"/>
                    <a:pt x="6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1" name="Freeform 18"/>
            <p:cNvSpPr>
              <a:spLocks noChangeArrowheads="1"/>
            </p:cNvSpPr>
            <p:nvPr/>
          </p:nvSpPr>
          <p:spPr bwMode="auto">
            <a:xfrm>
              <a:off x="1168400" y="274638"/>
              <a:ext cx="68263" cy="41275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0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7" y="3"/>
                  </a:moveTo>
                  <a:cubicBezTo>
                    <a:pt x="18" y="11"/>
                    <a:pt x="8" y="7"/>
                    <a:pt x="4" y="10"/>
                  </a:cubicBezTo>
                  <a:cubicBezTo>
                    <a:pt x="2" y="10"/>
                    <a:pt x="3" y="5"/>
                    <a:pt x="0" y="6"/>
                  </a:cubicBezTo>
                  <a:cubicBezTo>
                    <a:pt x="1" y="2"/>
                    <a:pt x="8" y="7"/>
                    <a:pt x="9" y="3"/>
                  </a:cubicBezTo>
                  <a:cubicBezTo>
                    <a:pt x="9" y="0"/>
                    <a:pt x="12" y="5"/>
                    <a:pt x="17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2" name="Freeform 19"/>
            <p:cNvSpPr>
              <a:spLocks noChangeArrowheads="1"/>
            </p:cNvSpPr>
            <p:nvPr/>
          </p:nvSpPr>
          <p:spPr bwMode="auto">
            <a:xfrm>
              <a:off x="1544637" y="282575"/>
              <a:ext cx="58738" cy="30163"/>
            </a:xfrm>
            <a:custGeom>
              <a:avLst/>
              <a:gdLst>
                <a:gd name="T0" fmla="*/ 2147483647 w 16"/>
                <a:gd name="T1" fmla="*/ 2147483647 h 8"/>
                <a:gd name="T2" fmla="*/ 2147483647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2147483647 h 8"/>
                <a:gd name="T12" fmla="*/ 2147483647 w 16"/>
                <a:gd name="T13" fmla="*/ 2147483647 h 8"/>
                <a:gd name="T14" fmla="*/ 2147483647 w 16"/>
                <a:gd name="T15" fmla="*/ 2147483647 h 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8">
                  <a:moveTo>
                    <a:pt x="14" y="2"/>
                  </a:moveTo>
                  <a:cubicBezTo>
                    <a:pt x="16" y="3"/>
                    <a:pt x="15" y="5"/>
                    <a:pt x="14" y="5"/>
                  </a:cubicBezTo>
                  <a:cubicBezTo>
                    <a:pt x="13" y="6"/>
                    <a:pt x="12" y="6"/>
                    <a:pt x="10" y="7"/>
                  </a:cubicBezTo>
                  <a:cubicBezTo>
                    <a:pt x="9" y="7"/>
                    <a:pt x="8" y="8"/>
                    <a:pt x="8" y="8"/>
                  </a:cubicBezTo>
                  <a:cubicBezTo>
                    <a:pt x="7" y="8"/>
                    <a:pt x="6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0" y="0"/>
                    <a:pt x="13" y="7"/>
                    <a:pt x="14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3" name="Freeform 20"/>
            <p:cNvSpPr>
              <a:spLocks noChangeArrowheads="1"/>
            </p:cNvSpPr>
            <p:nvPr/>
          </p:nvSpPr>
          <p:spPr bwMode="auto">
            <a:xfrm>
              <a:off x="1322387" y="296863"/>
              <a:ext cx="33338" cy="15875"/>
            </a:xfrm>
            <a:custGeom>
              <a:avLst/>
              <a:gdLst>
                <a:gd name="T0" fmla="*/ 0 w 9"/>
                <a:gd name="T1" fmla="*/ 2147483647 h 4"/>
                <a:gd name="T2" fmla="*/ 2147483647 w 9"/>
                <a:gd name="T3" fmla="*/ 2147483647 h 4"/>
                <a:gd name="T4" fmla="*/ 0 w 9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4">
                  <a:moveTo>
                    <a:pt x="0" y="3"/>
                  </a:moveTo>
                  <a:cubicBezTo>
                    <a:pt x="0" y="0"/>
                    <a:pt x="9" y="0"/>
                    <a:pt x="7" y="4"/>
                  </a:cubicBezTo>
                  <a:cubicBezTo>
                    <a:pt x="4" y="2"/>
                    <a:pt x="4" y="4"/>
                    <a:pt x="0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4" name="Freeform 21"/>
            <p:cNvSpPr>
              <a:spLocks noChangeArrowheads="1"/>
            </p:cNvSpPr>
            <p:nvPr/>
          </p:nvSpPr>
          <p:spPr bwMode="auto">
            <a:xfrm>
              <a:off x="1652587" y="301625"/>
              <a:ext cx="19050" cy="14288"/>
            </a:xfrm>
            <a:custGeom>
              <a:avLst/>
              <a:gdLst>
                <a:gd name="T0" fmla="*/ 0 w 5"/>
                <a:gd name="T1" fmla="*/ 0 h 4"/>
                <a:gd name="T2" fmla="*/ 2147483647 w 5"/>
                <a:gd name="T3" fmla="*/ 2147483647 h 4"/>
                <a:gd name="T4" fmla="*/ 0 w 5"/>
                <a:gd name="T5" fmla="*/ 2147483647 h 4"/>
                <a:gd name="T6" fmla="*/ 0 w 5"/>
                <a:gd name="T7" fmla="*/ 0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3" y="0"/>
                    <a:pt x="5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5" name="Freeform 22"/>
            <p:cNvSpPr>
              <a:spLocks noChangeArrowheads="1"/>
            </p:cNvSpPr>
            <p:nvPr/>
          </p:nvSpPr>
          <p:spPr bwMode="auto">
            <a:xfrm>
              <a:off x="1509712" y="327025"/>
              <a:ext cx="376238" cy="112713"/>
            </a:xfrm>
            <a:custGeom>
              <a:avLst/>
              <a:gdLst>
                <a:gd name="T0" fmla="*/ 2147483647 w 100"/>
                <a:gd name="T1" fmla="*/ 2147483647 h 30"/>
                <a:gd name="T2" fmla="*/ 2147483647 w 100"/>
                <a:gd name="T3" fmla="*/ 2147483647 h 30"/>
                <a:gd name="T4" fmla="*/ 2147483647 w 100"/>
                <a:gd name="T5" fmla="*/ 2147483647 h 30"/>
                <a:gd name="T6" fmla="*/ 2147483647 w 100"/>
                <a:gd name="T7" fmla="*/ 2147483647 h 30"/>
                <a:gd name="T8" fmla="*/ 2147483647 w 100"/>
                <a:gd name="T9" fmla="*/ 2147483647 h 30"/>
                <a:gd name="T10" fmla="*/ 2147483647 w 100"/>
                <a:gd name="T11" fmla="*/ 2147483647 h 30"/>
                <a:gd name="T12" fmla="*/ 2147483647 w 100"/>
                <a:gd name="T13" fmla="*/ 2147483647 h 30"/>
                <a:gd name="T14" fmla="*/ 2147483647 w 100"/>
                <a:gd name="T15" fmla="*/ 2147483647 h 30"/>
                <a:gd name="T16" fmla="*/ 2147483647 w 100"/>
                <a:gd name="T17" fmla="*/ 2147483647 h 30"/>
                <a:gd name="T18" fmla="*/ 2147483647 w 100"/>
                <a:gd name="T19" fmla="*/ 2147483647 h 30"/>
                <a:gd name="T20" fmla="*/ 2147483647 w 100"/>
                <a:gd name="T21" fmla="*/ 2147483647 h 30"/>
                <a:gd name="T22" fmla="*/ 2147483647 w 100"/>
                <a:gd name="T23" fmla="*/ 2147483647 h 30"/>
                <a:gd name="T24" fmla="*/ 2147483647 w 100"/>
                <a:gd name="T25" fmla="*/ 2147483647 h 30"/>
                <a:gd name="T26" fmla="*/ 2147483647 w 100"/>
                <a:gd name="T27" fmla="*/ 2147483647 h 30"/>
                <a:gd name="T28" fmla="*/ 2147483647 w 100"/>
                <a:gd name="T29" fmla="*/ 2147483647 h 30"/>
                <a:gd name="T30" fmla="*/ 2147483647 w 100"/>
                <a:gd name="T31" fmla="*/ 2147483647 h 30"/>
                <a:gd name="T32" fmla="*/ 2147483647 w 100"/>
                <a:gd name="T33" fmla="*/ 2147483647 h 30"/>
                <a:gd name="T34" fmla="*/ 2147483647 w 100"/>
                <a:gd name="T35" fmla="*/ 2147483647 h 30"/>
                <a:gd name="T36" fmla="*/ 2147483647 w 100"/>
                <a:gd name="T37" fmla="*/ 2147483647 h 30"/>
                <a:gd name="T38" fmla="*/ 2147483647 w 100"/>
                <a:gd name="T39" fmla="*/ 2147483647 h 30"/>
                <a:gd name="T40" fmla="*/ 2147483647 w 100"/>
                <a:gd name="T41" fmla="*/ 2147483647 h 30"/>
                <a:gd name="T42" fmla="*/ 2147483647 w 100"/>
                <a:gd name="T43" fmla="*/ 2147483647 h 30"/>
                <a:gd name="T44" fmla="*/ 2147483647 w 100"/>
                <a:gd name="T45" fmla="*/ 0 h 30"/>
                <a:gd name="T46" fmla="*/ 2147483647 w 100"/>
                <a:gd name="T47" fmla="*/ 2147483647 h 30"/>
                <a:gd name="T48" fmla="*/ 2147483647 w 100"/>
                <a:gd name="T49" fmla="*/ 2147483647 h 30"/>
                <a:gd name="T50" fmla="*/ 2147483647 w 100"/>
                <a:gd name="T51" fmla="*/ 2147483647 h 30"/>
                <a:gd name="T52" fmla="*/ 2147483647 w 100"/>
                <a:gd name="T53" fmla="*/ 2147483647 h 30"/>
                <a:gd name="T54" fmla="*/ 2147483647 w 100"/>
                <a:gd name="T55" fmla="*/ 2147483647 h 30"/>
                <a:gd name="T56" fmla="*/ 2147483647 w 100"/>
                <a:gd name="T57" fmla="*/ 2147483647 h 30"/>
                <a:gd name="T58" fmla="*/ 2147483647 w 100"/>
                <a:gd name="T59" fmla="*/ 2147483647 h 30"/>
                <a:gd name="T60" fmla="*/ 2147483647 w 100"/>
                <a:gd name="T61" fmla="*/ 2147483647 h 30"/>
                <a:gd name="T62" fmla="*/ 2147483647 w 100"/>
                <a:gd name="T63" fmla="*/ 2147483647 h 30"/>
                <a:gd name="T64" fmla="*/ 2147483647 w 100"/>
                <a:gd name="T65" fmla="*/ 2147483647 h 30"/>
                <a:gd name="T66" fmla="*/ 2147483647 w 100"/>
                <a:gd name="T67" fmla="*/ 2147483647 h 30"/>
                <a:gd name="T68" fmla="*/ 2147483647 w 100"/>
                <a:gd name="T69" fmla="*/ 2147483647 h 30"/>
                <a:gd name="T70" fmla="*/ 2147483647 w 100"/>
                <a:gd name="T71" fmla="*/ 2147483647 h 3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00" h="30">
                  <a:moveTo>
                    <a:pt x="100" y="17"/>
                  </a:moveTo>
                  <a:cubicBezTo>
                    <a:pt x="100" y="19"/>
                    <a:pt x="100" y="22"/>
                    <a:pt x="100" y="24"/>
                  </a:cubicBezTo>
                  <a:cubicBezTo>
                    <a:pt x="98" y="24"/>
                    <a:pt x="96" y="25"/>
                    <a:pt x="96" y="27"/>
                  </a:cubicBezTo>
                  <a:cubicBezTo>
                    <a:pt x="89" y="27"/>
                    <a:pt x="84" y="26"/>
                    <a:pt x="79" y="27"/>
                  </a:cubicBezTo>
                  <a:cubicBezTo>
                    <a:pt x="77" y="27"/>
                    <a:pt x="75" y="29"/>
                    <a:pt x="73" y="30"/>
                  </a:cubicBezTo>
                  <a:cubicBezTo>
                    <a:pt x="71" y="30"/>
                    <a:pt x="71" y="28"/>
                    <a:pt x="69" y="28"/>
                  </a:cubicBezTo>
                  <a:cubicBezTo>
                    <a:pt x="70" y="28"/>
                    <a:pt x="68" y="30"/>
                    <a:pt x="68" y="30"/>
                  </a:cubicBezTo>
                  <a:cubicBezTo>
                    <a:pt x="67" y="30"/>
                    <a:pt x="62" y="30"/>
                    <a:pt x="62" y="30"/>
                  </a:cubicBezTo>
                  <a:cubicBezTo>
                    <a:pt x="62" y="30"/>
                    <a:pt x="62" y="28"/>
                    <a:pt x="62" y="28"/>
                  </a:cubicBezTo>
                  <a:cubicBezTo>
                    <a:pt x="61" y="28"/>
                    <a:pt x="59" y="30"/>
                    <a:pt x="59" y="30"/>
                  </a:cubicBezTo>
                  <a:cubicBezTo>
                    <a:pt x="56" y="29"/>
                    <a:pt x="56" y="27"/>
                    <a:pt x="54" y="27"/>
                  </a:cubicBezTo>
                  <a:cubicBezTo>
                    <a:pt x="48" y="27"/>
                    <a:pt x="41" y="30"/>
                    <a:pt x="33" y="27"/>
                  </a:cubicBezTo>
                  <a:cubicBezTo>
                    <a:pt x="33" y="26"/>
                    <a:pt x="34" y="25"/>
                    <a:pt x="34" y="24"/>
                  </a:cubicBezTo>
                  <a:cubicBezTo>
                    <a:pt x="34" y="22"/>
                    <a:pt x="32" y="24"/>
                    <a:pt x="31" y="23"/>
                  </a:cubicBezTo>
                  <a:cubicBezTo>
                    <a:pt x="30" y="21"/>
                    <a:pt x="31" y="18"/>
                    <a:pt x="28" y="17"/>
                  </a:cubicBezTo>
                  <a:cubicBezTo>
                    <a:pt x="29" y="16"/>
                    <a:pt x="31" y="16"/>
                    <a:pt x="31" y="14"/>
                  </a:cubicBezTo>
                  <a:cubicBezTo>
                    <a:pt x="31" y="12"/>
                    <a:pt x="27" y="13"/>
                    <a:pt x="28" y="9"/>
                  </a:cubicBezTo>
                  <a:cubicBezTo>
                    <a:pt x="26" y="11"/>
                    <a:pt x="20" y="10"/>
                    <a:pt x="16" y="10"/>
                  </a:cubicBezTo>
                  <a:cubicBezTo>
                    <a:pt x="13" y="11"/>
                    <a:pt x="14" y="8"/>
                    <a:pt x="13" y="7"/>
                  </a:cubicBezTo>
                  <a:cubicBezTo>
                    <a:pt x="12" y="7"/>
                    <a:pt x="10" y="8"/>
                    <a:pt x="10" y="6"/>
                  </a:cubicBezTo>
                  <a:cubicBezTo>
                    <a:pt x="9" y="7"/>
                    <a:pt x="7" y="7"/>
                    <a:pt x="5" y="7"/>
                  </a:cubicBezTo>
                  <a:cubicBezTo>
                    <a:pt x="9" y="3"/>
                    <a:pt x="0" y="7"/>
                    <a:pt x="2" y="2"/>
                  </a:cubicBezTo>
                  <a:cubicBezTo>
                    <a:pt x="8" y="2"/>
                    <a:pt x="12" y="1"/>
                    <a:pt x="17" y="0"/>
                  </a:cubicBezTo>
                  <a:cubicBezTo>
                    <a:pt x="17" y="2"/>
                    <a:pt x="19" y="1"/>
                    <a:pt x="20" y="2"/>
                  </a:cubicBezTo>
                  <a:cubicBezTo>
                    <a:pt x="20" y="2"/>
                    <a:pt x="20" y="4"/>
                    <a:pt x="20" y="4"/>
                  </a:cubicBezTo>
                  <a:cubicBezTo>
                    <a:pt x="21" y="6"/>
                    <a:pt x="25" y="4"/>
                    <a:pt x="24" y="7"/>
                  </a:cubicBezTo>
                  <a:cubicBezTo>
                    <a:pt x="28" y="4"/>
                    <a:pt x="32" y="8"/>
                    <a:pt x="37" y="7"/>
                  </a:cubicBezTo>
                  <a:cubicBezTo>
                    <a:pt x="36" y="12"/>
                    <a:pt x="39" y="12"/>
                    <a:pt x="37" y="14"/>
                  </a:cubicBezTo>
                  <a:cubicBezTo>
                    <a:pt x="39" y="15"/>
                    <a:pt x="43" y="14"/>
                    <a:pt x="47" y="16"/>
                  </a:cubicBezTo>
                  <a:cubicBezTo>
                    <a:pt x="48" y="16"/>
                    <a:pt x="40" y="19"/>
                    <a:pt x="47" y="19"/>
                  </a:cubicBezTo>
                  <a:cubicBezTo>
                    <a:pt x="48" y="18"/>
                    <a:pt x="48" y="17"/>
                    <a:pt x="49" y="17"/>
                  </a:cubicBezTo>
                  <a:cubicBezTo>
                    <a:pt x="54" y="17"/>
                    <a:pt x="60" y="16"/>
                    <a:pt x="66" y="17"/>
                  </a:cubicBezTo>
                  <a:cubicBezTo>
                    <a:pt x="67" y="17"/>
                    <a:pt x="69" y="18"/>
                    <a:pt x="69" y="19"/>
                  </a:cubicBezTo>
                  <a:cubicBezTo>
                    <a:pt x="72" y="18"/>
                    <a:pt x="66" y="16"/>
                    <a:pt x="73" y="16"/>
                  </a:cubicBezTo>
                  <a:cubicBezTo>
                    <a:pt x="75" y="16"/>
                    <a:pt x="76" y="16"/>
                    <a:pt x="77" y="16"/>
                  </a:cubicBezTo>
                  <a:cubicBezTo>
                    <a:pt x="83" y="15"/>
                    <a:pt x="92" y="15"/>
                    <a:pt x="100" y="1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6" name="Freeform 23"/>
            <p:cNvSpPr>
              <a:spLocks noChangeArrowheads="1"/>
            </p:cNvSpPr>
            <p:nvPr/>
          </p:nvSpPr>
          <p:spPr bwMode="auto">
            <a:xfrm>
              <a:off x="4706937" y="327025"/>
              <a:ext cx="374650" cy="271463"/>
            </a:xfrm>
            <a:custGeom>
              <a:avLst/>
              <a:gdLst>
                <a:gd name="T0" fmla="*/ 2147483647 w 100"/>
                <a:gd name="T1" fmla="*/ 2147483647 h 72"/>
                <a:gd name="T2" fmla="*/ 2147483647 w 100"/>
                <a:gd name="T3" fmla="*/ 0 h 72"/>
                <a:gd name="T4" fmla="*/ 2147483647 w 100"/>
                <a:gd name="T5" fmla="*/ 2147483647 h 72"/>
                <a:gd name="T6" fmla="*/ 2147483647 w 100"/>
                <a:gd name="T7" fmla="*/ 2147483647 h 72"/>
                <a:gd name="T8" fmla="*/ 2147483647 w 100"/>
                <a:gd name="T9" fmla="*/ 2147483647 h 72"/>
                <a:gd name="T10" fmla="*/ 2147483647 w 100"/>
                <a:gd name="T11" fmla="*/ 2147483647 h 72"/>
                <a:gd name="T12" fmla="*/ 2147483647 w 100"/>
                <a:gd name="T13" fmla="*/ 2147483647 h 72"/>
                <a:gd name="T14" fmla="*/ 2147483647 w 100"/>
                <a:gd name="T15" fmla="*/ 2147483647 h 72"/>
                <a:gd name="T16" fmla="*/ 2147483647 w 100"/>
                <a:gd name="T17" fmla="*/ 2147483647 h 72"/>
                <a:gd name="T18" fmla="*/ 2147483647 w 100"/>
                <a:gd name="T19" fmla="*/ 2147483647 h 72"/>
                <a:gd name="T20" fmla="*/ 2147483647 w 100"/>
                <a:gd name="T21" fmla="*/ 2147483647 h 72"/>
                <a:gd name="T22" fmla="*/ 2147483647 w 100"/>
                <a:gd name="T23" fmla="*/ 2147483647 h 72"/>
                <a:gd name="T24" fmla="*/ 2147483647 w 100"/>
                <a:gd name="T25" fmla="*/ 2147483647 h 72"/>
                <a:gd name="T26" fmla="*/ 2147483647 w 100"/>
                <a:gd name="T27" fmla="*/ 2147483647 h 72"/>
                <a:gd name="T28" fmla="*/ 2147483647 w 100"/>
                <a:gd name="T29" fmla="*/ 2147483647 h 72"/>
                <a:gd name="T30" fmla="*/ 2147483647 w 100"/>
                <a:gd name="T31" fmla="*/ 2147483647 h 72"/>
                <a:gd name="T32" fmla="*/ 2147483647 w 100"/>
                <a:gd name="T33" fmla="*/ 2147483647 h 72"/>
                <a:gd name="T34" fmla="*/ 2147483647 w 100"/>
                <a:gd name="T35" fmla="*/ 2147483647 h 72"/>
                <a:gd name="T36" fmla="*/ 2147483647 w 100"/>
                <a:gd name="T37" fmla="*/ 2147483647 h 72"/>
                <a:gd name="T38" fmla="*/ 2147483647 w 100"/>
                <a:gd name="T39" fmla="*/ 2147483647 h 72"/>
                <a:gd name="T40" fmla="*/ 2147483647 w 100"/>
                <a:gd name="T41" fmla="*/ 2147483647 h 72"/>
                <a:gd name="T42" fmla="*/ 2147483647 w 100"/>
                <a:gd name="T43" fmla="*/ 2147483647 h 72"/>
                <a:gd name="T44" fmla="*/ 2147483647 w 100"/>
                <a:gd name="T45" fmla="*/ 2147483647 h 72"/>
                <a:gd name="T46" fmla="*/ 2147483647 w 100"/>
                <a:gd name="T47" fmla="*/ 2147483647 h 72"/>
                <a:gd name="T48" fmla="*/ 2147483647 w 100"/>
                <a:gd name="T49" fmla="*/ 2147483647 h 72"/>
                <a:gd name="T50" fmla="*/ 2147483647 w 100"/>
                <a:gd name="T51" fmla="*/ 2147483647 h 72"/>
                <a:gd name="T52" fmla="*/ 2147483647 w 100"/>
                <a:gd name="T53" fmla="*/ 2147483647 h 72"/>
                <a:gd name="T54" fmla="*/ 2147483647 w 100"/>
                <a:gd name="T55" fmla="*/ 2147483647 h 72"/>
                <a:gd name="T56" fmla="*/ 2147483647 w 100"/>
                <a:gd name="T57" fmla="*/ 2147483647 h 72"/>
                <a:gd name="T58" fmla="*/ 2147483647 w 100"/>
                <a:gd name="T59" fmla="*/ 2147483647 h 72"/>
                <a:gd name="T60" fmla="*/ 2147483647 w 100"/>
                <a:gd name="T61" fmla="*/ 2147483647 h 72"/>
                <a:gd name="T62" fmla="*/ 2147483647 w 100"/>
                <a:gd name="T63" fmla="*/ 2147483647 h 72"/>
                <a:gd name="T64" fmla="*/ 2147483647 w 100"/>
                <a:gd name="T65" fmla="*/ 2147483647 h 72"/>
                <a:gd name="T66" fmla="*/ 2147483647 w 100"/>
                <a:gd name="T67" fmla="*/ 2147483647 h 72"/>
                <a:gd name="T68" fmla="*/ 2147483647 w 100"/>
                <a:gd name="T69" fmla="*/ 2147483647 h 72"/>
                <a:gd name="T70" fmla="*/ 2147483647 w 100"/>
                <a:gd name="T71" fmla="*/ 2147483647 h 72"/>
                <a:gd name="T72" fmla="*/ 2147483647 w 100"/>
                <a:gd name="T73" fmla="*/ 2147483647 h 72"/>
                <a:gd name="T74" fmla="*/ 2147483647 w 100"/>
                <a:gd name="T75" fmla="*/ 2147483647 h 72"/>
                <a:gd name="T76" fmla="*/ 2147483647 w 100"/>
                <a:gd name="T77" fmla="*/ 2147483647 h 72"/>
                <a:gd name="T78" fmla="*/ 2147483647 w 100"/>
                <a:gd name="T79" fmla="*/ 2147483647 h 72"/>
                <a:gd name="T80" fmla="*/ 2147483647 w 100"/>
                <a:gd name="T81" fmla="*/ 2147483647 h 72"/>
                <a:gd name="T82" fmla="*/ 2147483647 w 100"/>
                <a:gd name="T83" fmla="*/ 2147483647 h 72"/>
                <a:gd name="T84" fmla="*/ 2147483647 w 100"/>
                <a:gd name="T85" fmla="*/ 2147483647 h 72"/>
                <a:gd name="T86" fmla="*/ 2147483647 w 100"/>
                <a:gd name="T87" fmla="*/ 2147483647 h 72"/>
                <a:gd name="T88" fmla="*/ 2147483647 w 100"/>
                <a:gd name="T89" fmla="*/ 2147483647 h 72"/>
                <a:gd name="T90" fmla="*/ 2147483647 w 100"/>
                <a:gd name="T91" fmla="*/ 2147483647 h 72"/>
                <a:gd name="T92" fmla="*/ 2147483647 w 100"/>
                <a:gd name="T93" fmla="*/ 2147483647 h 72"/>
                <a:gd name="T94" fmla="*/ 2147483647 w 100"/>
                <a:gd name="T95" fmla="*/ 2147483647 h 72"/>
                <a:gd name="T96" fmla="*/ 2147483647 w 100"/>
                <a:gd name="T97" fmla="*/ 2147483647 h 72"/>
                <a:gd name="T98" fmla="*/ 2147483647 w 100"/>
                <a:gd name="T99" fmla="*/ 2147483647 h 72"/>
                <a:gd name="T100" fmla="*/ 2147483647 w 100"/>
                <a:gd name="T101" fmla="*/ 2147483647 h 72"/>
                <a:gd name="T102" fmla="*/ 2147483647 w 100"/>
                <a:gd name="T103" fmla="*/ 2147483647 h 72"/>
                <a:gd name="T104" fmla="*/ 2147483647 w 100"/>
                <a:gd name="T105" fmla="*/ 2147483647 h 72"/>
                <a:gd name="T106" fmla="*/ 2147483647 w 100"/>
                <a:gd name="T107" fmla="*/ 2147483647 h 72"/>
                <a:gd name="T108" fmla="*/ 2147483647 w 100"/>
                <a:gd name="T109" fmla="*/ 2147483647 h 72"/>
                <a:gd name="T110" fmla="*/ 2147483647 w 100"/>
                <a:gd name="T111" fmla="*/ 2147483647 h 72"/>
                <a:gd name="T112" fmla="*/ 2147483647 w 100"/>
                <a:gd name="T113" fmla="*/ 2147483647 h 7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" h="72">
                  <a:moveTo>
                    <a:pt x="82" y="2"/>
                  </a:moveTo>
                  <a:cubicBezTo>
                    <a:pt x="87" y="5"/>
                    <a:pt x="93" y="0"/>
                    <a:pt x="99" y="0"/>
                  </a:cubicBezTo>
                  <a:cubicBezTo>
                    <a:pt x="100" y="4"/>
                    <a:pt x="97" y="4"/>
                    <a:pt x="98" y="7"/>
                  </a:cubicBezTo>
                  <a:cubicBezTo>
                    <a:pt x="93" y="5"/>
                    <a:pt x="86" y="10"/>
                    <a:pt x="79" y="10"/>
                  </a:cubicBezTo>
                  <a:cubicBezTo>
                    <a:pt x="78" y="10"/>
                    <a:pt x="78" y="12"/>
                    <a:pt x="77" y="13"/>
                  </a:cubicBezTo>
                  <a:cubicBezTo>
                    <a:pt x="76" y="13"/>
                    <a:pt x="74" y="12"/>
                    <a:pt x="74" y="13"/>
                  </a:cubicBezTo>
                  <a:cubicBezTo>
                    <a:pt x="74" y="13"/>
                    <a:pt x="71" y="16"/>
                    <a:pt x="71" y="16"/>
                  </a:cubicBezTo>
                  <a:cubicBezTo>
                    <a:pt x="70" y="16"/>
                    <a:pt x="70" y="14"/>
                    <a:pt x="68" y="14"/>
                  </a:cubicBezTo>
                  <a:cubicBezTo>
                    <a:pt x="67" y="15"/>
                    <a:pt x="65" y="15"/>
                    <a:pt x="63" y="16"/>
                  </a:cubicBezTo>
                  <a:cubicBezTo>
                    <a:pt x="62" y="16"/>
                    <a:pt x="59" y="16"/>
                    <a:pt x="57" y="17"/>
                  </a:cubicBezTo>
                  <a:cubicBezTo>
                    <a:pt x="55" y="18"/>
                    <a:pt x="57" y="19"/>
                    <a:pt x="56" y="20"/>
                  </a:cubicBezTo>
                  <a:cubicBezTo>
                    <a:pt x="55" y="21"/>
                    <a:pt x="49" y="20"/>
                    <a:pt x="49" y="24"/>
                  </a:cubicBezTo>
                  <a:cubicBezTo>
                    <a:pt x="48" y="25"/>
                    <a:pt x="45" y="26"/>
                    <a:pt x="44" y="27"/>
                  </a:cubicBezTo>
                  <a:cubicBezTo>
                    <a:pt x="44" y="27"/>
                    <a:pt x="42" y="29"/>
                    <a:pt x="42" y="30"/>
                  </a:cubicBezTo>
                  <a:cubicBezTo>
                    <a:pt x="41" y="30"/>
                    <a:pt x="40" y="31"/>
                    <a:pt x="40" y="33"/>
                  </a:cubicBezTo>
                  <a:cubicBezTo>
                    <a:pt x="35" y="34"/>
                    <a:pt x="36" y="32"/>
                    <a:pt x="33" y="35"/>
                  </a:cubicBezTo>
                  <a:cubicBezTo>
                    <a:pt x="33" y="36"/>
                    <a:pt x="32" y="35"/>
                    <a:pt x="32" y="37"/>
                  </a:cubicBezTo>
                  <a:cubicBezTo>
                    <a:pt x="32" y="39"/>
                    <a:pt x="28" y="38"/>
                    <a:pt x="26" y="40"/>
                  </a:cubicBezTo>
                  <a:cubicBezTo>
                    <a:pt x="26" y="42"/>
                    <a:pt x="28" y="47"/>
                    <a:pt x="23" y="45"/>
                  </a:cubicBezTo>
                  <a:cubicBezTo>
                    <a:pt x="24" y="48"/>
                    <a:pt x="22" y="53"/>
                    <a:pt x="25" y="54"/>
                  </a:cubicBezTo>
                  <a:cubicBezTo>
                    <a:pt x="24" y="55"/>
                    <a:pt x="22" y="56"/>
                    <a:pt x="20" y="56"/>
                  </a:cubicBezTo>
                  <a:cubicBezTo>
                    <a:pt x="19" y="60"/>
                    <a:pt x="24" y="59"/>
                    <a:pt x="23" y="62"/>
                  </a:cubicBezTo>
                  <a:cubicBezTo>
                    <a:pt x="23" y="62"/>
                    <a:pt x="21" y="62"/>
                    <a:pt x="22" y="63"/>
                  </a:cubicBezTo>
                  <a:cubicBezTo>
                    <a:pt x="22" y="63"/>
                    <a:pt x="24" y="65"/>
                    <a:pt x="23" y="65"/>
                  </a:cubicBezTo>
                  <a:cubicBezTo>
                    <a:pt x="24" y="65"/>
                    <a:pt x="25" y="64"/>
                    <a:pt x="25" y="63"/>
                  </a:cubicBezTo>
                  <a:cubicBezTo>
                    <a:pt x="26" y="64"/>
                    <a:pt x="26" y="67"/>
                    <a:pt x="29" y="66"/>
                  </a:cubicBezTo>
                  <a:cubicBezTo>
                    <a:pt x="29" y="69"/>
                    <a:pt x="27" y="69"/>
                    <a:pt x="27" y="72"/>
                  </a:cubicBezTo>
                  <a:cubicBezTo>
                    <a:pt x="23" y="72"/>
                    <a:pt x="19" y="72"/>
                    <a:pt x="15" y="72"/>
                  </a:cubicBezTo>
                  <a:cubicBezTo>
                    <a:pt x="15" y="71"/>
                    <a:pt x="17" y="70"/>
                    <a:pt x="16" y="69"/>
                  </a:cubicBezTo>
                  <a:cubicBezTo>
                    <a:pt x="15" y="68"/>
                    <a:pt x="14" y="68"/>
                    <a:pt x="12" y="68"/>
                  </a:cubicBezTo>
                  <a:cubicBezTo>
                    <a:pt x="11" y="67"/>
                    <a:pt x="10" y="65"/>
                    <a:pt x="9" y="65"/>
                  </a:cubicBezTo>
                  <a:cubicBezTo>
                    <a:pt x="9" y="65"/>
                    <a:pt x="7" y="65"/>
                    <a:pt x="6" y="65"/>
                  </a:cubicBezTo>
                  <a:cubicBezTo>
                    <a:pt x="5" y="63"/>
                    <a:pt x="5" y="65"/>
                    <a:pt x="2" y="65"/>
                  </a:cubicBezTo>
                  <a:cubicBezTo>
                    <a:pt x="2" y="62"/>
                    <a:pt x="0" y="60"/>
                    <a:pt x="1" y="55"/>
                  </a:cubicBezTo>
                  <a:cubicBezTo>
                    <a:pt x="5" y="60"/>
                    <a:pt x="1" y="50"/>
                    <a:pt x="8" y="52"/>
                  </a:cubicBezTo>
                  <a:cubicBezTo>
                    <a:pt x="9" y="51"/>
                    <a:pt x="6" y="51"/>
                    <a:pt x="6" y="51"/>
                  </a:cubicBezTo>
                  <a:cubicBezTo>
                    <a:pt x="7" y="49"/>
                    <a:pt x="11" y="49"/>
                    <a:pt x="8" y="48"/>
                  </a:cubicBezTo>
                  <a:cubicBezTo>
                    <a:pt x="9" y="46"/>
                    <a:pt x="12" y="46"/>
                    <a:pt x="15" y="45"/>
                  </a:cubicBezTo>
                  <a:cubicBezTo>
                    <a:pt x="14" y="43"/>
                    <a:pt x="19" y="40"/>
                    <a:pt x="15" y="40"/>
                  </a:cubicBezTo>
                  <a:cubicBezTo>
                    <a:pt x="15" y="38"/>
                    <a:pt x="17" y="38"/>
                    <a:pt x="19" y="38"/>
                  </a:cubicBezTo>
                  <a:cubicBezTo>
                    <a:pt x="19" y="36"/>
                    <a:pt x="20" y="35"/>
                    <a:pt x="22" y="34"/>
                  </a:cubicBezTo>
                  <a:cubicBezTo>
                    <a:pt x="19" y="31"/>
                    <a:pt x="23" y="31"/>
                    <a:pt x="22" y="27"/>
                  </a:cubicBezTo>
                  <a:cubicBezTo>
                    <a:pt x="27" y="27"/>
                    <a:pt x="29" y="24"/>
                    <a:pt x="33" y="23"/>
                  </a:cubicBezTo>
                  <a:cubicBezTo>
                    <a:pt x="35" y="23"/>
                    <a:pt x="34" y="20"/>
                    <a:pt x="35" y="20"/>
                  </a:cubicBezTo>
                  <a:cubicBezTo>
                    <a:pt x="35" y="19"/>
                    <a:pt x="36" y="21"/>
                    <a:pt x="36" y="21"/>
                  </a:cubicBezTo>
                  <a:cubicBezTo>
                    <a:pt x="37" y="21"/>
                    <a:pt x="38" y="19"/>
                    <a:pt x="39" y="19"/>
                  </a:cubicBezTo>
                  <a:cubicBezTo>
                    <a:pt x="39" y="18"/>
                    <a:pt x="40" y="17"/>
                    <a:pt x="40" y="16"/>
                  </a:cubicBezTo>
                  <a:cubicBezTo>
                    <a:pt x="43" y="16"/>
                    <a:pt x="45" y="16"/>
                    <a:pt x="47" y="14"/>
                  </a:cubicBezTo>
                  <a:cubicBezTo>
                    <a:pt x="49" y="13"/>
                    <a:pt x="51" y="14"/>
                    <a:pt x="56" y="13"/>
                  </a:cubicBezTo>
                  <a:cubicBezTo>
                    <a:pt x="57" y="13"/>
                    <a:pt x="56" y="12"/>
                    <a:pt x="57" y="11"/>
                  </a:cubicBezTo>
                  <a:cubicBezTo>
                    <a:pt x="59" y="11"/>
                    <a:pt x="60" y="13"/>
                    <a:pt x="60" y="13"/>
                  </a:cubicBezTo>
                  <a:cubicBezTo>
                    <a:pt x="62" y="12"/>
                    <a:pt x="59" y="10"/>
                    <a:pt x="61" y="10"/>
                  </a:cubicBezTo>
                  <a:cubicBezTo>
                    <a:pt x="62" y="10"/>
                    <a:pt x="62" y="10"/>
                    <a:pt x="63" y="10"/>
                  </a:cubicBezTo>
                  <a:cubicBezTo>
                    <a:pt x="64" y="9"/>
                    <a:pt x="68" y="10"/>
                    <a:pt x="72" y="9"/>
                  </a:cubicBezTo>
                  <a:cubicBezTo>
                    <a:pt x="75" y="8"/>
                    <a:pt x="74" y="8"/>
                    <a:pt x="75" y="7"/>
                  </a:cubicBezTo>
                  <a:cubicBezTo>
                    <a:pt x="75" y="7"/>
                    <a:pt x="77" y="6"/>
                    <a:pt x="77" y="6"/>
                  </a:cubicBezTo>
                  <a:cubicBezTo>
                    <a:pt x="81" y="4"/>
                    <a:pt x="82" y="8"/>
                    <a:pt x="8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Freeform 24"/>
            <p:cNvSpPr>
              <a:spLocks noChangeArrowheads="1"/>
            </p:cNvSpPr>
            <p:nvPr/>
          </p:nvSpPr>
          <p:spPr bwMode="auto">
            <a:xfrm>
              <a:off x="1412875" y="342900"/>
              <a:ext cx="41275" cy="14288"/>
            </a:xfrm>
            <a:custGeom>
              <a:avLst/>
              <a:gdLst>
                <a:gd name="T0" fmla="*/ 2147483647 w 11"/>
                <a:gd name="T1" fmla="*/ 0 h 4"/>
                <a:gd name="T2" fmla="*/ 2147483647 w 11"/>
                <a:gd name="T3" fmla="*/ 0 h 4"/>
                <a:gd name="T4" fmla="*/ 2147483647 w 11"/>
                <a:gd name="T5" fmla="*/ 0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4">
                  <a:moveTo>
                    <a:pt x="8" y="0"/>
                  </a:moveTo>
                  <a:cubicBezTo>
                    <a:pt x="9" y="0"/>
                    <a:pt x="10" y="0"/>
                    <a:pt x="11" y="0"/>
                  </a:cubicBezTo>
                  <a:cubicBezTo>
                    <a:pt x="11" y="4"/>
                    <a:pt x="0" y="0"/>
                    <a:pt x="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8" name="Freeform 25"/>
            <p:cNvSpPr>
              <a:spLocks noChangeArrowheads="1"/>
            </p:cNvSpPr>
            <p:nvPr/>
          </p:nvSpPr>
          <p:spPr bwMode="auto">
            <a:xfrm>
              <a:off x="6542087" y="365125"/>
              <a:ext cx="117475" cy="85725"/>
            </a:xfrm>
            <a:custGeom>
              <a:avLst/>
              <a:gdLst>
                <a:gd name="T0" fmla="*/ 2147483647 w 31"/>
                <a:gd name="T1" fmla="*/ 0 h 23"/>
                <a:gd name="T2" fmla="*/ 2147483647 w 31"/>
                <a:gd name="T3" fmla="*/ 2147483647 h 23"/>
                <a:gd name="T4" fmla="*/ 2147483647 w 31"/>
                <a:gd name="T5" fmla="*/ 2147483647 h 23"/>
                <a:gd name="T6" fmla="*/ 2147483647 w 31"/>
                <a:gd name="T7" fmla="*/ 2147483647 h 23"/>
                <a:gd name="T8" fmla="*/ 2147483647 w 31"/>
                <a:gd name="T9" fmla="*/ 2147483647 h 23"/>
                <a:gd name="T10" fmla="*/ 2147483647 w 31"/>
                <a:gd name="T11" fmla="*/ 2147483647 h 23"/>
                <a:gd name="T12" fmla="*/ 2147483647 w 31"/>
                <a:gd name="T13" fmla="*/ 2147483647 h 23"/>
                <a:gd name="T14" fmla="*/ 2147483647 w 31"/>
                <a:gd name="T15" fmla="*/ 2147483647 h 23"/>
                <a:gd name="T16" fmla="*/ 2147483647 w 31"/>
                <a:gd name="T17" fmla="*/ 2147483647 h 23"/>
                <a:gd name="T18" fmla="*/ 2147483647 w 31"/>
                <a:gd name="T19" fmla="*/ 2147483647 h 23"/>
                <a:gd name="T20" fmla="*/ 2147483647 w 31"/>
                <a:gd name="T21" fmla="*/ 2147483647 h 23"/>
                <a:gd name="T22" fmla="*/ 0 w 31"/>
                <a:gd name="T23" fmla="*/ 2147483647 h 23"/>
                <a:gd name="T24" fmla="*/ 2147483647 w 31"/>
                <a:gd name="T25" fmla="*/ 0 h 2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1" h="23">
                  <a:moveTo>
                    <a:pt x="8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1" y="4"/>
                    <a:pt x="16" y="4"/>
                    <a:pt x="18" y="6"/>
                  </a:cubicBezTo>
                  <a:cubicBezTo>
                    <a:pt x="21" y="7"/>
                    <a:pt x="22" y="3"/>
                    <a:pt x="22" y="3"/>
                  </a:cubicBezTo>
                  <a:cubicBezTo>
                    <a:pt x="24" y="2"/>
                    <a:pt x="26" y="6"/>
                    <a:pt x="31" y="4"/>
                  </a:cubicBezTo>
                  <a:cubicBezTo>
                    <a:pt x="30" y="6"/>
                    <a:pt x="23" y="9"/>
                    <a:pt x="28" y="11"/>
                  </a:cubicBezTo>
                  <a:cubicBezTo>
                    <a:pt x="27" y="15"/>
                    <a:pt x="22" y="14"/>
                    <a:pt x="17" y="14"/>
                  </a:cubicBezTo>
                  <a:cubicBezTo>
                    <a:pt x="15" y="14"/>
                    <a:pt x="16" y="16"/>
                    <a:pt x="17" y="16"/>
                  </a:cubicBezTo>
                  <a:cubicBezTo>
                    <a:pt x="18" y="18"/>
                    <a:pt x="9" y="16"/>
                    <a:pt x="14" y="18"/>
                  </a:cubicBezTo>
                  <a:cubicBezTo>
                    <a:pt x="14" y="23"/>
                    <a:pt x="9" y="15"/>
                    <a:pt x="10" y="20"/>
                  </a:cubicBezTo>
                  <a:cubicBezTo>
                    <a:pt x="8" y="19"/>
                    <a:pt x="9" y="15"/>
                    <a:pt x="4" y="17"/>
                  </a:cubicBezTo>
                  <a:cubicBezTo>
                    <a:pt x="3" y="13"/>
                    <a:pt x="4" y="7"/>
                    <a:pt x="0" y="6"/>
                  </a:cubicBezTo>
                  <a:cubicBezTo>
                    <a:pt x="1" y="2"/>
                    <a:pt x="9" y="6"/>
                    <a:pt x="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9" name="Freeform 26"/>
            <p:cNvSpPr>
              <a:spLocks noChangeArrowheads="1"/>
            </p:cNvSpPr>
            <p:nvPr/>
          </p:nvSpPr>
          <p:spPr bwMode="auto">
            <a:xfrm>
              <a:off x="1033462" y="376238"/>
              <a:ext cx="30163" cy="22225"/>
            </a:xfrm>
            <a:custGeom>
              <a:avLst/>
              <a:gdLst>
                <a:gd name="T0" fmla="*/ 2147483647 w 8"/>
                <a:gd name="T1" fmla="*/ 0 h 6"/>
                <a:gd name="T2" fmla="*/ 2147483647 w 8"/>
                <a:gd name="T3" fmla="*/ 2147483647 h 6"/>
                <a:gd name="T4" fmla="*/ 0 w 8"/>
                <a:gd name="T5" fmla="*/ 2147483647 h 6"/>
                <a:gd name="T6" fmla="*/ 2147483647 w 8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8" y="1"/>
                    <a:pt x="5" y="2"/>
                    <a:pt x="5" y="6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0" y="1"/>
                    <a:pt x="4" y="3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0" name="Freeform 27"/>
            <p:cNvSpPr>
              <a:spLocks noChangeArrowheads="1"/>
            </p:cNvSpPr>
            <p:nvPr/>
          </p:nvSpPr>
          <p:spPr bwMode="auto">
            <a:xfrm>
              <a:off x="6670675" y="376238"/>
              <a:ext cx="52388" cy="49213"/>
            </a:xfrm>
            <a:custGeom>
              <a:avLst/>
              <a:gdLst>
                <a:gd name="T0" fmla="*/ 0 w 14"/>
                <a:gd name="T1" fmla="*/ 2147483647 h 13"/>
                <a:gd name="T2" fmla="*/ 2147483647 w 14"/>
                <a:gd name="T3" fmla="*/ 2147483647 h 13"/>
                <a:gd name="T4" fmla="*/ 2147483647 w 14"/>
                <a:gd name="T5" fmla="*/ 2147483647 h 13"/>
                <a:gd name="T6" fmla="*/ 2147483647 w 14"/>
                <a:gd name="T7" fmla="*/ 2147483647 h 13"/>
                <a:gd name="T8" fmla="*/ 2147483647 w 14"/>
                <a:gd name="T9" fmla="*/ 2147483647 h 13"/>
                <a:gd name="T10" fmla="*/ 0 w 14"/>
                <a:gd name="T11" fmla="*/ 2147483647 h 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" h="13">
                  <a:moveTo>
                    <a:pt x="0" y="4"/>
                  </a:moveTo>
                  <a:cubicBezTo>
                    <a:pt x="4" y="0"/>
                    <a:pt x="12" y="4"/>
                    <a:pt x="14" y="7"/>
                  </a:cubicBezTo>
                  <a:cubicBezTo>
                    <a:pt x="13" y="10"/>
                    <a:pt x="7" y="8"/>
                    <a:pt x="8" y="13"/>
                  </a:cubicBezTo>
                  <a:cubicBezTo>
                    <a:pt x="6" y="13"/>
                    <a:pt x="6" y="10"/>
                    <a:pt x="5" y="10"/>
                  </a:cubicBezTo>
                  <a:cubicBezTo>
                    <a:pt x="5" y="9"/>
                    <a:pt x="3" y="10"/>
                    <a:pt x="3" y="10"/>
                  </a:cubicBezTo>
                  <a:cubicBezTo>
                    <a:pt x="1" y="8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1" name="Freeform 28"/>
            <p:cNvSpPr>
              <a:spLocks noChangeArrowheads="1"/>
            </p:cNvSpPr>
            <p:nvPr/>
          </p:nvSpPr>
          <p:spPr bwMode="auto">
            <a:xfrm>
              <a:off x="6737350" y="390525"/>
              <a:ext cx="79375" cy="42863"/>
            </a:xfrm>
            <a:custGeom>
              <a:avLst/>
              <a:gdLst>
                <a:gd name="T0" fmla="*/ 2147483647 w 21"/>
                <a:gd name="T1" fmla="*/ 2147483647 h 11"/>
                <a:gd name="T2" fmla="*/ 2147483647 w 21"/>
                <a:gd name="T3" fmla="*/ 2147483647 h 11"/>
                <a:gd name="T4" fmla="*/ 2147483647 w 21"/>
                <a:gd name="T5" fmla="*/ 2147483647 h 11"/>
                <a:gd name="T6" fmla="*/ 2147483647 w 21"/>
                <a:gd name="T7" fmla="*/ 2147483647 h 11"/>
                <a:gd name="T8" fmla="*/ 2147483647 w 21"/>
                <a:gd name="T9" fmla="*/ 2147483647 h 11"/>
                <a:gd name="T10" fmla="*/ 2147483647 w 21"/>
                <a:gd name="T11" fmla="*/ 2147483647 h 11"/>
                <a:gd name="T12" fmla="*/ 2147483647 w 21"/>
                <a:gd name="T13" fmla="*/ 2147483647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11">
                  <a:moveTo>
                    <a:pt x="1" y="2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8" y="0"/>
                    <a:pt x="8" y="4"/>
                    <a:pt x="11" y="4"/>
                  </a:cubicBezTo>
                  <a:cubicBezTo>
                    <a:pt x="14" y="5"/>
                    <a:pt x="16" y="6"/>
                    <a:pt x="18" y="7"/>
                  </a:cubicBezTo>
                  <a:cubicBezTo>
                    <a:pt x="20" y="8"/>
                    <a:pt x="21" y="7"/>
                    <a:pt x="21" y="10"/>
                  </a:cubicBezTo>
                  <a:cubicBezTo>
                    <a:pt x="13" y="11"/>
                    <a:pt x="10" y="7"/>
                    <a:pt x="4" y="7"/>
                  </a:cubicBezTo>
                  <a:cubicBezTo>
                    <a:pt x="6" y="3"/>
                    <a:pt x="0" y="6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2" name="Freeform 29"/>
            <p:cNvSpPr>
              <a:spLocks noChangeArrowheads="1"/>
            </p:cNvSpPr>
            <p:nvPr/>
          </p:nvSpPr>
          <p:spPr bwMode="auto">
            <a:xfrm>
              <a:off x="1390650" y="458788"/>
              <a:ext cx="130175" cy="112713"/>
            </a:xfrm>
            <a:custGeom>
              <a:avLst/>
              <a:gdLst>
                <a:gd name="T0" fmla="*/ 2147483647 w 35"/>
                <a:gd name="T1" fmla="*/ 2147483647 h 30"/>
                <a:gd name="T2" fmla="*/ 2147483647 w 35"/>
                <a:gd name="T3" fmla="*/ 2147483647 h 30"/>
                <a:gd name="T4" fmla="*/ 2147483647 w 35"/>
                <a:gd name="T5" fmla="*/ 0 h 30"/>
                <a:gd name="T6" fmla="*/ 2147483647 w 35"/>
                <a:gd name="T7" fmla="*/ 2147483647 h 30"/>
                <a:gd name="T8" fmla="*/ 2147483647 w 35"/>
                <a:gd name="T9" fmla="*/ 2147483647 h 30"/>
                <a:gd name="T10" fmla="*/ 2147483647 w 35"/>
                <a:gd name="T11" fmla="*/ 2147483647 h 30"/>
                <a:gd name="T12" fmla="*/ 2147483647 w 35"/>
                <a:gd name="T13" fmla="*/ 2147483647 h 30"/>
                <a:gd name="T14" fmla="*/ 2147483647 w 35"/>
                <a:gd name="T15" fmla="*/ 2147483647 h 30"/>
                <a:gd name="T16" fmla="*/ 2147483647 w 35"/>
                <a:gd name="T17" fmla="*/ 2147483647 h 30"/>
                <a:gd name="T18" fmla="*/ 2147483647 w 35"/>
                <a:gd name="T19" fmla="*/ 2147483647 h 30"/>
                <a:gd name="T20" fmla="*/ 2147483647 w 35"/>
                <a:gd name="T21" fmla="*/ 2147483647 h 30"/>
                <a:gd name="T22" fmla="*/ 2147483647 w 35"/>
                <a:gd name="T23" fmla="*/ 2147483647 h 30"/>
                <a:gd name="T24" fmla="*/ 2147483647 w 35"/>
                <a:gd name="T25" fmla="*/ 2147483647 h 30"/>
                <a:gd name="T26" fmla="*/ 2147483647 w 35"/>
                <a:gd name="T27" fmla="*/ 2147483647 h 30"/>
                <a:gd name="T28" fmla="*/ 2147483647 w 35"/>
                <a:gd name="T29" fmla="*/ 2147483647 h 30"/>
                <a:gd name="T30" fmla="*/ 0 w 35"/>
                <a:gd name="T31" fmla="*/ 2147483647 h 30"/>
                <a:gd name="T32" fmla="*/ 2147483647 w 35"/>
                <a:gd name="T33" fmla="*/ 2147483647 h 30"/>
                <a:gd name="T34" fmla="*/ 2147483647 w 35"/>
                <a:gd name="T35" fmla="*/ 2147483647 h 30"/>
                <a:gd name="T36" fmla="*/ 2147483647 w 35"/>
                <a:gd name="T37" fmla="*/ 2147483647 h 30"/>
                <a:gd name="T38" fmla="*/ 2147483647 w 35"/>
                <a:gd name="T39" fmla="*/ 2147483647 h 3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5" h="30">
                  <a:moveTo>
                    <a:pt x="11" y="6"/>
                  </a:moveTo>
                  <a:cubicBezTo>
                    <a:pt x="13" y="6"/>
                    <a:pt x="12" y="5"/>
                    <a:pt x="11" y="5"/>
                  </a:cubicBezTo>
                  <a:cubicBezTo>
                    <a:pt x="15" y="1"/>
                    <a:pt x="25" y="5"/>
                    <a:pt x="27" y="0"/>
                  </a:cubicBezTo>
                  <a:cubicBezTo>
                    <a:pt x="29" y="1"/>
                    <a:pt x="29" y="3"/>
                    <a:pt x="30" y="6"/>
                  </a:cubicBezTo>
                  <a:cubicBezTo>
                    <a:pt x="30" y="9"/>
                    <a:pt x="27" y="8"/>
                    <a:pt x="27" y="10"/>
                  </a:cubicBezTo>
                  <a:cubicBezTo>
                    <a:pt x="28" y="15"/>
                    <a:pt x="30" y="12"/>
                    <a:pt x="34" y="12"/>
                  </a:cubicBezTo>
                  <a:cubicBezTo>
                    <a:pt x="35" y="17"/>
                    <a:pt x="34" y="17"/>
                    <a:pt x="35" y="23"/>
                  </a:cubicBezTo>
                  <a:cubicBezTo>
                    <a:pt x="34" y="23"/>
                    <a:pt x="32" y="22"/>
                    <a:pt x="31" y="23"/>
                  </a:cubicBezTo>
                  <a:cubicBezTo>
                    <a:pt x="31" y="23"/>
                    <a:pt x="31" y="25"/>
                    <a:pt x="31" y="26"/>
                  </a:cubicBezTo>
                  <a:cubicBezTo>
                    <a:pt x="30" y="26"/>
                    <a:pt x="28" y="25"/>
                    <a:pt x="27" y="26"/>
                  </a:cubicBezTo>
                  <a:cubicBezTo>
                    <a:pt x="25" y="26"/>
                    <a:pt x="25" y="28"/>
                    <a:pt x="23" y="28"/>
                  </a:cubicBezTo>
                  <a:cubicBezTo>
                    <a:pt x="19" y="30"/>
                    <a:pt x="19" y="25"/>
                    <a:pt x="18" y="24"/>
                  </a:cubicBezTo>
                  <a:cubicBezTo>
                    <a:pt x="17" y="23"/>
                    <a:pt x="13" y="23"/>
                    <a:pt x="14" y="20"/>
                  </a:cubicBezTo>
                  <a:cubicBezTo>
                    <a:pt x="12" y="20"/>
                    <a:pt x="11" y="19"/>
                    <a:pt x="11" y="17"/>
                  </a:cubicBezTo>
                  <a:cubicBezTo>
                    <a:pt x="9" y="18"/>
                    <a:pt x="7" y="17"/>
                    <a:pt x="4" y="16"/>
                  </a:cubicBezTo>
                  <a:cubicBezTo>
                    <a:pt x="2" y="15"/>
                    <a:pt x="0" y="16"/>
                    <a:pt x="0" y="13"/>
                  </a:cubicBezTo>
                  <a:cubicBezTo>
                    <a:pt x="6" y="12"/>
                    <a:pt x="8" y="15"/>
                    <a:pt x="14" y="14"/>
                  </a:cubicBezTo>
                  <a:cubicBezTo>
                    <a:pt x="16" y="14"/>
                    <a:pt x="15" y="11"/>
                    <a:pt x="15" y="9"/>
                  </a:cubicBezTo>
                  <a:cubicBezTo>
                    <a:pt x="16" y="5"/>
                    <a:pt x="8" y="10"/>
                    <a:pt x="10" y="5"/>
                  </a:cubicBezTo>
                  <a:cubicBezTo>
                    <a:pt x="11" y="4"/>
                    <a:pt x="11" y="5"/>
                    <a:pt x="11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3" name="Freeform 30"/>
            <p:cNvSpPr>
              <a:spLocks noChangeArrowheads="1"/>
            </p:cNvSpPr>
            <p:nvPr/>
          </p:nvSpPr>
          <p:spPr bwMode="auto">
            <a:xfrm>
              <a:off x="1863725" y="469900"/>
              <a:ext cx="82550" cy="38100"/>
            </a:xfrm>
            <a:custGeom>
              <a:avLst/>
              <a:gdLst>
                <a:gd name="T0" fmla="*/ 0 w 22"/>
                <a:gd name="T1" fmla="*/ 2147483647 h 10"/>
                <a:gd name="T2" fmla="*/ 2147483647 w 22"/>
                <a:gd name="T3" fmla="*/ 0 h 10"/>
                <a:gd name="T4" fmla="*/ 2147483647 w 22"/>
                <a:gd name="T5" fmla="*/ 2147483647 h 10"/>
                <a:gd name="T6" fmla="*/ 2147483647 w 22"/>
                <a:gd name="T7" fmla="*/ 2147483647 h 10"/>
                <a:gd name="T8" fmla="*/ 2147483647 w 22"/>
                <a:gd name="T9" fmla="*/ 2147483647 h 10"/>
                <a:gd name="T10" fmla="*/ 0 w 22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10">
                  <a:moveTo>
                    <a:pt x="0" y="2"/>
                  </a:moveTo>
                  <a:cubicBezTo>
                    <a:pt x="1" y="0"/>
                    <a:pt x="4" y="0"/>
                    <a:pt x="6" y="0"/>
                  </a:cubicBezTo>
                  <a:cubicBezTo>
                    <a:pt x="11" y="1"/>
                    <a:pt x="17" y="4"/>
                    <a:pt x="21" y="4"/>
                  </a:cubicBezTo>
                  <a:cubicBezTo>
                    <a:pt x="22" y="7"/>
                    <a:pt x="20" y="7"/>
                    <a:pt x="20" y="10"/>
                  </a:cubicBezTo>
                  <a:cubicBezTo>
                    <a:pt x="12" y="10"/>
                    <a:pt x="9" y="8"/>
                    <a:pt x="5" y="4"/>
                  </a:cubicBezTo>
                  <a:cubicBezTo>
                    <a:pt x="3" y="3"/>
                    <a:pt x="3" y="1"/>
                    <a:pt x="0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4" name="Freeform 31"/>
            <p:cNvSpPr>
              <a:spLocks noChangeArrowheads="1"/>
            </p:cNvSpPr>
            <p:nvPr/>
          </p:nvSpPr>
          <p:spPr bwMode="auto">
            <a:xfrm>
              <a:off x="6618287" y="469900"/>
              <a:ext cx="52388" cy="22225"/>
            </a:xfrm>
            <a:custGeom>
              <a:avLst/>
              <a:gdLst>
                <a:gd name="T0" fmla="*/ 2147483647 w 14"/>
                <a:gd name="T1" fmla="*/ 2147483647 h 6"/>
                <a:gd name="T2" fmla="*/ 0 w 14"/>
                <a:gd name="T3" fmla="*/ 2147483647 h 6"/>
                <a:gd name="T4" fmla="*/ 2147483647 w 14"/>
                <a:gd name="T5" fmla="*/ 0 h 6"/>
                <a:gd name="T6" fmla="*/ 2147483647 w 14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6">
                  <a:moveTo>
                    <a:pt x="14" y="4"/>
                  </a:moveTo>
                  <a:cubicBezTo>
                    <a:pt x="12" y="6"/>
                    <a:pt x="3" y="5"/>
                    <a:pt x="0" y="3"/>
                  </a:cubicBezTo>
                  <a:cubicBezTo>
                    <a:pt x="0" y="1"/>
                    <a:pt x="4" y="2"/>
                    <a:pt x="4" y="0"/>
                  </a:cubicBezTo>
                  <a:cubicBezTo>
                    <a:pt x="7" y="1"/>
                    <a:pt x="14" y="0"/>
                    <a:pt x="14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5" name="Freeform 32"/>
            <p:cNvSpPr>
              <a:spLocks noChangeArrowheads="1"/>
            </p:cNvSpPr>
            <p:nvPr/>
          </p:nvSpPr>
          <p:spPr bwMode="auto">
            <a:xfrm>
              <a:off x="2444750" y="587375"/>
              <a:ext cx="41275" cy="25400"/>
            </a:xfrm>
            <a:custGeom>
              <a:avLst/>
              <a:gdLst>
                <a:gd name="T0" fmla="*/ 2147483647 w 11"/>
                <a:gd name="T1" fmla="*/ 2147483647 h 7"/>
                <a:gd name="T2" fmla="*/ 0 w 11"/>
                <a:gd name="T3" fmla="*/ 2147483647 h 7"/>
                <a:gd name="T4" fmla="*/ 2147483647 w 11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7">
                  <a:moveTo>
                    <a:pt x="11" y="6"/>
                  </a:moveTo>
                  <a:cubicBezTo>
                    <a:pt x="4" y="7"/>
                    <a:pt x="5" y="2"/>
                    <a:pt x="0" y="3"/>
                  </a:cubicBezTo>
                  <a:cubicBezTo>
                    <a:pt x="2" y="0"/>
                    <a:pt x="11" y="1"/>
                    <a:pt x="11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6" name="Freeform 33"/>
            <p:cNvSpPr>
              <a:spLocks noChangeArrowheads="1"/>
            </p:cNvSpPr>
            <p:nvPr/>
          </p:nvSpPr>
          <p:spPr bwMode="auto">
            <a:xfrm>
              <a:off x="2414587" y="617538"/>
              <a:ext cx="60325" cy="33338"/>
            </a:xfrm>
            <a:custGeom>
              <a:avLst/>
              <a:gdLst>
                <a:gd name="T0" fmla="*/ 2147483647 w 16"/>
                <a:gd name="T1" fmla="*/ 2147483647 h 9"/>
                <a:gd name="T2" fmla="*/ 2147483647 w 16"/>
                <a:gd name="T3" fmla="*/ 2147483647 h 9"/>
                <a:gd name="T4" fmla="*/ 2147483647 w 16"/>
                <a:gd name="T5" fmla="*/ 0 h 9"/>
                <a:gd name="T6" fmla="*/ 2147483647 w 16"/>
                <a:gd name="T7" fmla="*/ 2147483647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9">
                  <a:moveTo>
                    <a:pt x="16" y="5"/>
                  </a:moveTo>
                  <a:cubicBezTo>
                    <a:pt x="14" y="9"/>
                    <a:pt x="4" y="9"/>
                    <a:pt x="2" y="5"/>
                  </a:cubicBezTo>
                  <a:cubicBezTo>
                    <a:pt x="0" y="0"/>
                    <a:pt x="7" y="4"/>
                    <a:pt x="6" y="0"/>
                  </a:cubicBezTo>
                  <a:cubicBezTo>
                    <a:pt x="9" y="2"/>
                    <a:pt x="12" y="4"/>
                    <a:pt x="16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Freeform 34"/>
            <p:cNvSpPr>
              <a:spLocks noChangeArrowheads="1"/>
            </p:cNvSpPr>
            <p:nvPr/>
          </p:nvSpPr>
          <p:spPr bwMode="auto">
            <a:xfrm>
              <a:off x="4630737" y="639763"/>
              <a:ext cx="38100" cy="33338"/>
            </a:xfrm>
            <a:custGeom>
              <a:avLst/>
              <a:gdLst>
                <a:gd name="T0" fmla="*/ 2147483647 w 10"/>
                <a:gd name="T1" fmla="*/ 0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2147483647 w 10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" h="9">
                  <a:moveTo>
                    <a:pt x="4" y="0"/>
                  </a:moveTo>
                  <a:cubicBezTo>
                    <a:pt x="8" y="0"/>
                    <a:pt x="9" y="2"/>
                    <a:pt x="10" y="6"/>
                  </a:cubicBezTo>
                  <a:cubicBezTo>
                    <a:pt x="6" y="5"/>
                    <a:pt x="3" y="5"/>
                    <a:pt x="3" y="8"/>
                  </a:cubicBezTo>
                  <a:cubicBezTo>
                    <a:pt x="0" y="9"/>
                    <a:pt x="2" y="3"/>
                    <a:pt x="1" y="1"/>
                  </a:cubicBezTo>
                  <a:cubicBezTo>
                    <a:pt x="3" y="2"/>
                    <a:pt x="4" y="1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8" name="Freeform 35"/>
            <p:cNvSpPr>
              <a:spLocks noChangeArrowheads="1"/>
            </p:cNvSpPr>
            <p:nvPr/>
          </p:nvSpPr>
          <p:spPr bwMode="auto">
            <a:xfrm>
              <a:off x="1270000" y="658813"/>
              <a:ext cx="38100" cy="30163"/>
            </a:xfrm>
            <a:custGeom>
              <a:avLst/>
              <a:gdLst>
                <a:gd name="T0" fmla="*/ 2147483647 w 10"/>
                <a:gd name="T1" fmla="*/ 2147483647 h 8"/>
                <a:gd name="T2" fmla="*/ 0 w 10"/>
                <a:gd name="T3" fmla="*/ 2147483647 h 8"/>
                <a:gd name="T4" fmla="*/ 2147483647 w 10"/>
                <a:gd name="T5" fmla="*/ 2147483647 h 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8">
                  <a:moveTo>
                    <a:pt x="10" y="6"/>
                  </a:moveTo>
                  <a:cubicBezTo>
                    <a:pt x="5" y="5"/>
                    <a:pt x="3" y="7"/>
                    <a:pt x="0" y="8"/>
                  </a:cubicBezTo>
                  <a:cubicBezTo>
                    <a:pt x="0" y="5"/>
                    <a:pt x="10" y="0"/>
                    <a:pt x="10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9" name="Freeform 36"/>
            <p:cNvSpPr>
              <a:spLocks noChangeArrowheads="1"/>
            </p:cNvSpPr>
            <p:nvPr/>
          </p:nvSpPr>
          <p:spPr bwMode="auto">
            <a:xfrm>
              <a:off x="1930400" y="681038"/>
              <a:ext cx="68263" cy="41275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2147483647 w 18"/>
                <a:gd name="T7" fmla="*/ 2147483647 h 11"/>
                <a:gd name="T8" fmla="*/ 2147483647 w 18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" h="11">
                  <a:moveTo>
                    <a:pt x="15" y="2"/>
                  </a:moveTo>
                  <a:cubicBezTo>
                    <a:pt x="16" y="4"/>
                    <a:pt x="18" y="9"/>
                    <a:pt x="16" y="10"/>
                  </a:cubicBezTo>
                  <a:cubicBezTo>
                    <a:pt x="11" y="10"/>
                    <a:pt x="4" y="11"/>
                    <a:pt x="2" y="7"/>
                  </a:cubicBezTo>
                  <a:cubicBezTo>
                    <a:pt x="0" y="3"/>
                    <a:pt x="6" y="6"/>
                    <a:pt x="5" y="2"/>
                  </a:cubicBezTo>
                  <a:cubicBezTo>
                    <a:pt x="9" y="0"/>
                    <a:pt x="14" y="4"/>
                    <a:pt x="15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0" name="Freeform 37"/>
            <p:cNvSpPr>
              <a:spLocks noChangeArrowheads="1"/>
            </p:cNvSpPr>
            <p:nvPr/>
          </p:nvSpPr>
          <p:spPr bwMode="auto">
            <a:xfrm>
              <a:off x="1908175" y="793750"/>
              <a:ext cx="79375" cy="33338"/>
            </a:xfrm>
            <a:custGeom>
              <a:avLst/>
              <a:gdLst>
                <a:gd name="T0" fmla="*/ 2147483647 w 21"/>
                <a:gd name="T1" fmla="*/ 2147483647 h 9"/>
                <a:gd name="T2" fmla="*/ 2147483647 w 21"/>
                <a:gd name="T3" fmla="*/ 2147483647 h 9"/>
                <a:gd name="T4" fmla="*/ 2147483647 w 21"/>
                <a:gd name="T5" fmla="*/ 2147483647 h 9"/>
                <a:gd name="T6" fmla="*/ 2147483647 w 21"/>
                <a:gd name="T7" fmla="*/ 2147483647 h 9"/>
                <a:gd name="T8" fmla="*/ 2147483647 w 21"/>
                <a:gd name="T9" fmla="*/ 2147483647 h 9"/>
                <a:gd name="T10" fmla="*/ 2147483647 w 21"/>
                <a:gd name="T11" fmla="*/ 0 h 9"/>
                <a:gd name="T12" fmla="*/ 2147483647 w 21"/>
                <a:gd name="T13" fmla="*/ 2147483647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19" y="4"/>
                  </a:moveTo>
                  <a:cubicBezTo>
                    <a:pt x="21" y="8"/>
                    <a:pt x="16" y="6"/>
                    <a:pt x="14" y="7"/>
                  </a:cubicBezTo>
                  <a:cubicBezTo>
                    <a:pt x="13" y="7"/>
                    <a:pt x="9" y="9"/>
                    <a:pt x="8" y="8"/>
                  </a:cubicBezTo>
                  <a:cubicBezTo>
                    <a:pt x="7" y="7"/>
                    <a:pt x="4" y="8"/>
                    <a:pt x="2" y="7"/>
                  </a:cubicBezTo>
                  <a:cubicBezTo>
                    <a:pt x="0" y="3"/>
                    <a:pt x="9" y="4"/>
                    <a:pt x="4" y="3"/>
                  </a:cubicBezTo>
                  <a:cubicBezTo>
                    <a:pt x="4" y="0"/>
                    <a:pt x="8" y="2"/>
                    <a:pt x="8" y="0"/>
                  </a:cubicBezTo>
                  <a:cubicBezTo>
                    <a:pt x="12" y="1"/>
                    <a:pt x="17" y="1"/>
                    <a:pt x="19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1" name="Freeform 38"/>
            <p:cNvSpPr>
              <a:spLocks noChangeArrowheads="1"/>
            </p:cNvSpPr>
            <p:nvPr/>
          </p:nvSpPr>
          <p:spPr bwMode="auto">
            <a:xfrm>
              <a:off x="1908175" y="850900"/>
              <a:ext cx="38100" cy="14288"/>
            </a:xfrm>
            <a:custGeom>
              <a:avLst/>
              <a:gdLst>
                <a:gd name="T0" fmla="*/ 2147483647 w 10"/>
                <a:gd name="T1" fmla="*/ 2147483647 h 4"/>
                <a:gd name="T2" fmla="*/ 2147483647 w 10"/>
                <a:gd name="T3" fmla="*/ 2147483647 h 4"/>
                <a:gd name="T4" fmla="*/ 2147483647 w 10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10" y="0"/>
                    <a:pt x="8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2" name="Freeform 39"/>
            <p:cNvSpPr>
              <a:spLocks noChangeArrowheads="1"/>
            </p:cNvSpPr>
            <p:nvPr/>
          </p:nvSpPr>
          <p:spPr bwMode="auto">
            <a:xfrm>
              <a:off x="1792287" y="873125"/>
              <a:ext cx="41275" cy="25400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2147483647 h 7"/>
                <a:gd name="T4" fmla="*/ 2147483647 w 11"/>
                <a:gd name="T5" fmla="*/ 2147483647 h 7"/>
                <a:gd name="T6" fmla="*/ 0 w 11"/>
                <a:gd name="T7" fmla="*/ 2147483647 h 7"/>
                <a:gd name="T8" fmla="*/ 2147483647 w 11"/>
                <a:gd name="T9" fmla="*/ 214748364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10" y="4"/>
                    <a:pt x="11" y="4"/>
                  </a:cubicBezTo>
                  <a:cubicBezTo>
                    <a:pt x="11" y="7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3" name="Freeform 40"/>
            <p:cNvSpPr>
              <a:spLocks noChangeArrowheads="1"/>
            </p:cNvSpPr>
            <p:nvPr/>
          </p:nvSpPr>
          <p:spPr bwMode="auto">
            <a:xfrm>
              <a:off x="1870075" y="898525"/>
              <a:ext cx="15875" cy="26988"/>
            </a:xfrm>
            <a:custGeom>
              <a:avLst/>
              <a:gdLst>
                <a:gd name="T0" fmla="*/ 2147483647 w 4"/>
                <a:gd name="T1" fmla="*/ 0 h 7"/>
                <a:gd name="T2" fmla="*/ 2147483647 w 4"/>
                <a:gd name="T3" fmla="*/ 2147483647 h 7"/>
                <a:gd name="T4" fmla="*/ 2147483647 w 4"/>
                <a:gd name="T5" fmla="*/ 0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0"/>
                    <a:pt x="4" y="2"/>
                    <a:pt x="4" y="5"/>
                  </a:cubicBezTo>
                  <a:cubicBezTo>
                    <a:pt x="0" y="7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4" name="Freeform 41"/>
            <p:cNvSpPr>
              <a:spLocks noChangeArrowheads="1"/>
            </p:cNvSpPr>
            <p:nvPr/>
          </p:nvSpPr>
          <p:spPr bwMode="auto">
            <a:xfrm>
              <a:off x="3376612" y="1117600"/>
              <a:ext cx="93663" cy="112713"/>
            </a:xfrm>
            <a:custGeom>
              <a:avLst/>
              <a:gdLst>
                <a:gd name="T0" fmla="*/ 2147483647 w 25"/>
                <a:gd name="T1" fmla="*/ 2147483647 h 30"/>
                <a:gd name="T2" fmla="*/ 2147483647 w 25"/>
                <a:gd name="T3" fmla="*/ 2147483647 h 30"/>
                <a:gd name="T4" fmla="*/ 2147483647 w 25"/>
                <a:gd name="T5" fmla="*/ 2147483647 h 30"/>
                <a:gd name="T6" fmla="*/ 2147483647 w 25"/>
                <a:gd name="T7" fmla="*/ 2147483647 h 30"/>
                <a:gd name="T8" fmla="*/ 2147483647 w 25"/>
                <a:gd name="T9" fmla="*/ 2147483647 h 30"/>
                <a:gd name="T10" fmla="*/ 2147483647 w 25"/>
                <a:gd name="T11" fmla="*/ 2147483647 h 30"/>
                <a:gd name="T12" fmla="*/ 2147483647 w 25"/>
                <a:gd name="T13" fmla="*/ 2147483647 h 30"/>
                <a:gd name="T14" fmla="*/ 2147483647 w 25"/>
                <a:gd name="T15" fmla="*/ 2147483647 h 30"/>
                <a:gd name="T16" fmla="*/ 2147483647 w 25"/>
                <a:gd name="T17" fmla="*/ 2147483647 h 30"/>
                <a:gd name="T18" fmla="*/ 2147483647 w 25"/>
                <a:gd name="T19" fmla="*/ 2147483647 h 30"/>
                <a:gd name="T20" fmla="*/ 2147483647 w 25"/>
                <a:gd name="T21" fmla="*/ 2147483647 h 30"/>
                <a:gd name="T22" fmla="*/ 2147483647 w 25"/>
                <a:gd name="T23" fmla="*/ 2147483647 h 30"/>
                <a:gd name="T24" fmla="*/ 2147483647 w 25"/>
                <a:gd name="T25" fmla="*/ 2147483647 h 30"/>
                <a:gd name="T26" fmla="*/ 2147483647 w 25"/>
                <a:gd name="T27" fmla="*/ 2147483647 h 30"/>
                <a:gd name="T28" fmla="*/ 2147483647 w 25"/>
                <a:gd name="T29" fmla="*/ 2147483647 h 30"/>
                <a:gd name="T30" fmla="*/ 2147483647 w 25"/>
                <a:gd name="T31" fmla="*/ 2147483647 h 30"/>
                <a:gd name="T32" fmla="*/ 2147483647 w 25"/>
                <a:gd name="T33" fmla="*/ 2147483647 h 3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5" h="30">
                  <a:moveTo>
                    <a:pt x="10" y="1"/>
                  </a:moveTo>
                  <a:cubicBezTo>
                    <a:pt x="11" y="0"/>
                    <a:pt x="11" y="1"/>
                    <a:pt x="11" y="2"/>
                  </a:cubicBezTo>
                  <a:cubicBezTo>
                    <a:pt x="11" y="4"/>
                    <a:pt x="17" y="1"/>
                    <a:pt x="21" y="2"/>
                  </a:cubicBezTo>
                  <a:cubicBezTo>
                    <a:pt x="22" y="4"/>
                    <a:pt x="23" y="5"/>
                    <a:pt x="25" y="5"/>
                  </a:cubicBezTo>
                  <a:cubicBezTo>
                    <a:pt x="25" y="7"/>
                    <a:pt x="25" y="7"/>
                    <a:pt x="24" y="8"/>
                  </a:cubicBezTo>
                  <a:cubicBezTo>
                    <a:pt x="24" y="9"/>
                    <a:pt x="22" y="9"/>
                    <a:pt x="21" y="9"/>
                  </a:cubicBezTo>
                  <a:cubicBezTo>
                    <a:pt x="21" y="13"/>
                    <a:pt x="24" y="13"/>
                    <a:pt x="24" y="16"/>
                  </a:cubicBezTo>
                  <a:cubicBezTo>
                    <a:pt x="24" y="18"/>
                    <a:pt x="22" y="20"/>
                    <a:pt x="22" y="23"/>
                  </a:cubicBezTo>
                  <a:cubicBezTo>
                    <a:pt x="20" y="23"/>
                    <a:pt x="18" y="23"/>
                    <a:pt x="15" y="23"/>
                  </a:cubicBezTo>
                  <a:cubicBezTo>
                    <a:pt x="13" y="23"/>
                    <a:pt x="15" y="26"/>
                    <a:pt x="14" y="27"/>
                  </a:cubicBezTo>
                  <a:cubicBezTo>
                    <a:pt x="14" y="28"/>
                    <a:pt x="10" y="28"/>
                    <a:pt x="11" y="30"/>
                  </a:cubicBezTo>
                  <a:cubicBezTo>
                    <a:pt x="8" y="30"/>
                    <a:pt x="6" y="30"/>
                    <a:pt x="3" y="30"/>
                  </a:cubicBezTo>
                  <a:cubicBezTo>
                    <a:pt x="4" y="27"/>
                    <a:pt x="0" y="20"/>
                    <a:pt x="6" y="22"/>
                  </a:cubicBezTo>
                  <a:cubicBezTo>
                    <a:pt x="6" y="18"/>
                    <a:pt x="3" y="19"/>
                    <a:pt x="6" y="16"/>
                  </a:cubicBezTo>
                  <a:cubicBezTo>
                    <a:pt x="7" y="12"/>
                    <a:pt x="2" y="13"/>
                    <a:pt x="3" y="9"/>
                  </a:cubicBezTo>
                  <a:cubicBezTo>
                    <a:pt x="6" y="9"/>
                    <a:pt x="6" y="10"/>
                    <a:pt x="8" y="10"/>
                  </a:cubicBezTo>
                  <a:cubicBezTo>
                    <a:pt x="11" y="10"/>
                    <a:pt x="9" y="4"/>
                    <a:pt x="10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5" name="Freeform 42"/>
            <p:cNvSpPr>
              <a:spLocks noChangeArrowheads="1"/>
            </p:cNvSpPr>
            <p:nvPr/>
          </p:nvSpPr>
          <p:spPr bwMode="auto">
            <a:xfrm>
              <a:off x="57150" y="1123950"/>
              <a:ext cx="30163" cy="26988"/>
            </a:xfrm>
            <a:custGeom>
              <a:avLst/>
              <a:gdLst>
                <a:gd name="T0" fmla="*/ 2147483647 w 8"/>
                <a:gd name="T1" fmla="*/ 0 h 7"/>
                <a:gd name="T2" fmla="*/ 2147483647 w 8"/>
                <a:gd name="T3" fmla="*/ 2147483647 h 7"/>
                <a:gd name="T4" fmla="*/ 0 w 8"/>
                <a:gd name="T5" fmla="*/ 2147483647 h 7"/>
                <a:gd name="T6" fmla="*/ 2147483647 w 8"/>
                <a:gd name="T7" fmla="*/ 0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" h="7">
                  <a:moveTo>
                    <a:pt x="7" y="0"/>
                  </a:moveTo>
                  <a:cubicBezTo>
                    <a:pt x="8" y="2"/>
                    <a:pt x="6" y="2"/>
                    <a:pt x="6" y="3"/>
                  </a:cubicBezTo>
                  <a:cubicBezTo>
                    <a:pt x="4" y="5"/>
                    <a:pt x="3" y="7"/>
                    <a:pt x="0" y="4"/>
                  </a:cubicBezTo>
                  <a:cubicBezTo>
                    <a:pt x="1" y="2"/>
                    <a:pt x="4" y="1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6" name="Freeform 43"/>
            <p:cNvSpPr>
              <a:spLocks noChangeArrowheads="1"/>
            </p:cNvSpPr>
            <p:nvPr/>
          </p:nvSpPr>
          <p:spPr bwMode="auto">
            <a:xfrm>
              <a:off x="744537" y="1147763"/>
              <a:ext cx="33338" cy="52388"/>
            </a:xfrm>
            <a:custGeom>
              <a:avLst/>
              <a:gdLst>
                <a:gd name="T0" fmla="*/ 2147483647 w 9"/>
                <a:gd name="T1" fmla="*/ 0 h 14"/>
                <a:gd name="T2" fmla="*/ 2147483647 w 9"/>
                <a:gd name="T3" fmla="*/ 2147483647 h 14"/>
                <a:gd name="T4" fmla="*/ 2147483647 w 9"/>
                <a:gd name="T5" fmla="*/ 2147483647 h 14"/>
                <a:gd name="T6" fmla="*/ 2147483647 w 9"/>
                <a:gd name="T7" fmla="*/ 0 h 1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" h="14">
                  <a:moveTo>
                    <a:pt x="2" y="0"/>
                  </a:moveTo>
                  <a:cubicBezTo>
                    <a:pt x="5" y="3"/>
                    <a:pt x="5" y="8"/>
                    <a:pt x="9" y="10"/>
                  </a:cubicBezTo>
                  <a:cubicBezTo>
                    <a:pt x="8" y="14"/>
                    <a:pt x="4" y="9"/>
                    <a:pt x="4" y="7"/>
                  </a:cubicBezTo>
                  <a:cubicBezTo>
                    <a:pt x="0" y="7"/>
                    <a:pt x="0" y="2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7" name="Freeform 44"/>
            <p:cNvSpPr>
              <a:spLocks noChangeArrowheads="1"/>
            </p:cNvSpPr>
            <p:nvPr/>
          </p:nvSpPr>
          <p:spPr bwMode="auto">
            <a:xfrm>
              <a:off x="6640512" y="1123950"/>
              <a:ext cx="55563" cy="244475"/>
            </a:xfrm>
            <a:custGeom>
              <a:avLst/>
              <a:gdLst>
                <a:gd name="T0" fmla="*/ 2147483647 w 15"/>
                <a:gd name="T1" fmla="*/ 2147483647 h 65"/>
                <a:gd name="T2" fmla="*/ 2147483647 w 15"/>
                <a:gd name="T3" fmla="*/ 2147483647 h 65"/>
                <a:gd name="T4" fmla="*/ 2147483647 w 15"/>
                <a:gd name="T5" fmla="*/ 2147483647 h 65"/>
                <a:gd name="T6" fmla="*/ 2147483647 w 15"/>
                <a:gd name="T7" fmla="*/ 2147483647 h 65"/>
                <a:gd name="T8" fmla="*/ 2147483647 w 15"/>
                <a:gd name="T9" fmla="*/ 2147483647 h 65"/>
                <a:gd name="T10" fmla="*/ 2147483647 w 15"/>
                <a:gd name="T11" fmla="*/ 2147483647 h 65"/>
                <a:gd name="T12" fmla="*/ 2147483647 w 15"/>
                <a:gd name="T13" fmla="*/ 2147483647 h 65"/>
                <a:gd name="T14" fmla="*/ 2147483647 w 15"/>
                <a:gd name="T15" fmla="*/ 2147483647 h 65"/>
                <a:gd name="T16" fmla="*/ 2147483647 w 15"/>
                <a:gd name="T17" fmla="*/ 2147483647 h 65"/>
                <a:gd name="T18" fmla="*/ 2147483647 w 15"/>
                <a:gd name="T19" fmla="*/ 2147483647 h 65"/>
                <a:gd name="T20" fmla="*/ 2147483647 w 15"/>
                <a:gd name="T21" fmla="*/ 2147483647 h 65"/>
                <a:gd name="T22" fmla="*/ 2147483647 w 15"/>
                <a:gd name="T23" fmla="*/ 2147483647 h 65"/>
                <a:gd name="T24" fmla="*/ 2147483647 w 15"/>
                <a:gd name="T25" fmla="*/ 2147483647 h 65"/>
                <a:gd name="T26" fmla="*/ 2147483647 w 15"/>
                <a:gd name="T27" fmla="*/ 2147483647 h 65"/>
                <a:gd name="T28" fmla="*/ 2147483647 w 15"/>
                <a:gd name="T29" fmla="*/ 2147483647 h 65"/>
                <a:gd name="T30" fmla="*/ 2147483647 w 15"/>
                <a:gd name="T31" fmla="*/ 2147483647 h 65"/>
                <a:gd name="T32" fmla="*/ 2147483647 w 15"/>
                <a:gd name="T33" fmla="*/ 2147483647 h 65"/>
                <a:gd name="T34" fmla="*/ 2147483647 w 15"/>
                <a:gd name="T35" fmla="*/ 2147483647 h 65"/>
                <a:gd name="T36" fmla="*/ 2147483647 w 15"/>
                <a:gd name="T37" fmla="*/ 2147483647 h 6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5" h="65">
                  <a:moveTo>
                    <a:pt x="5" y="7"/>
                  </a:moveTo>
                  <a:cubicBezTo>
                    <a:pt x="11" y="0"/>
                    <a:pt x="5" y="15"/>
                    <a:pt x="8" y="17"/>
                  </a:cubicBezTo>
                  <a:cubicBezTo>
                    <a:pt x="10" y="19"/>
                    <a:pt x="6" y="19"/>
                    <a:pt x="9" y="23"/>
                  </a:cubicBezTo>
                  <a:cubicBezTo>
                    <a:pt x="11" y="25"/>
                    <a:pt x="9" y="25"/>
                    <a:pt x="9" y="27"/>
                  </a:cubicBezTo>
                  <a:cubicBezTo>
                    <a:pt x="9" y="28"/>
                    <a:pt x="12" y="33"/>
                    <a:pt x="11" y="38"/>
                  </a:cubicBezTo>
                  <a:cubicBezTo>
                    <a:pt x="10" y="41"/>
                    <a:pt x="13" y="42"/>
                    <a:pt x="15" y="44"/>
                  </a:cubicBezTo>
                  <a:cubicBezTo>
                    <a:pt x="14" y="47"/>
                    <a:pt x="11" y="47"/>
                    <a:pt x="9" y="45"/>
                  </a:cubicBezTo>
                  <a:cubicBezTo>
                    <a:pt x="8" y="49"/>
                    <a:pt x="9" y="55"/>
                    <a:pt x="9" y="55"/>
                  </a:cubicBezTo>
                  <a:cubicBezTo>
                    <a:pt x="9" y="55"/>
                    <a:pt x="6" y="55"/>
                    <a:pt x="6" y="55"/>
                  </a:cubicBezTo>
                  <a:cubicBezTo>
                    <a:pt x="6" y="58"/>
                    <a:pt x="10" y="59"/>
                    <a:pt x="9" y="65"/>
                  </a:cubicBezTo>
                  <a:cubicBezTo>
                    <a:pt x="5" y="63"/>
                    <a:pt x="5" y="65"/>
                    <a:pt x="2" y="63"/>
                  </a:cubicBezTo>
                  <a:cubicBezTo>
                    <a:pt x="5" y="60"/>
                    <a:pt x="1" y="59"/>
                    <a:pt x="4" y="55"/>
                  </a:cubicBezTo>
                  <a:cubicBezTo>
                    <a:pt x="4" y="52"/>
                    <a:pt x="2" y="51"/>
                    <a:pt x="1" y="51"/>
                  </a:cubicBezTo>
                  <a:cubicBezTo>
                    <a:pt x="2" y="47"/>
                    <a:pt x="5" y="41"/>
                    <a:pt x="4" y="34"/>
                  </a:cubicBezTo>
                  <a:cubicBezTo>
                    <a:pt x="3" y="31"/>
                    <a:pt x="1" y="29"/>
                    <a:pt x="1" y="27"/>
                  </a:cubicBezTo>
                  <a:cubicBezTo>
                    <a:pt x="0" y="23"/>
                    <a:pt x="4" y="20"/>
                    <a:pt x="1" y="17"/>
                  </a:cubicBezTo>
                  <a:cubicBezTo>
                    <a:pt x="1" y="15"/>
                    <a:pt x="3" y="14"/>
                    <a:pt x="5" y="13"/>
                  </a:cubicBezTo>
                  <a:cubicBezTo>
                    <a:pt x="5" y="11"/>
                    <a:pt x="5" y="9"/>
                    <a:pt x="6" y="8"/>
                  </a:cubicBezTo>
                  <a:cubicBezTo>
                    <a:pt x="7" y="7"/>
                    <a:pt x="6" y="7"/>
                    <a:pt x="5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Freeform 45"/>
            <p:cNvSpPr>
              <a:spLocks noChangeArrowheads="1"/>
            </p:cNvSpPr>
            <p:nvPr/>
          </p:nvSpPr>
          <p:spPr bwMode="auto">
            <a:xfrm>
              <a:off x="15875" y="1150938"/>
              <a:ext cx="14288" cy="22225"/>
            </a:xfrm>
            <a:custGeom>
              <a:avLst/>
              <a:gdLst>
                <a:gd name="T0" fmla="*/ 2147483647 w 4"/>
                <a:gd name="T1" fmla="*/ 0 h 6"/>
                <a:gd name="T2" fmla="*/ 0 w 4"/>
                <a:gd name="T3" fmla="*/ 2147483647 h 6"/>
                <a:gd name="T4" fmla="*/ 0 w 4"/>
                <a:gd name="T5" fmla="*/ 2147483647 h 6"/>
                <a:gd name="T6" fmla="*/ 2147483647 w 4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" h="6">
                  <a:moveTo>
                    <a:pt x="1" y="0"/>
                  </a:moveTo>
                  <a:cubicBezTo>
                    <a:pt x="4" y="0"/>
                    <a:pt x="3" y="6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9" name="Freeform 46"/>
            <p:cNvSpPr>
              <a:spLocks noChangeArrowheads="1"/>
            </p:cNvSpPr>
            <p:nvPr/>
          </p:nvSpPr>
          <p:spPr bwMode="auto">
            <a:xfrm>
              <a:off x="2317750" y="1238250"/>
              <a:ext cx="157163" cy="130175"/>
            </a:xfrm>
            <a:custGeom>
              <a:avLst/>
              <a:gdLst>
                <a:gd name="T0" fmla="*/ 2147483647 w 42"/>
                <a:gd name="T1" fmla="*/ 0 h 35"/>
                <a:gd name="T2" fmla="*/ 2147483647 w 42"/>
                <a:gd name="T3" fmla="*/ 2147483647 h 35"/>
                <a:gd name="T4" fmla="*/ 2147483647 w 42"/>
                <a:gd name="T5" fmla="*/ 2147483647 h 35"/>
                <a:gd name="T6" fmla="*/ 2147483647 w 42"/>
                <a:gd name="T7" fmla="*/ 2147483647 h 35"/>
                <a:gd name="T8" fmla="*/ 2147483647 w 42"/>
                <a:gd name="T9" fmla="*/ 2147483647 h 35"/>
                <a:gd name="T10" fmla="*/ 2147483647 w 42"/>
                <a:gd name="T11" fmla="*/ 2147483647 h 35"/>
                <a:gd name="T12" fmla="*/ 2147483647 w 42"/>
                <a:gd name="T13" fmla="*/ 2147483647 h 35"/>
                <a:gd name="T14" fmla="*/ 2147483647 w 42"/>
                <a:gd name="T15" fmla="*/ 2147483647 h 35"/>
                <a:gd name="T16" fmla="*/ 2147483647 w 42"/>
                <a:gd name="T17" fmla="*/ 2147483647 h 35"/>
                <a:gd name="T18" fmla="*/ 2147483647 w 42"/>
                <a:gd name="T19" fmla="*/ 2147483647 h 35"/>
                <a:gd name="T20" fmla="*/ 2147483647 w 42"/>
                <a:gd name="T21" fmla="*/ 2147483647 h 35"/>
                <a:gd name="T22" fmla="*/ 2147483647 w 42"/>
                <a:gd name="T23" fmla="*/ 2147483647 h 35"/>
                <a:gd name="T24" fmla="*/ 2147483647 w 42"/>
                <a:gd name="T25" fmla="*/ 2147483647 h 35"/>
                <a:gd name="T26" fmla="*/ 2147483647 w 42"/>
                <a:gd name="T27" fmla="*/ 2147483647 h 35"/>
                <a:gd name="T28" fmla="*/ 2147483647 w 42"/>
                <a:gd name="T29" fmla="*/ 2147483647 h 35"/>
                <a:gd name="T30" fmla="*/ 0 w 42"/>
                <a:gd name="T31" fmla="*/ 2147483647 h 35"/>
                <a:gd name="T32" fmla="*/ 2147483647 w 42"/>
                <a:gd name="T33" fmla="*/ 2147483647 h 35"/>
                <a:gd name="T34" fmla="*/ 2147483647 w 42"/>
                <a:gd name="T35" fmla="*/ 2147483647 h 35"/>
                <a:gd name="T36" fmla="*/ 2147483647 w 42"/>
                <a:gd name="T37" fmla="*/ 2147483647 h 35"/>
                <a:gd name="T38" fmla="*/ 2147483647 w 42"/>
                <a:gd name="T39" fmla="*/ 2147483647 h 35"/>
                <a:gd name="T40" fmla="*/ 2147483647 w 42"/>
                <a:gd name="T41" fmla="*/ 2147483647 h 35"/>
                <a:gd name="T42" fmla="*/ 2147483647 w 42"/>
                <a:gd name="T43" fmla="*/ 2147483647 h 35"/>
                <a:gd name="T44" fmla="*/ 2147483647 w 42"/>
                <a:gd name="T45" fmla="*/ 0 h 3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2" h="35">
                  <a:moveTo>
                    <a:pt x="18" y="0"/>
                  </a:moveTo>
                  <a:cubicBezTo>
                    <a:pt x="20" y="0"/>
                    <a:pt x="20" y="2"/>
                    <a:pt x="22" y="2"/>
                  </a:cubicBezTo>
                  <a:cubicBezTo>
                    <a:pt x="22" y="5"/>
                    <a:pt x="18" y="5"/>
                    <a:pt x="21" y="8"/>
                  </a:cubicBezTo>
                  <a:cubicBezTo>
                    <a:pt x="20" y="11"/>
                    <a:pt x="25" y="10"/>
                    <a:pt x="27" y="11"/>
                  </a:cubicBezTo>
                  <a:cubicBezTo>
                    <a:pt x="28" y="11"/>
                    <a:pt x="30" y="15"/>
                    <a:pt x="35" y="14"/>
                  </a:cubicBezTo>
                  <a:cubicBezTo>
                    <a:pt x="35" y="17"/>
                    <a:pt x="38" y="18"/>
                    <a:pt x="34" y="19"/>
                  </a:cubicBezTo>
                  <a:cubicBezTo>
                    <a:pt x="33" y="21"/>
                    <a:pt x="37" y="20"/>
                    <a:pt x="38" y="21"/>
                  </a:cubicBezTo>
                  <a:cubicBezTo>
                    <a:pt x="39" y="22"/>
                    <a:pt x="37" y="26"/>
                    <a:pt x="41" y="25"/>
                  </a:cubicBezTo>
                  <a:cubicBezTo>
                    <a:pt x="42" y="29"/>
                    <a:pt x="37" y="27"/>
                    <a:pt x="38" y="32"/>
                  </a:cubicBezTo>
                  <a:cubicBezTo>
                    <a:pt x="36" y="32"/>
                    <a:pt x="37" y="30"/>
                    <a:pt x="36" y="29"/>
                  </a:cubicBezTo>
                  <a:cubicBezTo>
                    <a:pt x="31" y="29"/>
                    <a:pt x="32" y="31"/>
                    <a:pt x="28" y="29"/>
                  </a:cubicBezTo>
                  <a:cubicBezTo>
                    <a:pt x="26" y="31"/>
                    <a:pt x="22" y="31"/>
                    <a:pt x="22" y="35"/>
                  </a:cubicBezTo>
                  <a:cubicBezTo>
                    <a:pt x="20" y="35"/>
                    <a:pt x="21" y="32"/>
                    <a:pt x="20" y="30"/>
                  </a:cubicBezTo>
                  <a:cubicBezTo>
                    <a:pt x="19" y="29"/>
                    <a:pt x="16" y="30"/>
                    <a:pt x="15" y="29"/>
                  </a:cubicBezTo>
                  <a:cubicBezTo>
                    <a:pt x="14" y="28"/>
                    <a:pt x="13" y="25"/>
                    <a:pt x="10" y="25"/>
                  </a:cubicBezTo>
                  <a:cubicBezTo>
                    <a:pt x="5" y="24"/>
                    <a:pt x="5" y="27"/>
                    <a:pt x="0" y="26"/>
                  </a:cubicBezTo>
                  <a:cubicBezTo>
                    <a:pt x="1" y="25"/>
                    <a:pt x="1" y="23"/>
                    <a:pt x="1" y="21"/>
                  </a:cubicBezTo>
                  <a:cubicBezTo>
                    <a:pt x="6" y="22"/>
                    <a:pt x="2" y="16"/>
                    <a:pt x="7" y="18"/>
                  </a:cubicBezTo>
                  <a:cubicBezTo>
                    <a:pt x="5" y="14"/>
                    <a:pt x="9" y="14"/>
                    <a:pt x="10" y="12"/>
                  </a:cubicBezTo>
                  <a:cubicBezTo>
                    <a:pt x="11" y="10"/>
                    <a:pt x="9" y="7"/>
                    <a:pt x="11" y="5"/>
                  </a:cubicBezTo>
                  <a:cubicBezTo>
                    <a:pt x="12" y="5"/>
                    <a:pt x="14" y="6"/>
                    <a:pt x="14" y="5"/>
                  </a:cubicBezTo>
                  <a:cubicBezTo>
                    <a:pt x="14" y="5"/>
                    <a:pt x="14" y="3"/>
                    <a:pt x="14" y="2"/>
                  </a:cubicBezTo>
                  <a:cubicBezTo>
                    <a:pt x="15" y="1"/>
                    <a:pt x="18" y="2"/>
                    <a:pt x="18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0" name="Freeform 47"/>
            <p:cNvSpPr>
              <a:spLocks noChangeArrowheads="1"/>
            </p:cNvSpPr>
            <p:nvPr/>
          </p:nvSpPr>
          <p:spPr bwMode="auto">
            <a:xfrm>
              <a:off x="2235200" y="1274763"/>
              <a:ext cx="33338" cy="38100"/>
            </a:xfrm>
            <a:custGeom>
              <a:avLst/>
              <a:gdLst>
                <a:gd name="T0" fmla="*/ 0 w 9"/>
                <a:gd name="T1" fmla="*/ 2147483647 h 10"/>
                <a:gd name="T2" fmla="*/ 2147483647 w 9"/>
                <a:gd name="T3" fmla="*/ 2147483647 h 10"/>
                <a:gd name="T4" fmla="*/ 0 w 9"/>
                <a:gd name="T5" fmla="*/ 2147483647 h 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10">
                  <a:moveTo>
                    <a:pt x="0" y="1"/>
                  </a:moveTo>
                  <a:cubicBezTo>
                    <a:pt x="5" y="0"/>
                    <a:pt x="5" y="5"/>
                    <a:pt x="9" y="5"/>
                  </a:cubicBezTo>
                  <a:cubicBezTo>
                    <a:pt x="8" y="10"/>
                    <a:pt x="0" y="5"/>
                    <a:pt x="0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1" name="Freeform 48"/>
            <p:cNvSpPr>
              <a:spLocks noChangeArrowheads="1"/>
            </p:cNvSpPr>
            <p:nvPr/>
          </p:nvSpPr>
          <p:spPr bwMode="auto">
            <a:xfrm>
              <a:off x="6621462" y="1411288"/>
              <a:ext cx="112713" cy="77788"/>
            </a:xfrm>
            <a:custGeom>
              <a:avLst/>
              <a:gdLst>
                <a:gd name="T0" fmla="*/ 2147483647 w 30"/>
                <a:gd name="T1" fmla="*/ 0 h 21"/>
                <a:gd name="T2" fmla="*/ 2147483647 w 30"/>
                <a:gd name="T3" fmla="*/ 2147483647 h 21"/>
                <a:gd name="T4" fmla="*/ 2147483647 w 30"/>
                <a:gd name="T5" fmla="*/ 2147483647 h 21"/>
                <a:gd name="T6" fmla="*/ 2147483647 w 30"/>
                <a:gd name="T7" fmla="*/ 2147483647 h 21"/>
                <a:gd name="T8" fmla="*/ 2147483647 w 30"/>
                <a:gd name="T9" fmla="*/ 2147483647 h 21"/>
                <a:gd name="T10" fmla="*/ 2147483647 w 30"/>
                <a:gd name="T11" fmla="*/ 2147483647 h 21"/>
                <a:gd name="T12" fmla="*/ 2147483647 w 30"/>
                <a:gd name="T13" fmla="*/ 2147483647 h 21"/>
                <a:gd name="T14" fmla="*/ 2147483647 w 30"/>
                <a:gd name="T15" fmla="*/ 2147483647 h 21"/>
                <a:gd name="T16" fmla="*/ 2147483647 w 30"/>
                <a:gd name="T17" fmla="*/ 2147483647 h 21"/>
                <a:gd name="T18" fmla="*/ 2147483647 w 3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" h="21">
                  <a:moveTo>
                    <a:pt x="9" y="0"/>
                  </a:moveTo>
                  <a:cubicBezTo>
                    <a:pt x="10" y="0"/>
                    <a:pt x="10" y="0"/>
                    <a:pt x="10" y="1"/>
                  </a:cubicBezTo>
                  <a:cubicBezTo>
                    <a:pt x="10" y="5"/>
                    <a:pt x="15" y="3"/>
                    <a:pt x="16" y="7"/>
                  </a:cubicBezTo>
                  <a:cubicBezTo>
                    <a:pt x="20" y="5"/>
                    <a:pt x="24" y="8"/>
                    <a:pt x="30" y="5"/>
                  </a:cubicBezTo>
                  <a:cubicBezTo>
                    <a:pt x="29" y="10"/>
                    <a:pt x="24" y="10"/>
                    <a:pt x="24" y="14"/>
                  </a:cubicBezTo>
                  <a:cubicBezTo>
                    <a:pt x="22" y="14"/>
                    <a:pt x="22" y="13"/>
                    <a:pt x="20" y="12"/>
                  </a:cubicBezTo>
                  <a:cubicBezTo>
                    <a:pt x="17" y="12"/>
                    <a:pt x="15" y="19"/>
                    <a:pt x="14" y="15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9" y="21"/>
                    <a:pt x="9" y="12"/>
                    <a:pt x="6" y="17"/>
                  </a:cubicBezTo>
                  <a:cubicBezTo>
                    <a:pt x="0" y="13"/>
                    <a:pt x="4" y="2"/>
                    <a:pt x="9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2" name="Freeform 49"/>
            <p:cNvSpPr>
              <a:spLocks noChangeArrowheads="1"/>
            </p:cNvSpPr>
            <p:nvPr/>
          </p:nvSpPr>
          <p:spPr bwMode="auto">
            <a:xfrm>
              <a:off x="6426200" y="1504950"/>
              <a:ext cx="214313" cy="184150"/>
            </a:xfrm>
            <a:custGeom>
              <a:avLst/>
              <a:gdLst>
                <a:gd name="T0" fmla="*/ 2147483647 w 57"/>
                <a:gd name="T1" fmla="*/ 0 h 49"/>
                <a:gd name="T2" fmla="*/ 2147483647 w 57"/>
                <a:gd name="T3" fmla="*/ 2147483647 h 49"/>
                <a:gd name="T4" fmla="*/ 2147483647 w 57"/>
                <a:gd name="T5" fmla="*/ 2147483647 h 49"/>
                <a:gd name="T6" fmla="*/ 2147483647 w 57"/>
                <a:gd name="T7" fmla="*/ 2147483647 h 49"/>
                <a:gd name="T8" fmla="*/ 2147483647 w 57"/>
                <a:gd name="T9" fmla="*/ 2147483647 h 49"/>
                <a:gd name="T10" fmla="*/ 2147483647 w 57"/>
                <a:gd name="T11" fmla="*/ 2147483647 h 49"/>
                <a:gd name="T12" fmla="*/ 2147483647 w 57"/>
                <a:gd name="T13" fmla="*/ 2147483647 h 49"/>
                <a:gd name="T14" fmla="*/ 2147483647 w 57"/>
                <a:gd name="T15" fmla="*/ 2147483647 h 49"/>
                <a:gd name="T16" fmla="*/ 2147483647 w 57"/>
                <a:gd name="T17" fmla="*/ 2147483647 h 49"/>
                <a:gd name="T18" fmla="*/ 2147483647 w 57"/>
                <a:gd name="T19" fmla="*/ 2147483647 h 49"/>
                <a:gd name="T20" fmla="*/ 2147483647 w 57"/>
                <a:gd name="T21" fmla="*/ 2147483647 h 49"/>
                <a:gd name="T22" fmla="*/ 2147483647 w 57"/>
                <a:gd name="T23" fmla="*/ 2147483647 h 49"/>
                <a:gd name="T24" fmla="*/ 2147483647 w 57"/>
                <a:gd name="T25" fmla="*/ 2147483647 h 49"/>
                <a:gd name="T26" fmla="*/ 2147483647 w 57"/>
                <a:gd name="T27" fmla="*/ 2147483647 h 49"/>
                <a:gd name="T28" fmla="*/ 2147483647 w 57"/>
                <a:gd name="T29" fmla="*/ 2147483647 h 49"/>
                <a:gd name="T30" fmla="*/ 2147483647 w 57"/>
                <a:gd name="T31" fmla="*/ 2147483647 h 49"/>
                <a:gd name="T32" fmla="*/ 0 w 57"/>
                <a:gd name="T33" fmla="*/ 2147483647 h 49"/>
                <a:gd name="T34" fmla="*/ 2147483647 w 57"/>
                <a:gd name="T35" fmla="*/ 2147483647 h 49"/>
                <a:gd name="T36" fmla="*/ 2147483647 w 57"/>
                <a:gd name="T37" fmla="*/ 2147483647 h 49"/>
                <a:gd name="T38" fmla="*/ 2147483647 w 57"/>
                <a:gd name="T39" fmla="*/ 2147483647 h 49"/>
                <a:gd name="T40" fmla="*/ 2147483647 w 57"/>
                <a:gd name="T41" fmla="*/ 2147483647 h 49"/>
                <a:gd name="T42" fmla="*/ 2147483647 w 57"/>
                <a:gd name="T43" fmla="*/ 2147483647 h 49"/>
                <a:gd name="T44" fmla="*/ 2147483647 w 57"/>
                <a:gd name="T45" fmla="*/ 2147483647 h 49"/>
                <a:gd name="T46" fmla="*/ 2147483647 w 57"/>
                <a:gd name="T47" fmla="*/ 2147483647 h 49"/>
                <a:gd name="T48" fmla="*/ 2147483647 w 57"/>
                <a:gd name="T49" fmla="*/ 2147483647 h 49"/>
                <a:gd name="T50" fmla="*/ 2147483647 w 57"/>
                <a:gd name="T51" fmla="*/ 2147483647 h 49"/>
                <a:gd name="T52" fmla="*/ 2147483647 w 57"/>
                <a:gd name="T53" fmla="*/ 2147483647 h 49"/>
                <a:gd name="T54" fmla="*/ 2147483647 w 57"/>
                <a:gd name="T55" fmla="*/ 2147483647 h 49"/>
                <a:gd name="T56" fmla="*/ 2147483647 w 57"/>
                <a:gd name="T57" fmla="*/ 0 h 4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7" h="49">
                  <a:moveTo>
                    <a:pt x="51" y="0"/>
                  </a:moveTo>
                  <a:cubicBezTo>
                    <a:pt x="53" y="0"/>
                    <a:pt x="53" y="1"/>
                    <a:pt x="55" y="2"/>
                  </a:cubicBezTo>
                  <a:cubicBezTo>
                    <a:pt x="55" y="12"/>
                    <a:pt x="57" y="17"/>
                    <a:pt x="55" y="23"/>
                  </a:cubicBezTo>
                  <a:cubicBezTo>
                    <a:pt x="54" y="22"/>
                    <a:pt x="54" y="21"/>
                    <a:pt x="53" y="20"/>
                  </a:cubicBezTo>
                  <a:cubicBezTo>
                    <a:pt x="50" y="21"/>
                    <a:pt x="54" y="26"/>
                    <a:pt x="53" y="28"/>
                  </a:cubicBezTo>
                  <a:cubicBezTo>
                    <a:pt x="52" y="28"/>
                    <a:pt x="52" y="27"/>
                    <a:pt x="51" y="27"/>
                  </a:cubicBezTo>
                  <a:cubicBezTo>
                    <a:pt x="51" y="31"/>
                    <a:pt x="51" y="36"/>
                    <a:pt x="51" y="41"/>
                  </a:cubicBezTo>
                  <a:cubicBezTo>
                    <a:pt x="50" y="40"/>
                    <a:pt x="49" y="39"/>
                    <a:pt x="48" y="39"/>
                  </a:cubicBezTo>
                  <a:cubicBezTo>
                    <a:pt x="45" y="38"/>
                    <a:pt x="45" y="42"/>
                    <a:pt x="44" y="42"/>
                  </a:cubicBezTo>
                  <a:cubicBezTo>
                    <a:pt x="43" y="42"/>
                    <a:pt x="42" y="41"/>
                    <a:pt x="41" y="41"/>
                  </a:cubicBezTo>
                  <a:cubicBezTo>
                    <a:pt x="40" y="41"/>
                    <a:pt x="37" y="42"/>
                    <a:pt x="35" y="42"/>
                  </a:cubicBezTo>
                  <a:cubicBezTo>
                    <a:pt x="35" y="42"/>
                    <a:pt x="32" y="44"/>
                    <a:pt x="28" y="44"/>
                  </a:cubicBezTo>
                  <a:cubicBezTo>
                    <a:pt x="26" y="44"/>
                    <a:pt x="27" y="48"/>
                    <a:pt x="25" y="49"/>
                  </a:cubicBezTo>
                  <a:cubicBezTo>
                    <a:pt x="22" y="48"/>
                    <a:pt x="20" y="46"/>
                    <a:pt x="20" y="42"/>
                  </a:cubicBezTo>
                  <a:cubicBezTo>
                    <a:pt x="17" y="41"/>
                    <a:pt x="18" y="45"/>
                    <a:pt x="17" y="45"/>
                  </a:cubicBezTo>
                  <a:cubicBezTo>
                    <a:pt x="15" y="46"/>
                    <a:pt x="15" y="44"/>
                    <a:pt x="14" y="44"/>
                  </a:cubicBezTo>
                  <a:cubicBezTo>
                    <a:pt x="9" y="44"/>
                    <a:pt x="4" y="49"/>
                    <a:pt x="0" y="46"/>
                  </a:cubicBezTo>
                  <a:cubicBezTo>
                    <a:pt x="1" y="45"/>
                    <a:pt x="2" y="43"/>
                    <a:pt x="2" y="41"/>
                  </a:cubicBezTo>
                  <a:cubicBezTo>
                    <a:pt x="3" y="40"/>
                    <a:pt x="4" y="42"/>
                    <a:pt x="4" y="42"/>
                  </a:cubicBezTo>
                  <a:cubicBezTo>
                    <a:pt x="6" y="42"/>
                    <a:pt x="5" y="39"/>
                    <a:pt x="6" y="39"/>
                  </a:cubicBezTo>
                  <a:cubicBezTo>
                    <a:pt x="11" y="39"/>
                    <a:pt x="20" y="40"/>
                    <a:pt x="25" y="38"/>
                  </a:cubicBezTo>
                  <a:cubicBezTo>
                    <a:pt x="23" y="32"/>
                    <a:pt x="30" y="34"/>
                    <a:pt x="28" y="28"/>
                  </a:cubicBezTo>
                  <a:cubicBezTo>
                    <a:pt x="31" y="30"/>
                    <a:pt x="31" y="29"/>
                    <a:pt x="31" y="25"/>
                  </a:cubicBezTo>
                  <a:cubicBezTo>
                    <a:pt x="34" y="29"/>
                    <a:pt x="37" y="23"/>
                    <a:pt x="39" y="27"/>
                  </a:cubicBezTo>
                  <a:cubicBezTo>
                    <a:pt x="40" y="26"/>
                    <a:pt x="39" y="22"/>
                    <a:pt x="39" y="21"/>
                  </a:cubicBezTo>
                  <a:cubicBezTo>
                    <a:pt x="41" y="20"/>
                    <a:pt x="41" y="24"/>
                    <a:pt x="41" y="24"/>
                  </a:cubicBezTo>
                  <a:cubicBezTo>
                    <a:pt x="42" y="24"/>
                    <a:pt x="45" y="23"/>
                    <a:pt x="42" y="17"/>
                  </a:cubicBezTo>
                  <a:cubicBezTo>
                    <a:pt x="47" y="16"/>
                    <a:pt x="45" y="9"/>
                    <a:pt x="46" y="6"/>
                  </a:cubicBezTo>
                  <a:cubicBezTo>
                    <a:pt x="47" y="4"/>
                    <a:pt x="52" y="3"/>
                    <a:pt x="5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3" name="Freeform 50"/>
            <p:cNvSpPr>
              <a:spLocks noChangeArrowheads="1"/>
            </p:cNvSpPr>
            <p:nvPr/>
          </p:nvSpPr>
          <p:spPr bwMode="auto">
            <a:xfrm>
              <a:off x="3778250" y="1516063"/>
              <a:ext cx="38100" cy="41275"/>
            </a:xfrm>
            <a:custGeom>
              <a:avLst/>
              <a:gdLst>
                <a:gd name="T0" fmla="*/ 2147483647 w 10"/>
                <a:gd name="T1" fmla="*/ 0 h 11"/>
                <a:gd name="T2" fmla="*/ 2147483647 w 10"/>
                <a:gd name="T3" fmla="*/ 2147483647 h 11"/>
                <a:gd name="T4" fmla="*/ 2147483647 w 10"/>
                <a:gd name="T5" fmla="*/ 0 h 1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cubicBezTo>
                    <a:pt x="10" y="0"/>
                    <a:pt x="8" y="11"/>
                    <a:pt x="1" y="10"/>
                  </a:cubicBezTo>
                  <a:cubicBezTo>
                    <a:pt x="4" y="9"/>
                    <a:pt x="0" y="1"/>
                    <a:pt x="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4" name="Freeform 51"/>
            <p:cNvSpPr>
              <a:spLocks noChangeArrowheads="1"/>
            </p:cNvSpPr>
            <p:nvPr/>
          </p:nvSpPr>
          <p:spPr bwMode="auto">
            <a:xfrm>
              <a:off x="3868737" y="1576388"/>
              <a:ext cx="55563" cy="36513"/>
            </a:xfrm>
            <a:custGeom>
              <a:avLst/>
              <a:gdLst>
                <a:gd name="T0" fmla="*/ 2147483647 w 15"/>
                <a:gd name="T1" fmla="*/ 2147483647 h 10"/>
                <a:gd name="T2" fmla="*/ 2147483647 w 15"/>
                <a:gd name="T3" fmla="*/ 2147483647 h 10"/>
                <a:gd name="T4" fmla="*/ 2147483647 w 15"/>
                <a:gd name="T5" fmla="*/ 2147483647 h 10"/>
                <a:gd name="T6" fmla="*/ 2147483647 w 15"/>
                <a:gd name="T7" fmla="*/ 2147483647 h 10"/>
                <a:gd name="T8" fmla="*/ 2147483647 w 15"/>
                <a:gd name="T9" fmla="*/ 2147483647 h 10"/>
                <a:gd name="T10" fmla="*/ 2147483647 w 15"/>
                <a:gd name="T11" fmla="*/ 2147483647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" h="10">
                  <a:moveTo>
                    <a:pt x="12" y="2"/>
                  </a:moveTo>
                  <a:cubicBezTo>
                    <a:pt x="14" y="3"/>
                    <a:pt x="15" y="6"/>
                    <a:pt x="15" y="9"/>
                  </a:cubicBezTo>
                  <a:cubicBezTo>
                    <a:pt x="14" y="8"/>
                    <a:pt x="9" y="10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2" y="6"/>
                    <a:pt x="1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5" name="Freeform 52"/>
            <p:cNvSpPr>
              <a:spLocks noChangeArrowheads="1"/>
            </p:cNvSpPr>
            <p:nvPr/>
          </p:nvSpPr>
          <p:spPr bwMode="auto">
            <a:xfrm>
              <a:off x="4297362" y="1651000"/>
              <a:ext cx="41275" cy="19050"/>
            </a:xfrm>
            <a:custGeom>
              <a:avLst/>
              <a:gdLst>
                <a:gd name="T0" fmla="*/ 0 w 11"/>
                <a:gd name="T1" fmla="*/ 2147483647 h 5"/>
                <a:gd name="T2" fmla="*/ 2147483647 w 11"/>
                <a:gd name="T3" fmla="*/ 0 h 5"/>
                <a:gd name="T4" fmla="*/ 2147483647 w 11"/>
                <a:gd name="T5" fmla="*/ 2147483647 h 5"/>
                <a:gd name="T6" fmla="*/ 0 w 11"/>
                <a:gd name="T7" fmla="*/ 2147483647 h 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5">
                  <a:moveTo>
                    <a:pt x="0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11" y="0"/>
                    <a:pt x="8" y="3"/>
                    <a:pt x="5" y="2"/>
                  </a:cubicBezTo>
                  <a:cubicBezTo>
                    <a:pt x="3" y="3"/>
                    <a:pt x="3" y="5"/>
                    <a:pt x="0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6" name="Freeform 53"/>
            <p:cNvSpPr>
              <a:spLocks noChangeArrowheads="1"/>
            </p:cNvSpPr>
            <p:nvPr/>
          </p:nvSpPr>
          <p:spPr bwMode="auto">
            <a:xfrm>
              <a:off x="6445250" y="1681163"/>
              <a:ext cx="41275" cy="26988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2147483647 h 7"/>
                <a:gd name="T4" fmla="*/ 2147483647 w 11"/>
                <a:gd name="T5" fmla="*/ 2147483647 h 7"/>
                <a:gd name="T6" fmla="*/ 2147483647 w 11"/>
                <a:gd name="T7" fmla="*/ 2147483647 h 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11" y="5"/>
                    <a:pt x="5" y="2"/>
                    <a:pt x="6" y="6"/>
                  </a:cubicBezTo>
                  <a:cubicBezTo>
                    <a:pt x="3" y="7"/>
                    <a:pt x="0" y="6"/>
                    <a:pt x="1" y="2"/>
                  </a:cubicBezTo>
                  <a:cubicBezTo>
                    <a:pt x="4" y="6"/>
                    <a:pt x="5" y="0"/>
                    <a:pt x="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7" name="Freeform 54"/>
            <p:cNvSpPr>
              <a:spLocks noChangeArrowheads="1"/>
            </p:cNvSpPr>
            <p:nvPr/>
          </p:nvSpPr>
          <p:spPr bwMode="auto">
            <a:xfrm>
              <a:off x="6376987" y="1684338"/>
              <a:ext cx="57150" cy="60325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" h="16">
                  <a:moveTo>
                    <a:pt x="13" y="3"/>
                  </a:moveTo>
                  <a:cubicBezTo>
                    <a:pt x="15" y="7"/>
                    <a:pt x="9" y="10"/>
                    <a:pt x="13" y="12"/>
                  </a:cubicBezTo>
                  <a:cubicBezTo>
                    <a:pt x="13" y="16"/>
                    <a:pt x="7" y="13"/>
                    <a:pt x="5" y="14"/>
                  </a:cubicBezTo>
                  <a:cubicBezTo>
                    <a:pt x="5" y="8"/>
                    <a:pt x="6" y="6"/>
                    <a:pt x="1" y="8"/>
                  </a:cubicBezTo>
                  <a:cubicBezTo>
                    <a:pt x="0" y="1"/>
                    <a:pt x="8" y="0"/>
                    <a:pt x="13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8" name="Freeform 55"/>
            <p:cNvSpPr>
              <a:spLocks noChangeArrowheads="1"/>
            </p:cNvSpPr>
            <p:nvPr/>
          </p:nvSpPr>
          <p:spPr bwMode="auto">
            <a:xfrm>
              <a:off x="6178550" y="1895475"/>
              <a:ext cx="33338" cy="52388"/>
            </a:xfrm>
            <a:custGeom>
              <a:avLst/>
              <a:gdLst>
                <a:gd name="T0" fmla="*/ 2147483647 w 9"/>
                <a:gd name="T1" fmla="*/ 2147483647 h 14"/>
                <a:gd name="T2" fmla="*/ 2147483647 w 9"/>
                <a:gd name="T3" fmla="*/ 2147483647 h 14"/>
                <a:gd name="T4" fmla="*/ 0 w 9"/>
                <a:gd name="T5" fmla="*/ 2147483647 h 14"/>
                <a:gd name="T6" fmla="*/ 2147483647 w 9"/>
                <a:gd name="T7" fmla="*/ 2147483647 h 14"/>
                <a:gd name="T8" fmla="*/ 2147483647 w 9"/>
                <a:gd name="T9" fmla="*/ 2147483647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" h="14">
                  <a:moveTo>
                    <a:pt x="9" y="6"/>
                  </a:moveTo>
                  <a:cubicBezTo>
                    <a:pt x="9" y="9"/>
                    <a:pt x="4" y="8"/>
                    <a:pt x="6" y="14"/>
                  </a:cubicBezTo>
                  <a:cubicBezTo>
                    <a:pt x="4" y="14"/>
                    <a:pt x="2" y="14"/>
                    <a:pt x="0" y="14"/>
                  </a:cubicBezTo>
                  <a:cubicBezTo>
                    <a:pt x="1" y="11"/>
                    <a:pt x="5" y="6"/>
                    <a:pt x="2" y="4"/>
                  </a:cubicBezTo>
                  <a:cubicBezTo>
                    <a:pt x="3" y="1"/>
                    <a:pt x="9" y="0"/>
                    <a:pt x="9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Freeform 56"/>
            <p:cNvSpPr>
              <a:spLocks noChangeArrowheads="1"/>
            </p:cNvSpPr>
            <p:nvPr/>
          </p:nvSpPr>
          <p:spPr bwMode="auto">
            <a:xfrm>
              <a:off x="1220787" y="1917700"/>
              <a:ext cx="22225" cy="19050"/>
            </a:xfrm>
            <a:custGeom>
              <a:avLst/>
              <a:gdLst>
                <a:gd name="T0" fmla="*/ 0 w 6"/>
                <a:gd name="T1" fmla="*/ 2147483647 h 5"/>
                <a:gd name="T2" fmla="*/ 2147483647 w 6"/>
                <a:gd name="T3" fmla="*/ 2147483647 h 5"/>
                <a:gd name="T4" fmla="*/ 2147483647 w 6"/>
                <a:gd name="T5" fmla="*/ 2147483647 h 5"/>
                <a:gd name="T6" fmla="*/ 2147483647 w 6"/>
                <a:gd name="T7" fmla="*/ 2147483647 h 5"/>
                <a:gd name="T8" fmla="*/ 0 w 6"/>
                <a:gd name="T9" fmla="*/ 2147483647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1" y="0"/>
                    <a:pt x="4" y="1"/>
                    <a:pt x="6" y="1"/>
                  </a:cubicBezTo>
                  <a:cubicBezTo>
                    <a:pt x="6" y="3"/>
                    <a:pt x="4" y="3"/>
                    <a:pt x="4" y="5"/>
                  </a:cubicBezTo>
                  <a:cubicBezTo>
                    <a:pt x="3" y="5"/>
                    <a:pt x="3" y="5"/>
                    <a:pt x="2" y="5"/>
                  </a:cubicBezTo>
                  <a:cubicBezTo>
                    <a:pt x="2" y="3"/>
                    <a:pt x="1" y="3"/>
                    <a:pt x="0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0" name="Freeform 57"/>
            <p:cNvSpPr>
              <a:spLocks noChangeArrowheads="1"/>
            </p:cNvSpPr>
            <p:nvPr/>
          </p:nvSpPr>
          <p:spPr bwMode="auto">
            <a:xfrm>
              <a:off x="1781175" y="1936750"/>
              <a:ext cx="212725" cy="82550"/>
            </a:xfrm>
            <a:custGeom>
              <a:avLst/>
              <a:gdLst>
                <a:gd name="T0" fmla="*/ 2147483647 w 57"/>
                <a:gd name="T1" fmla="*/ 2147483647 h 22"/>
                <a:gd name="T2" fmla="*/ 2147483647 w 57"/>
                <a:gd name="T3" fmla="*/ 2147483647 h 22"/>
                <a:gd name="T4" fmla="*/ 2147483647 w 57"/>
                <a:gd name="T5" fmla="*/ 2147483647 h 22"/>
                <a:gd name="T6" fmla="*/ 2147483647 w 57"/>
                <a:gd name="T7" fmla="*/ 2147483647 h 22"/>
                <a:gd name="T8" fmla="*/ 2147483647 w 57"/>
                <a:gd name="T9" fmla="*/ 2147483647 h 22"/>
                <a:gd name="T10" fmla="*/ 2147483647 w 57"/>
                <a:gd name="T11" fmla="*/ 2147483647 h 22"/>
                <a:gd name="T12" fmla="*/ 0 w 57"/>
                <a:gd name="T13" fmla="*/ 2147483647 h 22"/>
                <a:gd name="T14" fmla="*/ 2147483647 w 57"/>
                <a:gd name="T15" fmla="*/ 2147483647 h 22"/>
                <a:gd name="T16" fmla="*/ 2147483647 w 57"/>
                <a:gd name="T17" fmla="*/ 0 h 22"/>
                <a:gd name="T18" fmla="*/ 2147483647 w 57"/>
                <a:gd name="T19" fmla="*/ 2147483647 h 22"/>
                <a:gd name="T20" fmla="*/ 2147483647 w 57"/>
                <a:gd name="T21" fmla="*/ 2147483647 h 22"/>
                <a:gd name="T22" fmla="*/ 2147483647 w 57"/>
                <a:gd name="T23" fmla="*/ 2147483647 h 22"/>
                <a:gd name="T24" fmla="*/ 2147483647 w 57"/>
                <a:gd name="T25" fmla="*/ 2147483647 h 22"/>
                <a:gd name="T26" fmla="*/ 2147483647 w 57"/>
                <a:gd name="T27" fmla="*/ 2147483647 h 22"/>
                <a:gd name="T28" fmla="*/ 2147483647 w 57"/>
                <a:gd name="T29" fmla="*/ 2147483647 h 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7" h="22">
                  <a:moveTo>
                    <a:pt x="56" y="16"/>
                  </a:moveTo>
                  <a:cubicBezTo>
                    <a:pt x="57" y="22"/>
                    <a:pt x="44" y="15"/>
                    <a:pt x="43" y="20"/>
                  </a:cubicBezTo>
                  <a:cubicBezTo>
                    <a:pt x="40" y="19"/>
                    <a:pt x="43" y="14"/>
                    <a:pt x="41" y="13"/>
                  </a:cubicBezTo>
                  <a:cubicBezTo>
                    <a:pt x="36" y="11"/>
                    <a:pt x="30" y="11"/>
                    <a:pt x="25" y="10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18" y="6"/>
                    <a:pt x="14" y="5"/>
                    <a:pt x="10" y="6"/>
                  </a:cubicBezTo>
                  <a:cubicBezTo>
                    <a:pt x="6" y="6"/>
                    <a:pt x="4" y="10"/>
                    <a:pt x="0" y="9"/>
                  </a:cubicBezTo>
                  <a:cubicBezTo>
                    <a:pt x="0" y="5"/>
                    <a:pt x="6" y="6"/>
                    <a:pt x="5" y="2"/>
                  </a:cubicBezTo>
                  <a:cubicBezTo>
                    <a:pt x="9" y="1"/>
                    <a:pt x="17" y="3"/>
                    <a:pt x="18" y="0"/>
                  </a:cubicBezTo>
                  <a:cubicBezTo>
                    <a:pt x="24" y="1"/>
                    <a:pt x="16" y="1"/>
                    <a:pt x="22" y="3"/>
                  </a:cubicBezTo>
                  <a:cubicBezTo>
                    <a:pt x="22" y="3"/>
                    <a:pt x="26" y="4"/>
                    <a:pt x="27" y="4"/>
                  </a:cubicBezTo>
                  <a:cubicBezTo>
                    <a:pt x="28" y="6"/>
                    <a:pt x="32" y="6"/>
                    <a:pt x="38" y="6"/>
                  </a:cubicBezTo>
                  <a:cubicBezTo>
                    <a:pt x="36" y="11"/>
                    <a:pt x="45" y="6"/>
                    <a:pt x="42" y="13"/>
                  </a:cubicBezTo>
                  <a:cubicBezTo>
                    <a:pt x="44" y="11"/>
                    <a:pt x="45" y="11"/>
                    <a:pt x="46" y="14"/>
                  </a:cubicBezTo>
                  <a:cubicBezTo>
                    <a:pt x="49" y="15"/>
                    <a:pt x="55" y="12"/>
                    <a:pt x="56" y="1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1" name="Freeform 58"/>
            <p:cNvSpPr>
              <a:spLocks noChangeArrowheads="1"/>
            </p:cNvSpPr>
            <p:nvPr/>
          </p:nvSpPr>
          <p:spPr bwMode="auto">
            <a:xfrm>
              <a:off x="2032000" y="2012950"/>
              <a:ext cx="90488" cy="47625"/>
            </a:xfrm>
            <a:custGeom>
              <a:avLst/>
              <a:gdLst>
                <a:gd name="T0" fmla="*/ 2147483647 w 24"/>
                <a:gd name="T1" fmla="*/ 0 h 13"/>
                <a:gd name="T2" fmla="*/ 2147483647 w 24"/>
                <a:gd name="T3" fmla="*/ 2147483647 h 13"/>
                <a:gd name="T4" fmla="*/ 2147483647 w 24"/>
                <a:gd name="T5" fmla="*/ 2147483647 h 13"/>
                <a:gd name="T6" fmla="*/ 2147483647 w 24"/>
                <a:gd name="T7" fmla="*/ 2147483647 h 13"/>
                <a:gd name="T8" fmla="*/ 2147483647 w 24"/>
                <a:gd name="T9" fmla="*/ 2147483647 h 13"/>
                <a:gd name="T10" fmla="*/ 2147483647 w 24"/>
                <a:gd name="T11" fmla="*/ 2147483647 h 13"/>
                <a:gd name="T12" fmla="*/ 2147483647 w 2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" h="13">
                  <a:moveTo>
                    <a:pt x="2" y="0"/>
                  </a:moveTo>
                  <a:cubicBezTo>
                    <a:pt x="4" y="2"/>
                    <a:pt x="9" y="0"/>
                    <a:pt x="13" y="1"/>
                  </a:cubicBezTo>
                  <a:cubicBezTo>
                    <a:pt x="13" y="1"/>
                    <a:pt x="17" y="6"/>
                    <a:pt x="18" y="3"/>
                  </a:cubicBezTo>
                  <a:cubicBezTo>
                    <a:pt x="21" y="3"/>
                    <a:pt x="20" y="7"/>
                    <a:pt x="24" y="5"/>
                  </a:cubicBezTo>
                  <a:cubicBezTo>
                    <a:pt x="24" y="13"/>
                    <a:pt x="9" y="9"/>
                    <a:pt x="4" y="8"/>
                  </a:cubicBezTo>
                  <a:cubicBezTo>
                    <a:pt x="4" y="7"/>
                    <a:pt x="7" y="7"/>
                    <a:pt x="7" y="7"/>
                  </a:cubicBezTo>
                  <a:cubicBezTo>
                    <a:pt x="7" y="4"/>
                    <a:pt x="0" y="5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2" name="Freeform 59"/>
            <p:cNvSpPr>
              <a:spLocks noChangeArrowheads="1"/>
            </p:cNvSpPr>
            <p:nvPr/>
          </p:nvSpPr>
          <p:spPr bwMode="auto">
            <a:xfrm>
              <a:off x="5930900" y="2016125"/>
              <a:ext cx="44450" cy="33338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2147483647 h 9"/>
                <a:gd name="T4" fmla="*/ 0 w 12"/>
                <a:gd name="T5" fmla="*/ 2147483647 h 9"/>
                <a:gd name="T6" fmla="*/ 2147483647 w 12"/>
                <a:gd name="T7" fmla="*/ 0 h 9"/>
                <a:gd name="T8" fmla="*/ 2147483647 w 12"/>
                <a:gd name="T9" fmla="*/ 0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2" y="5"/>
                    <a:pt x="7" y="4"/>
                    <a:pt x="7" y="9"/>
                  </a:cubicBezTo>
                  <a:cubicBezTo>
                    <a:pt x="4" y="8"/>
                    <a:pt x="0" y="7"/>
                    <a:pt x="0" y="3"/>
                  </a:cubicBezTo>
                  <a:cubicBezTo>
                    <a:pt x="3" y="3"/>
                    <a:pt x="3" y="2"/>
                    <a:pt x="3" y="0"/>
                  </a:cubicBezTo>
                  <a:cubicBezTo>
                    <a:pt x="5" y="0"/>
                    <a:pt x="8" y="0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3" name="Freeform 60"/>
            <p:cNvSpPr>
              <a:spLocks noChangeArrowheads="1"/>
            </p:cNvSpPr>
            <p:nvPr/>
          </p:nvSpPr>
          <p:spPr bwMode="auto">
            <a:xfrm>
              <a:off x="2001837" y="2027238"/>
              <a:ext cx="34925" cy="26988"/>
            </a:xfrm>
            <a:custGeom>
              <a:avLst/>
              <a:gdLst>
                <a:gd name="T0" fmla="*/ 2147483647 w 9"/>
                <a:gd name="T1" fmla="*/ 2147483647 h 7"/>
                <a:gd name="T2" fmla="*/ 0 w 9"/>
                <a:gd name="T3" fmla="*/ 2147483647 h 7"/>
                <a:gd name="T4" fmla="*/ 2147483647 w 9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" h="7">
                  <a:moveTo>
                    <a:pt x="7" y="7"/>
                  </a:moveTo>
                  <a:cubicBezTo>
                    <a:pt x="5" y="6"/>
                    <a:pt x="3" y="5"/>
                    <a:pt x="0" y="6"/>
                  </a:cubicBezTo>
                  <a:cubicBezTo>
                    <a:pt x="1" y="3"/>
                    <a:pt x="9" y="0"/>
                    <a:pt x="7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4" name="Freeform 61"/>
            <p:cNvSpPr>
              <a:spLocks noChangeArrowheads="1"/>
            </p:cNvSpPr>
            <p:nvPr/>
          </p:nvSpPr>
          <p:spPr bwMode="auto">
            <a:xfrm>
              <a:off x="1911350" y="2035175"/>
              <a:ext cx="41275" cy="25400"/>
            </a:xfrm>
            <a:custGeom>
              <a:avLst/>
              <a:gdLst>
                <a:gd name="T0" fmla="*/ 2147483647 w 11"/>
                <a:gd name="T1" fmla="*/ 2147483647 h 7"/>
                <a:gd name="T2" fmla="*/ 2147483647 w 11"/>
                <a:gd name="T3" fmla="*/ 2147483647 h 7"/>
                <a:gd name="T4" fmla="*/ 2147483647 w 11"/>
                <a:gd name="T5" fmla="*/ 2147483647 h 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7">
                  <a:moveTo>
                    <a:pt x="1" y="2"/>
                  </a:moveTo>
                  <a:cubicBezTo>
                    <a:pt x="4" y="3"/>
                    <a:pt x="11" y="0"/>
                    <a:pt x="10" y="5"/>
                  </a:cubicBezTo>
                  <a:cubicBezTo>
                    <a:pt x="7" y="4"/>
                    <a:pt x="0" y="7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5" name="Freeform 62"/>
            <p:cNvSpPr>
              <a:spLocks noChangeArrowheads="1"/>
            </p:cNvSpPr>
            <p:nvPr/>
          </p:nvSpPr>
          <p:spPr bwMode="auto">
            <a:xfrm>
              <a:off x="6167437" y="2049463"/>
              <a:ext cx="60325" cy="101600"/>
            </a:xfrm>
            <a:custGeom>
              <a:avLst/>
              <a:gdLst>
                <a:gd name="T0" fmla="*/ 2147483647 w 16"/>
                <a:gd name="T1" fmla="*/ 0 h 27"/>
                <a:gd name="T2" fmla="*/ 2147483647 w 16"/>
                <a:gd name="T3" fmla="*/ 0 h 27"/>
                <a:gd name="T4" fmla="*/ 2147483647 w 16"/>
                <a:gd name="T5" fmla="*/ 2147483647 h 27"/>
                <a:gd name="T6" fmla="*/ 2147483647 w 16"/>
                <a:gd name="T7" fmla="*/ 2147483647 h 27"/>
                <a:gd name="T8" fmla="*/ 2147483647 w 16"/>
                <a:gd name="T9" fmla="*/ 2147483647 h 27"/>
                <a:gd name="T10" fmla="*/ 2147483647 w 16"/>
                <a:gd name="T11" fmla="*/ 2147483647 h 27"/>
                <a:gd name="T12" fmla="*/ 2147483647 w 16"/>
                <a:gd name="T13" fmla="*/ 2147483647 h 27"/>
                <a:gd name="T14" fmla="*/ 0 w 16"/>
                <a:gd name="T15" fmla="*/ 2147483647 h 27"/>
                <a:gd name="T16" fmla="*/ 2147483647 w 16"/>
                <a:gd name="T17" fmla="*/ 2147483647 h 27"/>
                <a:gd name="T18" fmla="*/ 2147483647 w 16"/>
                <a:gd name="T19" fmla="*/ 0 h 2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6" h="27">
                  <a:moveTo>
                    <a:pt x="7" y="0"/>
                  </a:moveTo>
                  <a:cubicBezTo>
                    <a:pt x="9" y="0"/>
                    <a:pt x="11" y="0"/>
                    <a:pt x="13" y="0"/>
                  </a:cubicBezTo>
                  <a:cubicBezTo>
                    <a:pt x="15" y="2"/>
                    <a:pt x="15" y="6"/>
                    <a:pt x="16" y="9"/>
                  </a:cubicBezTo>
                  <a:cubicBezTo>
                    <a:pt x="13" y="10"/>
                    <a:pt x="15" y="14"/>
                    <a:pt x="12" y="14"/>
                  </a:cubicBezTo>
                  <a:cubicBezTo>
                    <a:pt x="12" y="16"/>
                    <a:pt x="12" y="18"/>
                    <a:pt x="10" y="18"/>
                  </a:cubicBezTo>
                  <a:cubicBezTo>
                    <a:pt x="9" y="20"/>
                    <a:pt x="12" y="25"/>
                    <a:pt x="9" y="25"/>
                  </a:cubicBezTo>
                  <a:cubicBezTo>
                    <a:pt x="4" y="27"/>
                    <a:pt x="8" y="21"/>
                    <a:pt x="5" y="21"/>
                  </a:cubicBezTo>
                  <a:cubicBezTo>
                    <a:pt x="3" y="21"/>
                    <a:pt x="2" y="17"/>
                    <a:pt x="0" y="15"/>
                  </a:cubicBezTo>
                  <a:cubicBezTo>
                    <a:pt x="0" y="11"/>
                    <a:pt x="5" y="12"/>
                    <a:pt x="3" y="7"/>
                  </a:cubicBezTo>
                  <a:cubicBezTo>
                    <a:pt x="7" y="10"/>
                    <a:pt x="7" y="3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6" name="Freeform 63"/>
            <p:cNvSpPr>
              <a:spLocks noChangeArrowheads="1"/>
            </p:cNvSpPr>
            <p:nvPr/>
          </p:nvSpPr>
          <p:spPr bwMode="auto">
            <a:xfrm>
              <a:off x="6227762" y="2136775"/>
              <a:ext cx="77788" cy="77788"/>
            </a:xfrm>
            <a:custGeom>
              <a:avLst/>
              <a:gdLst>
                <a:gd name="T0" fmla="*/ 2147483647 w 21"/>
                <a:gd name="T1" fmla="*/ 2147483647 h 21"/>
                <a:gd name="T2" fmla="*/ 2147483647 w 21"/>
                <a:gd name="T3" fmla="*/ 2147483647 h 21"/>
                <a:gd name="T4" fmla="*/ 2147483647 w 21"/>
                <a:gd name="T5" fmla="*/ 2147483647 h 21"/>
                <a:gd name="T6" fmla="*/ 2147483647 w 21"/>
                <a:gd name="T7" fmla="*/ 2147483647 h 21"/>
                <a:gd name="T8" fmla="*/ 2147483647 w 21"/>
                <a:gd name="T9" fmla="*/ 2147483647 h 21"/>
                <a:gd name="T10" fmla="*/ 2147483647 w 21"/>
                <a:gd name="T11" fmla="*/ 2147483647 h 21"/>
                <a:gd name="T12" fmla="*/ 2147483647 w 21"/>
                <a:gd name="T13" fmla="*/ 2147483647 h 21"/>
                <a:gd name="T14" fmla="*/ 2147483647 w 21"/>
                <a:gd name="T15" fmla="*/ 2147483647 h 21"/>
                <a:gd name="T16" fmla="*/ 2147483647 w 21"/>
                <a:gd name="T17" fmla="*/ 2147483647 h 21"/>
                <a:gd name="T18" fmla="*/ 0 w 21"/>
                <a:gd name="T19" fmla="*/ 2147483647 h 21"/>
                <a:gd name="T20" fmla="*/ 2147483647 w 21"/>
                <a:gd name="T21" fmla="*/ 2147483647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" h="21">
                  <a:moveTo>
                    <a:pt x="11" y="2"/>
                  </a:moveTo>
                  <a:cubicBezTo>
                    <a:pt x="7" y="6"/>
                    <a:pt x="14" y="5"/>
                    <a:pt x="15" y="6"/>
                  </a:cubicBezTo>
                  <a:cubicBezTo>
                    <a:pt x="16" y="7"/>
                    <a:pt x="14" y="7"/>
                    <a:pt x="14" y="7"/>
                  </a:cubicBezTo>
                  <a:cubicBezTo>
                    <a:pt x="14" y="8"/>
                    <a:pt x="15" y="10"/>
                    <a:pt x="15" y="10"/>
                  </a:cubicBezTo>
                  <a:cubicBezTo>
                    <a:pt x="17" y="13"/>
                    <a:pt x="21" y="13"/>
                    <a:pt x="21" y="17"/>
                  </a:cubicBezTo>
                  <a:cubicBezTo>
                    <a:pt x="18" y="17"/>
                    <a:pt x="18" y="19"/>
                    <a:pt x="18" y="21"/>
                  </a:cubicBezTo>
                  <a:cubicBezTo>
                    <a:pt x="17" y="21"/>
                    <a:pt x="14" y="19"/>
                    <a:pt x="14" y="21"/>
                  </a:cubicBezTo>
                  <a:cubicBezTo>
                    <a:pt x="10" y="21"/>
                    <a:pt x="11" y="15"/>
                    <a:pt x="7" y="14"/>
                  </a:cubicBezTo>
                  <a:cubicBezTo>
                    <a:pt x="7" y="13"/>
                    <a:pt x="10" y="14"/>
                    <a:pt x="10" y="12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1"/>
                    <a:pt x="1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7" name="Freeform 64"/>
            <p:cNvSpPr>
              <a:spLocks noChangeArrowheads="1"/>
            </p:cNvSpPr>
            <p:nvPr/>
          </p:nvSpPr>
          <p:spPr bwMode="auto">
            <a:xfrm>
              <a:off x="6192837" y="2170113"/>
              <a:ext cx="19050" cy="11113"/>
            </a:xfrm>
            <a:custGeom>
              <a:avLst/>
              <a:gdLst>
                <a:gd name="T0" fmla="*/ 0 w 5"/>
                <a:gd name="T1" fmla="*/ 0 h 3"/>
                <a:gd name="T2" fmla="*/ 2147483647 w 5"/>
                <a:gd name="T3" fmla="*/ 0 h 3"/>
                <a:gd name="T4" fmla="*/ 2147483647 w 5"/>
                <a:gd name="T5" fmla="*/ 2147483647 h 3"/>
                <a:gd name="T6" fmla="*/ 0 w 5"/>
                <a:gd name="T7" fmla="*/ 2147483647 h 3"/>
                <a:gd name="T8" fmla="*/ 0 w 5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3" y="3"/>
                    <a:pt x="2" y="3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8" name="Freeform 65"/>
            <p:cNvSpPr>
              <a:spLocks noChangeArrowheads="1"/>
            </p:cNvSpPr>
            <p:nvPr/>
          </p:nvSpPr>
          <p:spPr bwMode="auto">
            <a:xfrm>
              <a:off x="6219825" y="2185988"/>
              <a:ext cx="44450" cy="63500"/>
            </a:xfrm>
            <a:custGeom>
              <a:avLst/>
              <a:gdLst>
                <a:gd name="T0" fmla="*/ 2147483647 w 12"/>
                <a:gd name="T1" fmla="*/ 2147483647 h 17"/>
                <a:gd name="T2" fmla="*/ 2147483647 w 12"/>
                <a:gd name="T3" fmla="*/ 2147483647 h 17"/>
                <a:gd name="T4" fmla="*/ 0 w 12"/>
                <a:gd name="T5" fmla="*/ 2147483647 h 17"/>
                <a:gd name="T6" fmla="*/ 2147483647 w 12"/>
                <a:gd name="T7" fmla="*/ 2147483647 h 1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17">
                  <a:moveTo>
                    <a:pt x="12" y="14"/>
                  </a:moveTo>
                  <a:cubicBezTo>
                    <a:pt x="12" y="17"/>
                    <a:pt x="7" y="15"/>
                    <a:pt x="5" y="15"/>
                  </a:cubicBezTo>
                  <a:cubicBezTo>
                    <a:pt x="5" y="12"/>
                    <a:pt x="6" y="7"/>
                    <a:pt x="0" y="8"/>
                  </a:cubicBezTo>
                  <a:cubicBezTo>
                    <a:pt x="6" y="0"/>
                    <a:pt x="5" y="15"/>
                    <a:pt x="12" y="1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9" name="Freeform 66"/>
            <p:cNvSpPr>
              <a:spLocks noChangeArrowheads="1"/>
            </p:cNvSpPr>
            <p:nvPr/>
          </p:nvSpPr>
          <p:spPr bwMode="auto">
            <a:xfrm>
              <a:off x="5310187" y="2238375"/>
              <a:ext cx="46038" cy="77788"/>
            </a:xfrm>
            <a:custGeom>
              <a:avLst/>
              <a:gdLst>
                <a:gd name="T0" fmla="*/ 2147483647 w 12"/>
                <a:gd name="T1" fmla="*/ 2147483647 h 21"/>
                <a:gd name="T2" fmla="*/ 2147483647 w 12"/>
                <a:gd name="T3" fmla="*/ 2147483647 h 21"/>
                <a:gd name="T4" fmla="*/ 2147483647 w 12"/>
                <a:gd name="T5" fmla="*/ 2147483647 h 21"/>
                <a:gd name="T6" fmla="*/ 2147483647 w 12"/>
                <a:gd name="T7" fmla="*/ 2147483647 h 21"/>
                <a:gd name="T8" fmla="*/ 2147483647 w 12"/>
                <a:gd name="T9" fmla="*/ 2147483647 h 21"/>
                <a:gd name="T10" fmla="*/ 2147483647 w 12"/>
                <a:gd name="T11" fmla="*/ 2147483647 h 21"/>
                <a:gd name="T12" fmla="*/ 2147483647 w 12"/>
                <a:gd name="T13" fmla="*/ 2147483647 h 21"/>
                <a:gd name="T14" fmla="*/ 2147483647 w 12"/>
                <a:gd name="T15" fmla="*/ 2147483647 h 2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21">
                  <a:moveTo>
                    <a:pt x="3" y="1"/>
                  </a:moveTo>
                  <a:cubicBezTo>
                    <a:pt x="5" y="0"/>
                    <a:pt x="6" y="5"/>
                    <a:pt x="7" y="6"/>
                  </a:cubicBezTo>
                  <a:cubicBezTo>
                    <a:pt x="7" y="6"/>
                    <a:pt x="8" y="5"/>
                    <a:pt x="8" y="7"/>
                  </a:cubicBezTo>
                  <a:cubicBezTo>
                    <a:pt x="8" y="9"/>
                    <a:pt x="11" y="9"/>
                    <a:pt x="11" y="10"/>
                  </a:cubicBezTo>
                  <a:cubicBezTo>
                    <a:pt x="12" y="12"/>
                    <a:pt x="10" y="11"/>
                    <a:pt x="10" y="11"/>
                  </a:cubicBezTo>
                  <a:cubicBezTo>
                    <a:pt x="9" y="12"/>
                    <a:pt x="12" y="14"/>
                    <a:pt x="11" y="18"/>
                  </a:cubicBezTo>
                  <a:cubicBezTo>
                    <a:pt x="9" y="18"/>
                    <a:pt x="8" y="19"/>
                    <a:pt x="8" y="21"/>
                  </a:cubicBezTo>
                  <a:cubicBezTo>
                    <a:pt x="0" y="19"/>
                    <a:pt x="1" y="10"/>
                    <a:pt x="3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0" name="Freeform 67"/>
            <p:cNvSpPr>
              <a:spLocks noChangeArrowheads="1"/>
            </p:cNvSpPr>
            <p:nvPr/>
          </p:nvSpPr>
          <p:spPr bwMode="auto">
            <a:xfrm>
              <a:off x="6261100" y="2241550"/>
              <a:ext cx="55563" cy="87313"/>
            </a:xfrm>
            <a:custGeom>
              <a:avLst/>
              <a:gdLst>
                <a:gd name="T0" fmla="*/ 2147483647 w 15"/>
                <a:gd name="T1" fmla="*/ 0 h 23"/>
                <a:gd name="T2" fmla="*/ 2147483647 w 15"/>
                <a:gd name="T3" fmla="*/ 2147483647 h 23"/>
                <a:gd name="T4" fmla="*/ 2147483647 w 15"/>
                <a:gd name="T5" fmla="*/ 2147483647 h 23"/>
                <a:gd name="T6" fmla="*/ 2147483647 w 15"/>
                <a:gd name="T7" fmla="*/ 2147483647 h 23"/>
                <a:gd name="T8" fmla="*/ 2147483647 w 15"/>
                <a:gd name="T9" fmla="*/ 2147483647 h 23"/>
                <a:gd name="T10" fmla="*/ 2147483647 w 15"/>
                <a:gd name="T11" fmla="*/ 2147483647 h 23"/>
                <a:gd name="T12" fmla="*/ 2147483647 w 15"/>
                <a:gd name="T13" fmla="*/ 2147483647 h 23"/>
                <a:gd name="T14" fmla="*/ 2147483647 w 15"/>
                <a:gd name="T15" fmla="*/ 2147483647 h 23"/>
                <a:gd name="T16" fmla="*/ 2147483647 w 15"/>
                <a:gd name="T17" fmla="*/ 2147483647 h 23"/>
                <a:gd name="T18" fmla="*/ 2147483647 w 15"/>
                <a:gd name="T19" fmla="*/ 2147483647 h 23"/>
                <a:gd name="T20" fmla="*/ 2147483647 w 15"/>
                <a:gd name="T21" fmla="*/ 0 h 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5" h="23">
                  <a:moveTo>
                    <a:pt x="12" y="0"/>
                  </a:moveTo>
                  <a:cubicBezTo>
                    <a:pt x="12" y="5"/>
                    <a:pt x="11" y="10"/>
                    <a:pt x="15" y="12"/>
                  </a:cubicBezTo>
                  <a:cubicBezTo>
                    <a:pt x="15" y="13"/>
                    <a:pt x="12" y="13"/>
                    <a:pt x="11" y="13"/>
                  </a:cubicBezTo>
                  <a:cubicBezTo>
                    <a:pt x="13" y="15"/>
                    <a:pt x="9" y="18"/>
                    <a:pt x="11" y="23"/>
                  </a:cubicBezTo>
                  <a:cubicBezTo>
                    <a:pt x="7" y="23"/>
                    <a:pt x="7" y="19"/>
                    <a:pt x="4" y="19"/>
                  </a:cubicBezTo>
                  <a:cubicBezTo>
                    <a:pt x="3" y="16"/>
                    <a:pt x="5" y="15"/>
                    <a:pt x="5" y="13"/>
                  </a:cubicBezTo>
                  <a:cubicBezTo>
                    <a:pt x="5" y="12"/>
                    <a:pt x="2" y="11"/>
                    <a:pt x="5" y="10"/>
                  </a:cubicBezTo>
                  <a:cubicBezTo>
                    <a:pt x="5" y="9"/>
                    <a:pt x="4" y="10"/>
                    <a:pt x="4" y="10"/>
                  </a:cubicBezTo>
                  <a:cubicBezTo>
                    <a:pt x="0" y="10"/>
                    <a:pt x="3" y="5"/>
                    <a:pt x="6" y="6"/>
                  </a:cubicBezTo>
                  <a:cubicBezTo>
                    <a:pt x="6" y="4"/>
                    <a:pt x="8" y="3"/>
                    <a:pt x="9" y="2"/>
                  </a:cubicBezTo>
                  <a:cubicBezTo>
                    <a:pt x="10" y="1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1" name="Freeform 68"/>
            <p:cNvSpPr>
              <a:spLocks noChangeArrowheads="1"/>
            </p:cNvSpPr>
            <p:nvPr/>
          </p:nvSpPr>
          <p:spPr bwMode="auto">
            <a:xfrm>
              <a:off x="6219825" y="2257425"/>
              <a:ext cx="41275" cy="41275"/>
            </a:xfrm>
            <a:custGeom>
              <a:avLst/>
              <a:gdLst>
                <a:gd name="T0" fmla="*/ 2147483647 w 11"/>
                <a:gd name="T1" fmla="*/ 2147483647 h 11"/>
                <a:gd name="T2" fmla="*/ 2147483647 w 11"/>
                <a:gd name="T3" fmla="*/ 2147483647 h 11"/>
                <a:gd name="T4" fmla="*/ 2147483647 w 11"/>
                <a:gd name="T5" fmla="*/ 2147483647 h 11"/>
                <a:gd name="T6" fmla="*/ 0 w 11"/>
                <a:gd name="T7" fmla="*/ 2147483647 h 11"/>
                <a:gd name="T8" fmla="*/ 2147483647 w 11"/>
                <a:gd name="T9" fmla="*/ 2147483647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" h="11">
                  <a:moveTo>
                    <a:pt x="6" y="1"/>
                  </a:moveTo>
                  <a:cubicBezTo>
                    <a:pt x="9" y="0"/>
                    <a:pt x="11" y="2"/>
                    <a:pt x="10" y="5"/>
                  </a:cubicBezTo>
                  <a:cubicBezTo>
                    <a:pt x="8" y="5"/>
                    <a:pt x="7" y="6"/>
                    <a:pt x="9" y="6"/>
                  </a:cubicBezTo>
                  <a:cubicBezTo>
                    <a:pt x="8" y="8"/>
                    <a:pt x="4" y="10"/>
                    <a:pt x="0" y="11"/>
                  </a:cubicBezTo>
                  <a:cubicBezTo>
                    <a:pt x="0" y="4"/>
                    <a:pt x="6" y="6"/>
                    <a:pt x="6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2" name="Freeform 69"/>
            <p:cNvSpPr>
              <a:spLocks noChangeArrowheads="1"/>
            </p:cNvSpPr>
            <p:nvPr/>
          </p:nvSpPr>
          <p:spPr bwMode="auto">
            <a:xfrm>
              <a:off x="6335712" y="2395538"/>
              <a:ext cx="26988" cy="52388"/>
            </a:xfrm>
            <a:custGeom>
              <a:avLst/>
              <a:gdLst>
                <a:gd name="T0" fmla="*/ 2147483647 w 7"/>
                <a:gd name="T1" fmla="*/ 0 h 14"/>
                <a:gd name="T2" fmla="*/ 2147483647 w 7"/>
                <a:gd name="T3" fmla="*/ 2147483647 h 14"/>
                <a:gd name="T4" fmla="*/ 0 w 7"/>
                <a:gd name="T5" fmla="*/ 2147483647 h 14"/>
                <a:gd name="T6" fmla="*/ 2147483647 w 7"/>
                <a:gd name="T7" fmla="*/ 2147483647 h 14"/>
                <a:gd name="T8" fmla="*/ 2147483647 w 7"/>
                <a:gd name="T9" fmla="*/ 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14">
                  <a:moveTo>
                    <a:pt x="2" y="0"/>
                  </a:moveTo>
                  <a:cubicBezTo>
                    <a:pt x="5" y="0"/>
                    <a:pt x="3" y="6"/>
                    <a:pt x="7" y="4"/>
                  </a:cubicBezTo>
                  <a:cubicBezTo>
                    <a:pt x="6" y="8"/>
                    <a:pt x="7" y="14"/>
                    <a:pt x="0" y="13"/>
                  </a:cubicBezTo>
                  <a:cubicBezTo>
                    <a:pt x="0" y="11"/>
                    <a:pt x="2" y="12"/>
                    <a:pt x="3" y="11"/>
                  </a:cubicBezTo>
                  <a:cubicBezTo>
                    <a:pt x="1" y="6"/>
                    <a:pt x="1" y="7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3" name="Freeform 70"/>
            <p:cNvSpPr>
              <a:spLocks noChangeArrowheads="1"/>
            </p:cNvSpPr>
            <p:nvPr/>
          </p:nvSpPr>
          <p:spPr bwMode="auto">
            <a:xfrm>
              <a:off x="6173787" y="2411413"/>
              <a:ext cx="106363" cy="33338"/>
            </a:xfrm>
            <a:custGeom>
              <a:avLst/>
              <a:gdLst>
                <a:gd name="T0" fmla="*/ 2147483647 w 28"/>
                <a:gd name="T1" fmla="*/ 2147483647 h 9"/>
                <a:gd name="T2" fmla="*/ 2147483647 w 28"/>
                <a:gd name="T3" fmla="*/ 2147483647 h 9"/>
                <a:gd name="T4" fmla="*/ 0 w 28"/>
                <a:gd name="T5" fmla="*/ 2147483647 h 9"/>
                <a:gd name="T6" fmla="*/ 2147483647 w 28"/>
                <a:gd name="T7" fmla="*/ 2147483647 h 9"/>
                <a:gd name="T8" fmla="*/ 2147483647 w 28"/>
                <a:gd name="T9" fmla="*/ 214748364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9">
                  <a:moveTo>
                    <a:pt x="28" y="3"/>
                  </a:moveTo>
                  <a:cubicBezTo>
                    <a:pt x="28" y="7"/>
                    <a:pt x="23" y="7"/>
                    <a:pt x="19" y="7"/>
                  </a:cubicBezTo>
                  <a:cubicBezTo>
                    <a:pt x="13" y="8"/>
                    <a:pt x="5" y="7"/>
                    <a:pt x="0" y="9"/>
                  </a:cubicBezTo>
                  <a:cubicBezTo>
                    <a:pt x="1" y="0"/>
                    <a:pt x="20" y="9"/>
                    <a:pt x="24" y="2"/>
                  </a:cubicBezTo>
                  <a:cubicBezTo>
                    <a:pt x="25" y="3"/>
                    <a:pt x="26" y="3"/>
                    <a:pt x="2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4" name="Freeform 71"/>
            <p:cNvSpPr>
              <a:spLocks noChangeArrowheads="1"/>
            </p:cNvSpPr>
            <p:nvPr/>
          </p:nvSpPr>
          <p:spPr bwMode="auto">
            <a:xfrm>
              <a:off x="6407150" y="2452688"/>
              <a:ext cx="68263" cy="41275"/>
            </a:xfrm>
            <a:custGeom>
              <a:avLst/>
              <a:gdLst>
                <a:gd name="T0" fmla="*/ 2147483647 w 18"/>
                <a:gd name="T1" fmla="*/ 2147483647 h 11"/>
                <a:gd name="T2" fmla="*/ 2147483647 w 18"/>
                <a:gd name="T3" fmla="*/ 2147483647 h 11"/>
                <a:gd name="T4" fmla="*/ 2147483647 w 18"/>
                <a:gd name="T5" fmla="*/ 2147483647 h 11"/>
                <a:gd name="T6" fmla="*/ 2147483647 w 18"/>
                <a:gd name="T7" fmla="*/ 2147483647 h 11"/>
                <a:gd name="T8" fmla="*/ 0 w 18"/>
                <a:gd name="T9" fmla="*/ 2147483647 h 11"/>
                <a:gd name="T10" fmla="*/ 2147483647 w 18"/>
                <a:gd name="T11" fmla="*/ 2147483647 h 11"/>
                <a:gd name="T12" fmla="*/ 2147483647 w 18"/>
                <a:gd name="T13" fmla="*/ 2147483647 h 11"/>
                <a:gd name="T14" fmla="*/ 2147483647 w 18"/>
                <a:gd name="T15" fmla="*/ 2147483647 h 11"/>
                <a:gd name="T16" fmla="*/ 2147483647 w 18"/>
                <a:gd name="T17" fmla="*/ 2147483647 h 11"/>
                <a:gd name="T18" fmla="*/ 2147483647 w 18"/>
                <a:gd name="T19" fmla="*/ 2147483647 h 1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8" h="11">
                  <a:moveTo>
                    <a:pt x="18" y="8"/>
                  </a:moveTo>
                  <a:cubicBezTo>
                    <a:pt x="17" y="8"/>
                    <a:pt x="15" y="9"/>
                    <a:pt x="15" y="10"/>
                  </a:cubicBezTo>
                  <a:cubicBezTo>
                    <a:pt x="12" y="8"/>
                    <a:pt x="9" y="11"/>
                    <a:pt x="7" y="10"/>
                  </a:cubicBezTo>
                  <a:cubicBezTo>
                    <a:pt x="6" y="10"/>
                    <a:pt x="7" y="9"/>
                    <a:pt x="5" y="9"/>
                  </a:cubicBezTo>
                  <a:cubicBezTo>
                    <a:pt x="4" y="9"/>
                    <a:pt x="2" y="6"/>
                    <a:pt x="0" y="5"/>
                  </a:cubicBezTo>
                  <a:cubicBezTo>
                    <a:pt x="0" y="3"/>
                    <a:pt x="4" y="3"/>
                    <a:pt x="7" y="2"/>
                  </a:cubicBezTo>
                  <a:cubicBezTo>
                    <a:pt x="7" y="2"/>
                    <a:pt x="10" y="0"/>
                    <a:pt x="11" y="1"/>
                  </a:cubicBezTo>
                  <a:cubicBezTo>
                    <a:pt x="11" y="1"/>
                    <a:pt x="11" y="2"/>
                    <a:pt x="11" y="2"/>
                  </a:cubicBezTo>
                  <a:cubicBezTo>
                    <a:pt x="12" y="2"/>
                    <a:pt x="13" y="1"/>
                    <a:pt x="12" y="1"/>
                  </a:cubicBezTo>
                  <a:cubicBezTo>
                    <a:pt x="15" y="2"/>
                    <a:pt x="17" y="4"/>
                    <a:pt x="18" y="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5" name="Freeform 72"/>
            <p:cNvSpPr>
              <a:spLocks noChangeArrowheads="1"/>
            </p:cNvSpPr>
            <p:nvPr/>
          </p:nvSpPr>
          <p:spPr bwMode="auto">
            <a:xfrm>
              <a:off x="6440487" y="2474913"/>
              <a:ext cx="387350" cy="203200"/>
            </a:xfrm>
            <a:custGeom>
              <a:avLst/>
              <a:gdLst>
                <a:gd name="T0" fmla="*/ 2147483647 w 103"/>
                <a:gd name="T1" fmla="*/ 2147483647 h 54"/>
                <a:gd name="T2" fmla="*/ 2147483647 w 103"/>
                <a:gd name="T3" fmla="*/ 2147483647 h 54"/>
                <a:gd name="T4" fmla="*/ 2147483647 w 103"/>
                <a:gd name="T5" fmla="*/ 2147483647 h 54"/>
                <a:gd name="T6" fmla="*/ 2147483647 w 103"/>
                <a:gd name="T7" fmla="*/ 2147483647 h 54"/>
                <a:gd name="T8" fmla="*/ 2147483647 w 103"/>
                <a:gd name="T9" fmla="*/ 2147483647 h 54"/>
                <a:gd name="T10" fmla="*/ 0 w 103"/>
                <a:gd name="T11" fmla="*/ 2147483647 h 54"/>
                <a:gd name="T12" fmla="*/ 2147483647 w 103"/>
                <a:gd name="T13" fmla="*/ 2147483647 h 54"/>
                <a:gd name="T14" fmla="*/ 2147483647 w 103"/>
                <a:gd name="T15" fmla="*/ 2147483647 h 54"/>
                <a:gd name="T16" fmla="*/ 2147483647 w 103"/>
                <a:gd name="T17" fmla="*/ 2147483647 h 54"/>
                <a:gd name="T18" fmla="*/ 2147483647 w 103"/>
                <a:gd name="T19" fmla="*/ 2147483647 h 54"/>
                <a:gd name="T20" fmla="*/ 2147483647 w 103"/>
                <a:gd name="T21" fmla="*/ 2147483647 h 54"/>
                <a:gd name="T22" fmla="*/ 2147483647 w 103"/>
                <a:gd name="T23" fmla="*/ 2147483647 h 54"/>
                <a:gd name="T24" fmla="*/ 2147483647 w 103"/>
                <a:gd name="T25" fmla="*/ 2147483647 h 54"/>
                <a:gd name="T26" fmla="*/ 2147483647 w 103"/>
                <a:gd name="T27" fmla="*/ 2147483647 h 54"/>
                <a:gd name="T28" fmla="*/ 2147483647 w 103"/>
                <a:gd name="T29" fmla="*/ 2147483647 h 54"/>
                <a:gd name="T30" fmla="*/ 2147483647 w 103"/>
                <a:gd name="T31" fmla="*/ 2147483647 h 54"/>
                <a:gd name="T32" fmla="*/ 2147483647 w 103"/>
                <a:gd name="T33" fmla="*/ 2147483647 h 54"/>
                <a:gd name="T34" fmla="*/ 2147483647 w 103"/>
                <a:gd name="T35" fmla="*/ 2147483647 h 54"/>
                <a:gd name="T36" fmla="*/ 2147483647 w 103"/>
                <a:gd name="T37" fmla="*/ 2147483647 h 54"/>
                <a:gd name="T38" fmla="*/ 2147483647 w 103"/>
                <a:gd name="T39" fmla="*/ 2147483647 h 54"/>
                <a:gd name="T40" fmla="*/ 2147483647 w 103"/>
                <a:gd name="T41" fmla="*/ 2147483647 h 54"/>
                <a:gd name="T42" fmla="*/ 2147483647 w 103"/>
                <a:gd name="T43" fmla="*/ 2147483647 h 54"/>
                <a:gd name="T44" fmla="*/ 2147483647 w 103"/>
                <a:gd name="T45" fmla="*/ 2147483647 h 54"/>
                <a:gd name="T46" fmla="*/ 2147483647 w 103"/>
                <a:gd name="T47" fmla="*/ 2147483647 h 54"/>
                <a:gd name="T48" fmla="*/ 2147483647 w 103"/>
                <a:gd name="T49" fmla="*/ 2147483647 h 54"/>
                <a:gd name="T50" fmla="*/ 2147483647 w 103"/>
                <a:gd name="T51" fmla="*/ 2147483647 h 54"/>
                <a:gd name="T52" fmla="*/ 2147483647 w 103"/>
                <a:gd name="T53" fmla="*/ 2147483647 h 54"/>
                <a:gd name="T54" fmla="*/ 2147483647 w 103"/>
                <a:gd name="T55" fmla="*/ 2147483647 h 54"/>
                <a:gd name="T56" fmla="*/ 2147483647 w 103"/>
                <a:gd name="T57" fmla="*/ 2147483647 h 54"/>
                <a:gd name="T58" fmla="*/ 2147483647 w 103"/>
                <a:gd name="T59" fmla="*/ 2147483647 h 54"/>
                <a:gd name="T60" fmla="*/ 2147483647 w 103"/>
                <a:gd name="T61" fmla="*/ 2147483647 h 54"/>
                <a:gd name="T62" fmla="*/ 2147483647 w 103"/>
                <a:gd name="T63" fmla="*/ 2147483647 h 54"/>
                <a:gd name="T64" fmla="*/ 2147483647 w 103"/>
                <a:gd name="T65" fmla="*/ 2147483647 h 54"/>
                <a:gd name="T66" fmla="*/ 2147483647 w 103"/>
                <a:gd name="T67" fmla="*/ 2147483647 h 54"/>
                <a:gd name="T68" fmla="*/ 2147483647 w 103"/>
                <a:gd name="T69" fmla="*/ 2147483647 h 54"/>
                <a:gd name="T70" fmla="*/ 2147483647 w 103"/>
                <a:gd name="T71" fmla="*/ 2147483647 h 54"/>
                <a:gd name="T72" fmla="*/ 2147483647 w 103"/>
                <a:gd name="T73" fmla="*/ 2147483647 h 54"/>
                <a:gd name="T74" fmla="*/ 2147483647 w 103"/>
                <a:gd name="T75" fmla="*/ 2147483647 h 54"/>
                <a:gd name="T76" fmla="*/ 2147483647 w 103"/>
                <a:gd name="T77" fmla="*/ 2147483647 h 54"/>
                <a:gd name="T78" fmla="*/ 2147483647 w 103"/>
                <a:gd name="T79" fmla="*/ 2147483647 h 54"/>
                <a:gd name="T80" fmla="*/ 2147483647 w 103"/>
                <a:gd name="T81" fmla="*/ 2147483647 h 54"/>
                <a:gd name="T82" fmla="*/ 2147483647 w 103"/>
                <a:gd name="T83" fmla="*/ 2147483647 h 54"/>
                <a:gd name="T84" fmla="*/ 2147483647 w 103"/>
                <a:gd name="T85" fmla="*/ 2147483647 h 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3" h="54">
                  <a:moveTo>
                    <a:pt x="34" y="27"/>
                  </a:moveTo>
                  <a:cubicBezTo>
                    <a:pt x="31" y="27"/>
                    <a:pt x="32" y="23"/>
                    <a:pt x="28" y="24"/>
                  </a:cubicBezTo>
                  <a:cubicBezTo>
                    <a:pt x="28" y="22"/>
                    <a:pt x="26" y="21"/>
                    <a:pt x="26" y="18"/>
                  </a:cubicBezTo>
                  <a:cubicBezTo>
                    <a:pt x="20" y="18"/>
                    <a:pt x="14" y="17"/>
                    <a:pt x="10" y="14"/>
                  </a:cubicBezTo>
                  <a:cubicBezTo>
                    <a:pt x="6" y="16"/>
                    <a:pt x="7" y="14"/>
                    <a:pt x="2" y="14"/>
                  </a:cubicBezTo>
                  <a:cubicBezTo>
                    <a:pt x="2" y="12"/>
                    <a:pt x="2" y="9"/>
                    <a:pt x="0" y="9"/>
                  </a:cubicBezTo>
                  <a:cubicBezTo>
                    <a:pt x="1" y="6"/>
                    <a:pt x="3" y="9"/>
                    <a:pt x="5" y="9"/>
                  </a:cubicBezTo>
                  <a:cubicBezTo>
                    <a:pt x="7" y="9"/>
                    <a:pt x="7" y="7"/>
                    <a:pt x="9" y="7"/>
                  </a:cubicBezTo>
                  <a:cubicBezTo>
                    <a:pt x="12" y="8"/>
                    <a:pt x="13" y="10"/>
                    <a:pt x="16" y="10"/>
                  </a:cubicBezTo>
                  <a:cubicBezTo>
                    <a:pt x="19" y="12"/>
                    <a:pt x="20" y="7"/>
                    <a:pt x="21" y="6"/>
                  </a:cubicBezTo>
                  <a:cubicBezTo>
                    <a:pt x="25" y="4"/>
                    <a:pt x="30" y="4"/>
                    <a:pt x="33" y="2"/>
                  </a:cubicBezTo>
                  <a:cubicBezTo>
                    <a:pt x="36" y="0"/>
                    <a:pt x="35" y="4"/>
                    <a:pt x="35" y="4"/>
                  </a:cubicBezTo>
                  <a:cubicBezTo>
                    <a:pt x="38" y="6"/>
                    <a:pt x="47" y="4"/>
                    <a:pt x="47" y="9"/>
                  </a:cubicBezTo>
                  <a:cubicBezTo>
                    <a:pt x="48" y="10"/>
                    <a:pt x="49" y="7"/>
                    <a:pt x="49" y="7"/>
                  </a:cubicBezTo>
                  <a:cubicBezTo>
                    <a:pt x="51" y="7"/>
                    <a:pt x="51" y="10"/>
                    <a:pt x="52" y="10"/>
                  </a:cubicBezTo>
                  <a:cubicBezTo>
                    <a:pt x="54" y="11"/>
                    <a:pt x="57" y="9"/>
                    <a:pt x="59" y="10"/>
                  </a:cubicBezTo>
                  <a:cubicBezTo>
                    <a:pt x="60" y="10"/>
                    <a:pt x="60" y="14"/>
                    <a:pt x="65" y="13"/>
                  </a:cubicBezTo>
                  <a:cubicBezTo>
                    <a:pt x="67" y="15"/>
                    <a:pt x="65" y="15"/>
                    <a:pt x="65" y="17"/>
                  </a:cubicBezTo>
                  <a:cubicBezTo>
                    <a:pt x="67" y="17"/>
                    <a:pt x="67" y="17"/>
                    <a:pt x="68" y="16"/>
                  </a:cubicBezTo>
                  <a:cubicBezTo>
                    <a:pt x="69" y="16"/>
                    <a:pt x="69" y="18"/>
                    <a:pt x="69" y="20"/>
                  </a:cubicBezTo>
                  <a:cubicBezTo>
                    <a:pt x="70" y="22"/>
                    <a:pt x="74" y="22"/>
                    <a:pt x="76" y="24"/>
                  </a:cubicBezTo>
                  <a:cubicBezTo>
                    <a:pt x="78" y="25"/>
                    <a:pt x="83" y="28"/>
                    <a:pt x="87" y="28"/>
                  </a:cubicBezTo>
                  <a:cubicBezTo>
                    <a:pt x="88" y="31"/>
                    <a:pt x="86" y="31"/>
                    <a:pt x="86" y="32"/>
                  </a:cubicBezTo>
                  <a:cubicBezTo>
                    <a:pt x="87" y="34"/>
                    <a:pt x="89" y="34"/>
                    <a:pt x="90" y="35"/>
                  </a:cubicBezTo>
                  <a:cubicBezTo>
                    <a:pt x="91" y="36"/>
                    <a:pt x="90" y="38"/>
                    <a:pt x="90" y="38"/>
                  </a:cubicBezTo>
                  <a:cubicBezTo>
                    <a:pt x="92" y="39"/>
                    <a:pt x="94" y="41"/>
                    <a:pt x="96" y="44"/>
                  </a:cubicBezTo>
                  <a:cubicBezTo>
                    <a:pt x="98" y="46"/>
                    <a:pt x="99" y="50"/>
                    <a:pt x="103" y="51"/>
                  </a:cubicBezTo>
                  <a:cubicBezTo>
                    <a:pt x="100" y="54"/>
                    <a:pt x="95" y="51"/>
                    <a:pt x="93" y="51"/>
                  </a:cubicBezTo>
                  <a:cubicBezTo>
                    <a:pt x="90" y="50"/>
                    <a:pt x="88" y="49"/>
                    <a:pt x="85" y="45"/>
                  </a:cubicBezTo>
                  <a:cubicBezTo>
                    <a:pt x="84" y="44"/>
                    <a:pt x="83" y="43"/>
                    <a:pt x="82" y="42"/>
                  </a:cubicBezTo>
                  <a:cubicBezTo>
                    <a:pt x="81" y="42"/>
                    <a:pt x="80" y="43"/>
                    <a:pt x="80" y="41"/>
                  </a:cubicBezTo>
                  <a:cubicBezTo>
                    <a:pt x="80" y="41"/>
                    <a:pt x="76" y="37"/>
                    <a:pt x="76" y="37"/>
                  </a:cubicBezTo>
                  <a:cubicBezTo>
                    <a:pt x="73" y="35"/>
                    <a:pt x="69" y="38"/>
                    <a:pt x="65" y="35"/>
                  </a:cubicBezTo>
                  <a:cubicBezTo>
                    <a:pt x="62" y="38"/>
                    <a:pt x="61" y="43"/>
                    <a:pt x="59" y="48"/>
                  </a:cubicBezTo>
                  <a:cubicBezTo>
                    <a:pt x="58" y="46"/>
                    <a:pt x="53" y="47"/>
                    <a:pt x="51" y="45"/>
                  </a:cubicBezTo>
                  <a:cubicBezTo>
                    <a:pt x="49" y="44"/>
                    <a:pt x="52" y="41"/>
                    <a:pt x="47" y="44"/>
                  </a:cubicBezTo>
                  <a:cubicBezTo>
                    <a:pt x="50" y="37"/>
                    <a:pt x="40" y="42"/>
                    <a:pt x="41" y="37"/>
                  </a:cubicBezTo>
                  <a:cubicBezTo>
                    <a:pt x="38" y="37"/>
                    <a:pt x="35" y="38"/>
                    <a:pt x="35" y="42"/>
                  </a:cubicBezTo>
                  <a:cubicBezTo>
                    <a:pt x="34" y="41"/>
                    <a:pt x="34" y="39"/>
                    <a:pt x="31" y="40"/>
                  </a:cubicBezTo>
                  <a:cubicBezTo>
                    <a:pt x="32" y="37"/>
                    <a:pt x="34" y="37"/>
                    <a:pt x="35" y="35"/>
                  </a:cubicBezTo>
                  <a:cubicBezTo>
                    <a:pt x="37" y="33"/>
                    <a:pt x="39" y="34"/>
                    <a:pt x="38" y="30"/>
                  </a:cubicBezTo>
                  <a:cubicBezTo>
                    <a:pt x="37" y="29"/>
                    <a:pt x="37" y="32"/>
                    <a:pt x="37" y="32"/>
                  </a:cubicBezTo>
                  <a:cubicBezTo>
                    <a:pt x="34" y="31"/>
                    <a:pt x="35" y="23"/>
                    <a:pt x="34" y="2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6" name="Freeform 73"/>
            <p:cNvSpPr>
              <a:spLocks noChangeArrowheads="1"/>
            </p:cNvSpPr>
            <p:nvPr/>
          </p:nvSpPr>
          <p:spPr bwMode="auto">
            <a:xfrm>
              <a:off x="6354762" y="2501900"/>
              <a:ext cx="38100" cy="33338"/>
            </a:xfrm>
            <a:custGeom>
              <a:avLst/>
              <a:gdLst>
                <a:gd name="T0" fmla="*/ 2147483647 w 10"/>
                <a:gd name="T1" fmla="*/ 2147483647 h 9"/>
                <a:gd name="T2" fmla="*/ 0 w 10"/>
                <a:gd name="T3" fmla="*/ 2147483647 h 9"/>
                <a:gd name="T4" fmla="*/ 2147483647 w 10"/>
                <a:gd name="T5" fmla="*/ 2147483647 h 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" h="9">
                  <a:moveTo>
                    <a:pt x="9" y="3"/>
                  </a:moveTo>
                  <a:cubicBezTo>
                    <a:pt x="10" y="9"/>
                    <a:pt x="2" y="4"/>
                    <a:pt x="0" y="4"/>
                  </a:cubicBezTo>
                  <a:cubicBezTo>
                    <a:pt x="1" y="3"/>
                    <a:pt x="8" y="0"/>
                    <a:pt x="9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7" name="Freeform 74"/>
            <p:cNvSpPr>
              <a:spLocks noChangeArrowheads="1"/>
            </p:cNvSpPr>
            <p:nvPr/>
          </p:nvSpPr>
          <p:spPr bwMode="auto">
            <a:xfrm>
              <a:off x="6302375" y="2508250"/>
              <a:ext cx="25400" cy="15875"/>
            </a:xfrm>
            <a:custGeom>
              <a:avLst/>
              <a:gdLst>
                <a:gd name="T0" fmla="*/ 2147483647 w 7"/>
                <a:gd name="T1" fmla="*/ 2147483647 h 4"/>
                <a:gd name="T2" fmla="*/ 2147483647 w 7"/>
                <a:gd name="T3" fmla="*/ 2147483647 h 4"/>
                <a:gd name="T4" fmla="*/ 2147483647 w 7"/>
                <a:gd name="T5" fmla="*/ 2147483647 h 4"/>
                <a:gd name="T6" fmla="*/ 2147483647 w 7"/>
                <a:gd name="T7" fmla="*/ 2147483647 h 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4">
                  <a:moveTo>
                    <a:pt x="1" y="2"/>
                  </a:moveTo>
                  <a:cubicBezTo>
                    <a:pt x="0" y="0"/>
                    <a:pt x="7" y="0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3" y="3"/>
                    <a:pt x="2" y="3"/>
                    <a:pt x="1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8" name="Freeform 75"/>
            <p:cNvSpPr>
              <a:spLocks noChangeArrowheads="1"/>
            </p:cNvSpPr>
            <p:nvPr/>
          </p:nvSpPr>
          <p:spPr bwMode="auto">
            <a:xfrm>
              <a:off x="6794500" y="2538413"/>
              <a:ext cx="79375" cy="57150"/>
            </a:xfrm>
            <a:custGeom>
              <a:avLst/>
              <a:gdLst>
                <a:gd name="T0" fmla="*/ 2147483647 w 21"/>
                <a:gd name="T1" fmla="*/ 0 h 15"/>
                <a:gd name="T2" fmla="*/ 2147483647 w 21"/>
                <a:gd name="T3" fmla="*/ 0 h 15"/>
                <a:gd name="T4" fmla="*/ 2147483647 w 21"/>
                <a:gd name="T5" fmla="*/ 2147483647 h 15"/>
                <a:gd name="T6" fmla="*/ 2147483647 w 21"/>
                <a:gd name="T7" fmla="*/ 2147483647 h 15"/>
                <a:gd name="T8" fmla="*/ 2147483647 w 21"/>
                <a:gd name="T9" fmla="*/ 2147483647 h 15"/>
                <a:gd name="T10" fmla="*/ 2147483647 w 21"/>
                <a:gd name="T11" fmla="*/ 2147483647 h 15"/>
                <a:gd name="T12" fmla="*/ 2147483647 w 21"/>
                <a:gd name="T13" fmla="*/ 2147483647 h 15"/>
                <a:gd name="T14" fmla="*/ 2147483647 w 21"/>
                <a:gd name="T15" fmla="*/ 0 h 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" h="15">
                  <a:moveTo>
                    <a:pt x="16" y="0"/>
                  </a:moveTo>
                  <a:cubicBezTo>
                    <a:pt x="17" y="0"/>
                    <a:pt x="19" y="0"/>
                    <a:pt x="20" y="0"/>
                  </a:cubicBezTo>
                  <a:cubicBezTo>
                    <a:pt x="20" y="1"/>
                    <a:pt x="21" y="3"/>
                    <a:pt x="20" y="4"/>
                  </a:cubicBezTo>
                  <a:cubicBezTo>
                    <a:pt x="20" y="5"/>
                    <a:pt x="17" y="5"/>
                    <a:pt x="17" y="6"/>
                  </a:cubicBezTo>
                  <a:cubicBezTo>
                    <a:pt x="17" y="7"/>
                    <a:pt x="19" y="8"/>
                    <a:pt x="17" y="10"/>
                  </a:cubicBezTo>
                  <a:cubicBezTo>
                    <a:pt x="15" y="8"/>
                    <a:pt x="14" y="9"/>
                    <a:pt x="14" y="11"/>
                  </a:cubicBezTo>
                  <a:cubicBezTo>
                    <a:pt x="10" y="10"/>
                    <a:pt x="0" y="15"/>
                    <a:pt x="2" y="7"/>
                  </a:cubicBezTo>
                  <a:cubicBezTo>
                    <a:pt x="9" y="10"/>
                    <a:pt x="14" y="6"/>
                    <a:pt x="1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9" name="Freeform 76"/>
            <p:cNvSpPr>
              <a:spLocks noChangeArrowheads="1"/>
            </p:cNvSpPr>
            <p:nvPr/>
          </p:nvSpPr>
          <p:spPr bwMode="auto">
            <a:xfrm>
              <a:off x="6110287" y="2620963"/>
              <a:ext cx="41275" cy="23813"/>
            </a:xfrm>
            <a:custGeom>
              <a:avLst/>
              <a:gdLst>
                <a:gd name="T0" fmla="*/ 2147483647 w 11"/>
                <a:gd name="T1" fmla="*/ 2147483647 h 6"/>
                <a:gd name="T2" fmla="*/ 0 w 11"/>
                <a:gd name="T3" fmla="*/ 2147483647 h 6"/>
                <a:gd name="T4" fmla="*/ 2147483647 w 11"/>
                <a:gd name="T5" fmla="*/ 2147483647 h 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6">
                  <a:moveTo>
                    <a:pt x="11" y="1"/>
                  </a:moveTo>
                  <a:cubicBezTo>
                    <a:pt x="9" y="3"/>
                    <a:pt x="6" y="6"/>
                    <a:pt x="0" y="5"/>
                  </a:cubicBezTo>
                  <a:cubicBezTo>
                    <a:pt x="0" y="0"/>
                    <a:pt x="6" y="1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0" name="Freeform 77"/>
            <p:cNvSpPr>
              <a:spLocks noChangeArrowheads="1"/>
            </p:cNvSpPr>
            <p:nvPr/>
          </p:nvSpPr>
          <p:spPr bwMode="auto">
            <a:xfrm>
              <a:off x="6173787" y="2620963"/>
              <a:ext cx="42863" cy="15875"/>
            </a:xfrm>
            <a:custGeom>
              <a:avLst/>
              <a:gdLst>
                <a:gd name="T0" fmla="*/ 2147483647 w 11"/>
                <a:gd name="T1" fmla="*/ 2147483647 h 4"/>
                <a:gd name="T2" fmla="*/ 0 w 11"/>
                <a:gd name="T3" fmla="*/ 2147483647 h 4"/>
                <a:gd name="T4" fmla="*/ 2147483647 w 11"/>
                <a:gd name="T5" fmla="*/ 2147483647 h 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4">
                  <a:moveTo>
                    <a:pt x="11" y="1"/>
                  </a:moveTo>
                  <a:cubicBezTo>
                    <a:pt x="10" y="4"/>
                    <a:pt x="5" y="3"/>
                    <a:pt x="0" y="3"/>
                  </a:cubicBezTo>
                  <a:cubicBezTo>
                    <a:pt x="1" y="0"/>
                    <a:pt x="6" y="0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1" name="Freeform 78"/>
            <p:cNvSpPr>
              <a:spLocks noChangeArrowheads="1"/>
            </p:cNvSpPr>
            <p:nvPr/>
          </p:nvSpPr>
          <p:spPr bwMode="auto">
            <a:xfrm>
              <a:off x="6253162" y="2620963"/>
              <a:ext cx="71438" cy="46038"/>
            </a:xfrm>
            <a:custGeom>
              <a:avLst/>
              <a:gdLst>
                <a:gd name="T0" fmla="*/ 2147483647 w 19"/>
                <a:gd name="T1" fmla="*/ 2147483647 h 12"/>
                <a:gd name="T2" fmla="*/ 2147483647 w 19"/>
                <a:gd name="T3" fmla="*/ 2147483647 h 12"/>
                <a:gd name="T4" fmla="*/ 2147483647 w 19"/>
                <a:gd name="T5" fmla="*/ 2147483647 h 12"/>
                <a:gd name="T6" fmla="*/ 2147483647 w 19"/>
                <a:gd name="T7" fmla="*/ 2147483647 h 12"/>
                <a:gd name="T8" fmla="*/ 2147483647 w 19"/>
                <a:gd name="T9" fmla="*/ 2147483647 h 12"/>
                <a:gd name="T10" fmla="*/ 2147483647 w 19"/>
                <a:gd name="T11" fmla="*/ 2147483647 h 12"/>
                <a:gd name="T12" fmla="*/ 2147483647 w 19"/>
                <a:gd name="T13" fmla="*/ 2147483647 h 12"/>
                <a:gd name="T14" fmla="*/ 2147483647 w 19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2">
                  <a:moveTo>
                    <a:pt x="18" y="1"/>
                  </a:moveTo>
                  <a:cubicBezTo>
                    <a:pt x="19" y="3"/>
                    <a:pt x="18" y="5"/>
                    <a:pt x="17" y="6"/>
                  </a:cubicBezTo>
                  <a:cubicBezTo>
                    <a:pt x="16" y="7"/>
                    <a:pt x="14" y="6"/>
                    <a:pt x="14" y="6"/>
                  </a:cubicBezTo>
                  <a:cubicBezTo>
                    <a:pt x="12" y="8"/>
                    <a:pt x="8" y="12"/>
                    <a:pt x="1" y="12"/>
                  </a:cubicBezTo>
                  <a:cubicBezTo>
                    <a:pt x="0" y="9"/>
                    <a:pt x="4" y="9"/>
                    <a:pt x="6" y="8"/>
                  </a:cubicBezTo>
                  <a:cubicBezTo>
                    <a:pt x="7" y="7"/>
                    <a:pt x="7" y="6"/>
                    <a:pt x="8" y="5"/>
                  </a:cubicBezTo>
                  <a:cubicBezTo>
                    <a:pt x="9" y="4"/>
                    <a:pt x="11" y="4"/>
                    <a:pt x="11" y="2"/>
                  </a:cubicBezTo>
                  <a:cubicBezTo>
                    <a:pt x="15" y="3"/>
                    <a:pt x="15" y="0"/>
                    <a:pt x="18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2" name="Freeform 79"/>
            <p:cNvSpPr>
              <a:spLocks noChangeArrowheads="1"/>
            </p:cNvSpPr>
            <p:nvPr/>
          </p:nvSpPr>
          <p:spPr bwMode="auto">
            <a:xfrm>
              <a:off x="7323137" y="3222625"/>
              <a:ext cx="38100" cy="57150"/>
            </a:xfrm>
            <a:custGeom>
              <a:avLst/>
              <a:gdLst>
                <a:gd name="T0" fmla="*/ 2147483647 w 10"/>
                <a:gd name="T1" fmla="*/ 0 h 15"/>
                <a:gd name="T2" fmla="*/ 2147483647 w 10"/>
                <a:gd name="T3" fmla="*/ 2147483647 h 15"/>
                <a:gd name="T4" fmla="*/ 2147483647 w 10"/>
                <a:gd name="T5" fmla="*/ 2147483647 h 15"/>
                <a:gd name="T6" fmla="*/ 2147483647 w 10"/>
                <a:gd name="T7" fmla="*/ 2147483647 h 15"/>
                <a:gd name="T8" fmla="*/ 2147483647 w 10"/>
                <a:gd name="T9" fmla="*/ 2147483647 h 15"/>
                <a:gd name="T10" fmla="*/ 0 w 10"/>
                <a:gd name="T11" fmla="*/ 2147483647 h 15"/>
                <a:gd name="T12" fmla="*/ 2147483647 w 10"/>
                <a:gd name="T13" fmla="*/ 0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" h="15">
                  <a:moveTo>
                    <a:pt x="1" y="0"/>
                  </a:moveTo>
                  <a:cubicBezTo>
                    <a:pt x="2" y="0"/>
                    <a:pt x="2" y="2"/>
                    <a:pt x="2" y="3"/>
                  </a:cubicBezTo>
                  <a:cubicBezTo>
                    <a:pt x="1" y="5"/>
                    <a:pt x="9" y="5"/>
                    <a:pt x="7" y="7"/>
                  </a:cubicBezTo>
                  <a:cubicBezTo>
                    <a:pt x="4" y="10"/>
                    <a:pt x="10" y="8"/>
                    <a:pt x="8" y="14"/>
                  </a:cubicBezTo>
                  <a:cubicBezTo>
                    <a:pt x="6" y="15"/>
                    <a:pt x="4" y="12"/>
                    <a:pt x="4" y="14"/>
                  </a:cubicBezTo>
                  <a:cubicBezTo>
                    <a:pt x="2" y="13"/>
                    <a:pt x="1" y="7"/>
                    <a:pt x="0" y="3"/>
                  </a:cubicBezTo>
                  <a:cubicBezTo>
                    <a:pt x="1" y="3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3" name="Freeform 80"/>
            <p:cNvSpPr>
              <a:spLocks noChangeArrowheads="1"/>
            </p:cNvSpPr>
            <p:nvPr/>
          </p:nvSpPr>
          <p:spPr bwMode="auto">
            <a:xfrm>
              <a:off x="7331075" y="3271838"/>
              <a:ext cx="87313" cy="117475"/>
            </a:xfrm>
            <a:custGeom>
              <a:avLst/>
              <a:gdLst>
                <a:gd name="T0" fmla="*/ 2147483647 w 23"/>
                <a:gd name="T1" fmla="*/ 0 h 31"/>
                <a:gd name="T2" fmla="*/ 2147483647 w 23"/>
                <a:gd name="T3" fmla="*/ 2147483647 h 31"/>
                <a:gd name="T4" fmla="*/ 2147483647 w 23"/>
                <a:gd name="T5" fmla="*/ 2147483647 h 31"/>
                <a:gd name="T6" fmla="*/ 2147483647 w 23"/>
                <a:gd name="T7" fmla="*/ 2147483647 h 31"/>
                <a:gd name="T8" fmla="*/ 2147483647 w 23"/>
                <a:gd name="T9" fmla="*/ 2147483647 h 31"/>
                <a:gd name="T10" fmla="*/ 2147483647 w 23"/>
                <a:gd name="T11" fmla="*/ 2147483647 h 31"/>
                <a:gd name="T12" fmla="*/ 2147483647 w 23"/>
                <a:gd name="T13" fmla="*/ 2147483647 h 31"/>
                <a:gd name="T14" fmla="*/ 2147483647 w 23"/>
                <a:gd name="T15" fmla="*/ 2147483647 h 31"/>
                <a:gd name="T16" fmla="*/ 2147483647 w 23"/>
                <a:gd name="T17" fmla="*/ 2147483647 h 31"/>
                <a:gd name="T18" fmla="*/ 2147483647 w 23"/>
                <a:gd name="T19" fmla="*/ 2147483647 h 31"/>
                <a:gd name="T20" fmla="*/ 2147483647 w 23"/>
                <a:gd name="T21" fmla="*/ 2147483647 h 31"/>
                <a:gd name="T22" fmla="*/ 2147483647 w 23"/>
                <a:gd name="T23" fmla="*/ 2147483647 h 31"/>
                <a:gd name="T24" fmla="*/ 0 w 23"/>
                <a:gd name="T25" fmla="*/ 2147483647 h 31"/>
                <a:gd name="T26" fmla="*/ 2147483647 w 23"/>
                <a:gd name="T27" fmla="*/ 2147483647 h 31"/>
                <a:gd name="T28" fmla="*/ 2147483647 w 23"/>
                <a:gd name="T29" fmla="*/ 0 h 3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3" h="31">
                  <a:moveTo>
                    <a:pt x="7" y="0"/>
                  </a:moveTo>
                  <a:cubicBezTo>
                    <a:pt x="9" y="0"/>
                    <a:pt x="9" y="1"/>
                    <a:pt x="9" y="1"/>
                  </a:cubicBezTo>
                  <a:cubicBezTo>
                    <a:pt x="9" y="4"/>
                    <a:pt x="12" y="2"/>
                    <a:pt x="12" y="1"/>
                  </a:cubicBezTo>
                  <a:cubicBezTo>
                    <a:pt x="16" y="4"/>
                    <a:pt x="15" y="9"/>
                    <a:pt x="23" y="7"/>
                  </a:cubicBezTo>
                  <a:cubicBezTo>
                    <a:pt x="23" y="9"/>
                    <a:pt x="23" y="12"/>
                    <a:pt x="23" y="14"/>
                  </a:cubicBezTo>
                  <a:cubicBezTo>
                    <a:pt x="22" y="14"/>
                    <a:pt x="20" y="14"/>
                    <a:pt x="19" y="14"/>
                  </a:cubicBezTo>
                  <a:cubicBezTo>
                    <a:pt x="19" y="16"/>
                    <a:pt x="18" y="17"/>
                    <a:pt x="17" y="17"/>
                  </a:cubicBezTo>
                  <a:cubicBezTo>
                    <a:pt x="20" y="20"/>
                    <a:pt x="16" y="21"/>
                    <a:pt x="16" y="25"/>
                  </a:cubicBezTo>
                  <a:cubicBezTo>
                    <a:pt x="16" y="27"/>
                    <a:pt x="11" y="27"/>
                    <a:pt x="14" y="28"/>
                  </a:cubicBezTo>
                  <a:cubicBezTo>
                    <a:pt x="15" y="31"/>
                    <a:pt x="10" y="29"/>
                    <a:pt x="7" y="30"/>
                  </a:cubicBezTo>
                  <a:cubicBezTo>
                    <a:pt x="8" y="27"/>
                    <a:pt x="6" y="27"/>
                    <a:pt x="6" y="25"/>
                  </a:cubicBezTo>
                  <a:cubicBezTo>
                    <a:pt x="6" y="23"/>
                    <a:pt x="7" y="23"/>
                    <a:pt x="9" y="22"/>
                  </a:cubicBezTo>
                  <a:cubicBezTo>
                    <a:pt x="7" y="21"/>
                    <a:pt x="6" y="17"/>
                    <a:pt x="0" y="18"/>
                  </a:cubicBezTo>
                  <a:cubicBezTo>
                    <a:pt x="0" y="14"/>
                    <a:pt x="4" y="15"/>
                    <a:pt x="6" y="13"/>
                  </a:cubicBezTo>
                  <a:cubicBezTo>
                    <a:pt x="7" y="6"/>
                    <a:pt x="6" y="6"/>
                    <a:pt x="7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4" name="Freeform 81"/>
            <p:cNvSpPr>
              <a:spLocks noChangeArrowheads="1"/>
            </p:cNvSpPr>
            <p:nvPr/>
          </p:nvSpPr>
          <p:spPr bwMode="auto">
            <a:xfrm>
              <a:off x="6715125" y="3370263"/>
              <a:ext cx="74613" cy="74613"/>
            </a:xfrm>
            <a:custGeom>
              <a:avLst/>
              <a:gdLst>
                <a:gd name="T0" fmla="*/ 2147483647 w 20"/>
                <a:gd name="T1" fmla="*/ 2147483647 h 20"/>
                <a:gd name="T2" fmla="*/ 2147483647 w 20"/>
                <a:gd name="T3" fmla="*/ 2147483647 h 20"/>
                <a:gd name="T4" fmla="*/ 2147483647 w 20"/>
                <a:gd name="T5" fmla="*/ 2147483647 h 20"/>
                <a:gd name="T6" fmla="*/ 2147483647 w 20"/>
                <a:gd name="T7" fmla="*/ 2147483647 h 20"/>
                <a:gd name="T8" fmla="*/ 2147483647 w 20"/>
                <a:gd name="T9" fmla="*/ 2147483647 h 20"/>
                <a:gd name="T10" fmla="*/ 2147483647 w 20"/>
                <a:gd name="T11" fmla="*/ 2147483647 h 20"/>
                <a:gd name="T12" fmla="*/ 2147483647 w 20"/>
                <a:gd name="T13" fmla="*/ 2147483647 h 20"/>
                <a:gd name="T14" fmla="*/ 2147483647 w 20"/>
                <a:gd name="T15" fmla="*/ 2147483647 h 20"/>
                <a:gd name="T16" fmla="*/ 2147483647 w 20"/>
                <a:gd name="T17" fmla="*/ 2147483647 h 20"/>
                <a:gd name="T18" fmla="*/ 2147483647 w 20"/>
                <a:gd name="T19" fmla="*/ 2147483647 h 20"/>
                <a:gd name="T20" fmla="*/ 0 w 20"/>
                <a:gd name="T21" fmla="*/ 2147483647 h 20"/>
                <a:gd name="T22" fmla="*/ 2147483647 w 20"/>
                <a:gd name="T23" fmla="*/ 2147483647 h 20"/>
                <a:gd name="T24" fmla="*/ 2147483647 w 20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0" h="20">
                  <a:moveTo>
                    <a:pt x="19" y="1"/>
                  </a:moveTo>
                  <a:cubicBezTo>
                    <a:pt x="18" y="3"/>
                    <a:pt x="20" y="6"/>
                    <a:pt x="19" y="9"/>
                  </a:cubicBezTo>
                  <a:cubicBezTo>
                    <a:pt x="18" y="9"/>
                    <a:pt x="17" y="7"/>
                    <a:pt x="17" y="6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10"/>
                    <a:pt x="17" y="13"/>
                    <a:pt x="16" y="15"/>
                  </a:cubicBezTo>
                  <a:cubicBezTo>
                    <a:pt x="16" y="15"/>
                    <a:pt x="13" y="14"/>
                    <a:pt x="13" y="15"/>
                  </a:cubicBezTo>
                  <a:cubicBezTo>
                    <a:pt x="13" y="15"/>
                    <a:pt x="13" y="17"/>
                    <a:pt x="13" y="18"/>
                  </a:cubicBezTo>
                  <a:cubicBezTo>
                    <a:pt x="12" y="19"/>
                    <a:pt x="9" y="18"/>
                    <a:pt x="9" y="20"/>
                  </a:cubicBezTo>
                  <a:cubicBezTo>
                    <a:pt x="7" y="19"/>
                    <a:pt x="7" y="18"/>
                    <a:pt x="6" y="16"/>
                  </a:cubicBezTo>
                  <a:cubicBezTo>
                    <a:pt x="5" y="15"/>
                    <a:pt x="3" y="14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7" y="3"/>
                    <a:pt x="12" y="2"/>
                  </a:cubicBezTo>
                  <a:cubicBezTo>
                    <a:pt x="14" y="2"/>
                    <a:pt x="16" y="0"/>
                    <a:pt x="19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5" name="Freeform 82"/>
            <p:cNvSpPr>
              <a:spLocks noChangeArrowheads="1"/>
            </p:cNvSpPr>
            <p:nvPr/>
          </p:nvSpPr>
          <p:spPr bwMode="auto">
            <a:xfrm>
              <a:off x="2039937" y="0"/>
              <a:ext cx="1292225" cy="966788"/>
            </a:xfrm>
            <a:custGeom>
              <a:avLst/>
              <a:gdLst>
                <a:gd name="T0" fmla="*/ 2147483647 w 344"/>
                <a:gd name="T1" fmla="*/ 2147483647 h 257"/>
                <a:gd name="T2" fmla="*/ 2147483647 w 344"/>
                <a:gd name="T3" fmla="*/ 2147483647 h 257"/>
                <a:gd name="T4" fmla="*/ 2147483647 w 344"/>
                <a:gd name="T5" fmla="*/ 2147483647 h 257"/>
                <a:gd name="T6" fmla="*/ 2147483647 w 344"/>
                <a:gd name="T7" fmla="*/ 2147483647 h 257"/>
                <a:gd name="T8" fmla="*/ 2147483647 w 344"/>
                <a:gd name="T9" fmla="*/ 2147483647 h 257"/>
                <a:gd name="T10" fmla="*/ 2147483647 w 344"/>
                <a:gd name="T11" fmla="*/ 2147483647 h 257"/>
                <a:gd name="T12" fmla="*/ 2147483647 w 344"/>
                <a:gd name="T13" fmla="*/ 2147483647 h 257"/>
                <a:gd name="T14" fmla="*/ 2147483647 w 344"/>
                <a:gd name="T15" fmla="*/ 2147483647 h 257"/>
                <a:gd name="T16" fmla="*/ 2147483647 w 344"/>
                <a:gd name="T17" fmla="*/ 2147483647 h 257"/>
                <a:gd name="T18" fmla="*/ 2147483647 w 344"/>
                <a:gd name="T19" fmla="*/ 2147483647 h 257"/>
                <a:gd name="T20" fmla="*/ 2147483647 w 344"/>
                <a:gd name="T21" fmla="*/ 2147483647 h 257"/>
                <a:gd name="T22" fmla="*/ 2147483647 w 344"/>
                <a:gd name="T23" fmla="*/ 2147483647 h 257"/>
                <a:gd name="T24" fmla="*/ 2147483647 w 344"/>
                <a:gd name="T25" fmla="*/ 2147483647 h 257"/>
                <a:gd name="T26" fmla="*/ 2147483647 w 344"/>
                <a:gd name="T27" fmla="*/ 2147483647 h 257"/>
                <a:gd name="T28" fmla="*/ 2147483647 w 344"/>
                <a:gd name="T29" fmla="*/ 2147483647 h 257"/>
                <a:gd name="T30" fmla="*/ 2147483647 w 344"/>
                <a:gd name="T31" fmla="*/ 2147483647 h 257"/>
                <a:gd name="T32" fmla="*/ 2147483647 w 344"/>
                <a:gd name="T33" fmla="*/ 2147483647 h 257"/>
                <a:gd name="T34" fmla="*/ 2147483647 w 344"/>
                <a:gd name="T35" fmla="*/ 2147483647 h 257"/>
                <a:gd name="T36" fmla="*/ 2147483647 w 344"/>
                <a:gd name="T37" fmla="*/ 2147483647 h 257"/>
                <a:gd name="T38" fmla="*/ 2147483647 w 344"/>
                <a:gd name="T39" fmla="*/ 2147483647 h 257"/>
                <a:gd name="T40" fmla="*/ 2147483647 w 344"/>
                <a:gd name="T41" fmla="*/ 2147483647 h 257"/>
                <a:gd name="T42" fmla="*/ 2147483647 w 344"/>
                <a:gd name="T43" fmla="*/ 2147483647 h 257"/>
                <a:gd name="T44" fmla="*/ 2147483647 w 344"/>
                <a:gd name="T45" fmla="*/ 2147483647 h 257"/>
                <a:gd name="T46" fmla="*/ 2147483647 w 344"/>
                <a:gd name="T47" fmla="*/ 2147483647 h 257"/>
                <a:gd name="T48" fmla="*/ 2147483647 w 344"/>
                <a:gd name="T49" fmla="*/ 2147483647 h 257"/>
                <a:gd name="T50" fmla="*/ 2147483647 w 344"/>
                <a:gd name="T51" fmla="*/ 2147483647 h 257"/>
                <a:gd name="T52" fmla="*/ 2147483647 w 344"/>
                <a:gd name="T53" fmla="*/ 2147483647 h 257"/>
                <a:gd name="T54" fmla="*/ 2147483647 w 344"/>
                <a:gd name="T55" fmla="*/ 2147483647 h 257"/>
                <a:gd name="T56" fmla="*/ 2147483647 w 344"/>
                <a:gd name="T57" fmla="*/ 2147483647 h 257"/>
                <a:gd name="T58" fmla="*/ 2147483647 w 344"/>
                <a:gd name="T59" fmla="*/ 2147483647 h 257"/>
                <a:gd name="T60" fmla="*/ 2147483647 w 344"/>
                <a:gd name="T61" fmla="*/ 2147483647 h 257"/>
                <a:gd name="T62" fmla="*/ 2147483647 w 344"/>
                <a:gd name="T63" fmla="*/ 2147483647 h 257"/>
                <a:gd name="T64" fmla="*/ 2147483647 w 344"/>
                <a:gd name="T65" fmla="*/ 2147483647 h 257"/>
                <a:gd name="T66" fmla="*/ 2147483647 w 344"/>
                <a:gd name="T67" fmla="*/ 2147483647 h 257"/>
                <a:gd name="T68" fmla="*/ 2147483647 w 344"/>
                <a:gd name="T69" fmla="*/ 2147483647 h 257"/>
                <a:gd name="T70" fmla="*/ 2147483647 w 344"/>
                <a:gd name="T71" fmla="*/ 2147483647 h 257"/>
                <a:gd name="T72" fmla="*/ 2147483647 w 344"/>
                <a:gd name="T73" fmla="*/ 2147483647 h 257"/>
                <a:gd name="T74" fmla="*/ 2147483647 w 344"/>
                <a:gd name="T75" fmla="*/ 2147483647 h 257"/>
                <a:gd name="T76" fmla="*/ 2147483647 w 344"/>
                <a:gd name="T77" fmla="*/ 2147483647 h 257"/>
                <a:gd name="T78" fmla="*/ 2147483647 w 344"/>
                <a:gd name="T79" fmla="*/ 2147483647 h 257"/>
                <a:gd name="T80" fmla="*/ 2147483647 w 344"/>
                <a:gd name="T81" fmla="*/ 2147483647 h 257"/>
                <a:gd name="T82" fmla="*/ 2147483647 w 344"/>
                <a:gd name="T83" fmla="*/ 2147483647 h 257"/>
                <a:gd name="T84" fmla="*/ 2147483647 w 344"/>
                <a:gd name="T85" fmla="*/ 2147483647 h 257"/>
                <a:gd name="T86" fmla="*/ 2147483647 w 344"/>
                <a:gd name="T87" fmla="*/ 2147483647 h 257"/>
                <a:gd name="T88" fmla="*/ 2147483647 w 344"/>
                <a:gd name="T89" fmla="*/ 2147483647 h 257"/>
                <a:gd name="T90" fmla="*/ 2147483647 w 344"/>
                <a:gd name="T91" fmla="*/ 2147483647 h 257"/>
                <a:gd name="T92" fmla="*/ 2147483647 w 344"/>
                <a:gd name="T93" fmla="*/ 2147483647 h 257"/>
                <a:gd name="T94" fmla="*/ 2147483647 w 344"/>
                <a:gd name="T95" fmla="*/ 2147483647 h 257"/>
                <a:gd name="T96" fmla="*/ 2147483647 w 344"/>
                <a:gd name="T97" fmla="*/ 2147483647 h 257"/>
                <a:gd name="T98" fmla="*/ 2147483647 w 344"/>
                <a:gd name="T99" fmla="*/ 2147483647 h 257"/>
                <a:gd name="T100" fmla="*/ 2147483647 w 344"/>
                <a:gd name="T101" fmla="*/ 2147483647 h 257"/>
                <a:gd name="T102" fmla="*/ 2147483647 w 344"/>
                <a:gd name="T103" fmla="*/ 2147483647 h 257"/>
                <a:gd name="T104" fmla="*/ 2147483647 w 344"/>
                <a:gd name="T105" fmla="*/ 2147483647 h 257"/>
                <a:gd name="T106" fmla="*/ 2147483647 w 344"/>
                <a:gd name="T107" fmla="*/ 2147483647 h 257"/>
                <a:gd name="T108" fmla="*/ 2147483647 w 344"/>
                <a:gd name="T109" fmla="*/ 0 h 257"/>
                <a:gd name="T110" fmla="*/ 2147483647 w 344"/>
                <a:gd name="T111" fmla="*/ 2147483647 h 257"/>
                <a:gd name="T112" fmla="*/ 2147483647 w 344"/>
                <a:gd name="T113" fmla="*/ 2147483647 h 257"/>
                <a:gd name="T114" fmla="*/ 2147483647 w 344"/>
                <a:gd name="T115" fmla="*/ 2147483647 h 25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44" h="257">
                  <a:moveTo>
                    <a:pt x="232" y="26"/>
                  </a:moveTo>
                  <a:cubicBezTo>
                    <a:pt x="233" y="27"/>
                    <a:pt x="235" y="26"/>
                    <a:pt x="235" y="28"/>
                  </a:cubicBezTo>
                  <a:cubicBezTo>
                    <a:pt x="237" y="30"/>
                    <a:pt x="239" y="27"/>
                    <a:pt x="240" y="27"/>
                  </a:cubicBezTo>
                  <a:cubicBezTo>
                    <a:pt x="242" y="27"/>
                    <a:pt x="242" y="29"/>
                    <a:pt x="244" y="28"/>
                  </a:cubicBezTo>
                  <a:cubicBezTo>
                    <a:pt x="245" y="28"/>
                    <a:pt x="245" y="27"/>
                    <a:pt x="247" y="27"/>
                  </a:cubicBezTo>
                  <a:cubicBezTo>
                    <a:pt x="248" y="27"/>
                    <a:pt x="249" y="27"/>
                    <a:pt x="251" y="27"/>
                  </a:cubicBezTo>
                  <a:cubicBezTo>
                    <a:pt x="256" y="26"/>
                    <a:pt x="262" y="24"/>
                    <a:pt x="266" y="26"/>
                  </a:cubicBezTo>
                  <a:cubicBezTo>
                    <a:pt x="265" y="29"/>
                    <a:pt x="259" y="27"/>
                    <a:pt x="258" y="30"/>
                  </a:cubicBezTo>
                  <a:cubicBezTo>
                    <a:pt x="258" y="33"/>
                    <a:pt x="261" y="30"/>
                    <a:pt x="261" y="30"/>
                  </a:cubicBezTo>
                  <a:cubicBezTo>
                    <a:pt x="263" y="30"/>
                    <a:pt x="263" y="32"/>
                    <a:pt x="268" y="30"/>
                  </a:cubicBezTo>
                  <a:cubicBezTo>
                    <a:pt x="268" y="29"/>
                    <a:pt x="269" y="29"/>
                    <a:pt x="270" y="28"/>
                  </a:cubicBezTo>
                  <a:cubicBezTo>
                    <a:pt x="271" y="28"/>
                    <a:pt x="277" y="25"/>
                    <a:pt x="277" y="26"/>
                  </a:cubicBezTo>
                  <a:cubicBezTo>
                    <a:pt x="280" y="29"/>
                    <a:pt x="276" y="24"/>
                    <a:pt x="279" y="24"/>
                  </a:cubicBezTo>
                  <a:cubicBezTo>
                    <a:pt x="279" y="24"/>
                    <a:pt x="283" y="25"/>
                    <a:pt x="283" y="24"/>
                  </a:cubicBezTo>
                  <a:cubicBezTo>
                    <a:pt x="284" y="23"/>
                    <a:pt x="286" y="22"/>
                    <a:pt x="290" y="23"/>
                  </a:cubicBezTo>
                  <a:cubicBezTo>
                    <a:pt x="290" y="25"/>
                    <a:pt x="290" y="27"/>
                    <a:pt x="289" y="27"/>
                  </a:cubicBezTo>
                  <a:cubicBezTo>
                    <a:pt x="288" y="28"/>
                    <a:pt x="287" y="29"/>
                    <a:pt x="286" y="30"/>
                  </a:cubicBezTo>
                  <a:cubicBezTo>
                    <a:pt x="284" y="32"/>
                    <a:pt x="284" y="34"/>
                    <a:pt x="280" y="34"/>
                  </a:cubicBezTo>
                  <a:cubicBezTo>
                    <a:pt x="281" y="38"/>
                    <a:pt x="283" y="33"/>
                    <a:pt x="286" y="34"/>
                  </a:cubicBezTo>
                  <a:cubicBezTo>
                    <a:pt x="287" y="34"/>
                    <a:pt x="286" y="32"/>
                    <a:pt x="287" y="31"/>
                  </a:cubicBezTo>
                  <a:cubicBezTo>
                    <a:pt x="289" y="30"/>
                    <a:pt x="294" y="32"/>
                    <a:pt x="294" y="28"/>
                  </a:cubicBezTo>
                  <a:cubicBezTo>
                    <a:pt x="298" y="33"/>
                    <a:pt x="306" y="26"/>
                    <a:pt x="308" y="30"/>
                  </a:cubicBezTo>
                  <a:cubicBezTo>
                    <a:pt x="310" y="28"/>
                    <a:pt x="311" y="27"/>
                    <a:pt x="312" y="26"/>
                  </a:cubicBezTo>
                  <a:cubicBezTo>
                    <a:pt x="317" y="27"/>
                    <a:pt x="320" y="24"/>
                    <a:pt x="324" y="24"/>
                  </a:cubicBezTo>
                  <a:cubicBezTo>
                    <a:pt x="323" y="24"/>
                    <a:pt x="325" y="25"/>
                    <a:pt x="325" y="26"/>
                  </a:cubicBezTo>
                  <a:cubicBezTo>
                    <a:pt x="326" y="26"/>
                    <a:pt x="331" y="25"/>
                    <a:pt x="332" y="26"/>
                  </a:cubicBezTo>
                  <a:cubicBezTo>
                    <a:pt x="334" y="27"/>
                    <a:pt x="333" y="25"/>
                    <a:pt x="335" y="26"/>
                  </a:cubicBezTo>
                  <a:cubicBezTo>
                    <a:pt x="338" y="26"/>
                    <a:pt x="340" y="29"/>
                    <a:pt x="343" y="28"/>
                  </a:cubicBezTo>
                  <a:cubicBezTo>
                    <a:pt x="344" y="31"/>
                    <a:pt x="342" y="30"/>
                    <a:pt x="340" y="31"/>
                  </a:cubicBezTo>
                  <a:cubicBezTo>
                    <a:pt x="340" y="32"/>
                    <a:pt x="338" y="34"/>
                    <a:pt x="338" y="34"/>
                  </a:cubicBezTo>
                  <a:cubicBezTo>
                    <a:pt x="334" y="36"/>
                    <a:pt x="328" y="35"/>
                    <a:pt x="328" y="40"/>
                  </a:cubicBezTo>
                  <a:cubicBezTo>
                    <a:pt x="324" y="40"/>
                    <a:pt x="320" y="39"/>
                    <a:pt x="318" y="41"/>
                  </a:cubicBezTo>
                  <a:cubicBezTo>
                    <a:pt x="320" y="43"/>
                    <a:pt x="323" y="44"/>
                    <a:pt x="317" y="44"/>
                  </a:cubicBezTo>
                  <a:cubicBezTo>
                    <a:pt x="317" y="45"/>
                    <a:pt x="319" y="45"/>
                    <a:pt x="321" y="45"/>
                  </a:cubicBezTo>
                  <a:cubicBezTo>
                    <a:pt x="319" y="49"/>
                    <a:pt x="312" y="48"/>
                    <a:pt x="311" y="54"/>
                  </a:cubicBezTo>
                  <a:cubicBezTo>
                    <a:pt x="309" y="54"/>
                    <a:pt x="312" y="51"/>
                    <a:pt x="311" y="51"/>
                  </a:cubicBezTo>
                  <a:cubicBezTo>
                    <a:pt x="310" y="50"/>
                    <a:pt x="307" y="53"/>
                    <a:pt x="304" y="54"/>
                  </a:cubicBezTo>
                  <a:cubicBezTo>
                    <a:pt x="304" y="55"/>
                    <a:pt x="306" y="55"/>
                    <a:pt x="307" y="55"/>
                  </a:cubicBezTo>
                  <a:cubicBezTo>
                    <a:pt x="303" y="58"/>
                    <a:pt x="305" y="57"/>
                    <a:pt x="304" y="62"/>
                  </a:cubicBezTo>
                  <a:cubicBezTo>
                    <a:pt x="304" y="63"/>
                    <a:pt x="299" y="64"/>
                    <a:pt x="298" y="65"/>
                  </a:cubicBezTo>
                  <a:cubicBezTo>
                    <a:pt x="298" y="66"/>
                    <a:pt x="299" y="68"/>
                    <a:pt x="298" y="69"/>
                  </a:cubicBezTo>
                  <a:cubicBezTo>
                    <a:pt x="297" y="70"/>
                    <a:pt x="295" y="70"/>
                    <a:pt x="293" y="70"/>
                  </a:cubicBezTo>
                  <a:cubicBezTo>
                    <a:pt x="293" y="72"/>
                    <a:pt x="295" y="73"/>
                    <a:pt x="296" y="75"/>
                  </a:cubicBezTo>
                  <a:cubicBezTo>
                    <a:pt x="296" y="77"/>
                    <a:pt x="300" y="76"/>
                    <a:pt x="301" y="77"/>
                  </a:cubicBezTo>
                  <a:cubicBezTo>
                    <a:pt x="302" y="78"/>
                    <a:pt x="301" y="80"/>
                    <a:pt x="301" y="80"/>
                  </a:cubicBezTo>
                  <a:cubicBezTo>
                    <a:pt x="302" y="81"/>
                    <a:pt x="304" y="81"/>
                    <a:pt x="305" y="82"/>
                  </a:cubicBezTo>
                  <a:cubicBezTo>
                    <a:pt x="305" y="84"/>
                    <a:pt x="307" y="85"/>
                    <a:pt x="307" y="87"/>
                  </a:cubicBezTo>
                  <a:cubicBezTo>
                    <a:pt x="302" y="89"/>
                    <a:pt x="298" y="87"/>
                    <a:pt x="293" y="90"/>
                  </a:cubicBezTo>
                  <a:cubicBezTo>
                    <a:pt x="296" y="94"/>
                    <a:pt x="299" y="98"/>
                    <a:pt x="307" y="97"/>
                  </a:cubicBezTo>
                  <a:cubicBezTo>
                    <a:pt x="306" y="99"/>
                    <a:pt x="308" y="100"/>
                    <a:pt x="310" y="100"/>
                  </a:cubicBezTo>
                  <a:cubicBezTo>
                    <a:pt x="310" y="103"/>
                    <a:pt x="307" y="102"/>
                    <a:pt x="307" y="104"/>
                  </a:cubicBezTo>
                  <a:cubicBezTo>
                    <a:pt x="307" y="106"/>
                    <a:pt x="305" y="107"/>
                    <a:pt x="303" y="107"/>
                  </a:cubicBezTo>
                  <a:cubicBezTo>
                    <a:pt x="301" y="112"/>
                    <a:pt x="308" y="109"/>
                    <a:pt x="307" y="114"/>
                  </a:cubicBezTo>
                  <a:cubicBezTo>
                    <a:pt x="304" y="114"/>
                    <a:pt x="304" y="115"/>
                    <a:pt x="305" y="115"/>
                  </a:cubicBezTo>
                  <a:cubicBezTo>
                    <a:pt x="304" y="119"/>
                    <a:pt x="301" y="114"/>
                    <a:pt x="298" y="115"/>
                  </a:cubicBezTo>
                  <a:cubicBezTo>
                    <a:pt x="296" y="115"/>
                    <a:pt x="297" y="120"/>
                    <a:pt x="294" y="120"/>
                  </a:cubicBezTo>
                  <a:cubicBezTo>
                    <a:pt x="294" y="122"/>
                    <a:pt x="295" y="123"/>
                    <a:pt x="297" y="124"/>
                  </a:cubicBezTo>
                  <a:cubicBezTo>
                    <a:pt x="297" y="126"/>
                    <a:pt x="293" y="125"/>
                    <a:pt x="291" y="125"/>
                  </a:cubicBezTo>
                  <a:cubicBezTo>
                    <a:pt x="287" y="126"/>
                    <a:pt x="284" y="129"/>
                    <a:pt x="280" y="129"/>
                  </a:cubicBezTo>
                  <a:cubicBezTo>
                    <a:pt x="280" y="131"/>
                    <a:pt x="283" y="130"/>
                    <a:pt x="284" y="131"/>
                  </a:cubicBezTo>
                  <a:cubicBezTo>
                    <a:pt x="286" y="132"/>
                    <a:pt x="287" y="136"/>
                    <a:pt x="290" y="135"/>
                  </a:cubicBezTo>
                  <a:cubicBezTo>
                    <a:pt x="291" y="138"/>
                    <a:pt x="288" y="138"/>
                    <a:pt x="287" y="139"/>
                  </a:cubicBezTo>
                  <a:cubicBezTo>
                    <a:pt x="286" y="141"/>
                    <a:pt x="289" y="145"/>
                    <a:pt x="286" y="146"/>
                  </a:cubicBezTo>
                  <a:cubicBezTo>
                    <a:pt x="288" y="152"/>
                    <a:pt x="297" y="150"/>
                    <a:pt x="298" y="156"/>
                  </a:cubicBezTo>
                  <a:cubicBezTo>
                    <a:pt x="296" y="156"/>
                    <a:pt x="293" y="157"/>
                    <a:pt x="293" y="155"/>
                  </a:cubicBezTo>
                  <a:cubicBezTo>
                    <a:pt x="291" y="155"/>
                    <a:pt x="292" y="156"/>
                    <a:pt x="293" y="156"/>
                  </a:cubicBezTo>
                  <a:cubicBezTo>
                    <a:pt x="289" y="160"/>
                    <a:pt x="287" y="160"/>
                    <a:pt x="280" y="159"/>
                  </a:cubicBezTo>
                  <a:cubicBezTo>
                    <a:pt x="282" y="153"/>
                    <a:pt x="274" y="159"/>
                    <a:pt x="276" y="153"/>
                  </a:cubicBezTo>
                  <a:cubicBezTo>
                    <a:pt x="272" y="152"/>
                    <a:pt x="272" y="156"/>
                    <a:pt x="268" y="155"/>
                  </a:cubicBezTo>
                  <a:cubicBezTo>
                    <a:pt x="269" y="156"/>
                    <a:pt x="269" y="157"/>
                    <a:pt x="266" y="157"/>
                  </a:cubicBezTo>
                  <a:cubicBezTo>
                    <a:pt x="266" y="159"/>
                    <a:pt x="274" y="159"/>
                    <a:pt x="268" y="160"/>
                  </a:cubicBezTo>
                  <a:cubicBezTo>
                    <a:pt x="269" y="163"/>
                    <a:pt x="272" y="161"/>
                    <a:pt x="275" y="162"/>
                  </a:cubicBezTo>
                  <a:cubicBezTo>
                    <a:pt x="278" y="162"/>
                    <a:pt x="282" y="164"/>
                    <a:pt x="286" y="163"/>
                  </a:cubicBezTo>
                  <a:cubicBezTo>
                    <a:pt x="283" y="167"/>
                    <a:pt x="280" y="171"/>
                    <a:pt x="276" y="174"/>
                  </a:cubicBezTo>
                  <a:cubicBezTo>
                    <a:pt x="273" y="174"/>
                    <a:pt x="270" y="175"/>
                    <a:pt x="268" y="176"/>
                  </a:cubicBezTo>
                  <a:cubicBezTo>
                    <a:pt x="267" y="176"/>
                    <a:pt x="265" y="175"/>
                    <a:pt x="265" y="176"/>
                  </a:cubicBezTo>
                  <a:cubicBezTo>
                    <a:pt x="263" y="177"/>
                    <a:pt x="264" y="176"/>
                    <a:pt x="262" y="176"/>
                  </a:cubicBezTo>
                  <a:cubicBezTo>
                    <a:pt x="258" y="176"/>
                    <a:pt x="255" y="179"/>
                    <a:pt x="249" y="178"/>
                  </a:cubicBezTo>
                  <a:cubicBezTo>
                    <a:pt x="247" y="178"/>
                    <a:pt x="249" y="180"/>
                    <a:pt x="249" y="180"/>
                  </a:cubicBezTo>
                  <a:cubicBezTo>
                    <a:pt x="248" y="183"/>
                    <a:pt x="247" y="180"/>
                    <a:pt x="242" y="181"/>
                  </a:cubicBezTo>
                  <a:cubicBezTo>
                    <a:pt x="242" y="183"/>
                    <a:pt x="244" y="182"/>
                    <a:pt x="245" y="183"/>
                  </a:cubicBezTo>
                  <a:cubicBezTo>
                    <a:pt x="245" y="185"/>
                    <a:pt x="235" y="186"/>
                    <a:pt x="237" y="181"/>
                  </a:cubicBezTo>
                  <a:cubicBezTo>
                    <a:pt x="236" y="182"/>
                    <a:pt x="232" y="182"/>
                    <a:pt x="231" y="183"/>
                  </a:cubicBezTo>
                  <a:cubicBezTo>
                    <a:pt x="230" y="184"/>
                    <a:pt x="232" y="187"/>
                    <a:pt x="231" y="188"/>
                  </a:cubicBezTo>
                  <a:cubicBezTo>
                    <a:pt x="231" y="188"/>
                    <a:pt x="227" y="187"/>
                    <a:pt x="227" y="188"/>
                  </a:cubicBezTo>
                  <a:cubicBezTo>
                    <a:pt x="227" y="189"/>
                    <a:pt x="229" y="191"/>
                    <a:pt x="228" y="192"/>
                  </a:cubicBezTo>
                  <a:cubicBezTo>
                    <a:pt x="226" y="194"/>
                    <a:pt x="226" y="193"/>
                    <a:pt x="224" y="192"/>
                  </a:cubicBezTo>
                  <a:cubicBezTo>
                    <a:pt x="224" y="194"/>
                    <a:pt x="224" y="195"/>
                    <a:pt x="224" y="197"/>
                  </a:cubicBezTo>
                  <a:cubicBezTo>
                    <a:pt x="223" y="197"/>
                    <a:pt x="222" y="196"/>
                    <a:pt x="221" y="197"/>
                  </a:cubicBezTo>
                  <a:cubicBezTo>
                    <a:pt x="220" y="197"/>
                    <a:pt x="221" y="199"/>
                    <a:pt x="220" y="199"/>
                  </a:cubicBezTo>
                  <a:cubicBezTo>
                    <a:pt x="218" y="201"/>
                    <a:pt x="212" y="199"/>
                    <a:pt x="213" y="204"/>
                  </a:cubicBezTo>
                  <a:cubicBezTo>
                    <a:pt x="207" y="205"/>
                    <a:pt x="201" y="205"/>
                    <a:pt x="193" y="205"/>
                  </a:cubicBezTo>
                  <a:cubicBezTo>
                    <a:pt x="190" y="207"/>
                    <a:pt x="189" y="214"/>
                    <a:pt x="185" y="211"/>
                  </a:cubicBezTo>
                  <a:cubicBezTo>
                    <a:pt x="185" y="212"/>
                    <a:pt x="187" y="213"/>
                    <a:pt x="186" y="215"/>
                  </a:cubicBezTo>
                  <a:cubicBezTo>
                    <a:pt x="186" y="215"/>
                    <a:pt x="184" y="215"/>
                    <a:pt x="183" y="215"/>
                  </a:cubicBezTo>
                  <a:cubicBezTo>
                    <a:pt x="183" y="215"/>
                    <a:pt x="185" y="217"/>
                    <a:pt x="185" y="218"/>
                  </a:cubicBezTo>
                  <a:cubicBezTo>
                    <a:pt x="185" y="218"/>
                    <a:pt x="183" y="218"/>
                    <a:pt x="183" y="219"/>
                  </a:cubicBezTo>
                  <a:cubicBezTo>
                    <a:pt x="183" y="221"/>
                    <a:pt x="179" y="224"/>
                    <a:pt x="182" y="225"/>
                  </a:cubicBezTo>
                  <a:cubicBezTo>
                    <a:pt x="182" y="226"/>
                    <a:pt x="180" y="225"/>
                    <a:pt x="179" y="226"/>
                  </a:cubicBezTo>
                  <a:cubicBezTo>
                    <a:pt x="179" y="227"/>
                    <a:pt x="177" y="228"/>
                    <a:pt x="176" y="229"/>
                  </a:cubicBezTo>
                  <a:cubicBezTo>
                    <a:pt x="176" y="229"/>
                    <a:pt x="177" y="231"/>
                    <a:pt x="176" y="232"/>
                  </a:cubicBezTo>
                  <a:cubicBezTo>
                    <a:pt x="174" y="233"/>
                    <a:pt x="176" y="235"/>
                    <a:pt x="175" y="237"/>
                  </a:cubicBezTo>
                  <a:cubicBezTo>
                    <a:pt x="175" y="238"/>
                    <a:pt x="172" y="237"/>
                    <a:pt x="172" y="237"/>
                  </a:cubicBezTo>
                  <a:cubicBezTo>
                    <a:pt x="172" y="238"/>
                    <a:pt x="173" y="239"/>
                    <a:pt x="174" y="240"/>
                  </a:cubicBezTo>
                  <a:cubicBezTo>
                    <a:pt x="174" y="242"/>
                    <a:pt x="172" y="243"/>
                    <a:pt x="172" y="244"/>
                  </a:cubicBezTo>
                  <a:cubicBezTo>
                    <a:pt x="172" y="245"/>
                    <a:pt x="173" y="248"/>
                    <a:pt x="174" y="247"/>
                  </a:cubicBezTo>
                  <a:cubicBezTo>
                    <a:pt x="172" y="252"/>
                    <a:pt x="169" y="254"/>
                    <a:pt x="165" y="257"/>
                  </a:cubicBezTo>
                  <a:cubicBezTo>
                    <a:pt x="161" y="256"/>
                    <a:pt x="158" y="254"/>
                    <a:pt x="155" y="251"/>
                  </a:cubicBezTo>
                  <a:cubicBezTo>
                    <a:pt x="151" y="257"/>
                    <a:pt x="143" y="248"/>
                    <a:pt x="144" y="249"/>
                  </a:cubicBezTo>
                  <a:cubicBezTo>
                    <a:pt x="143" y="248"/>
                    <a:pt x="142" y="251"/>
                    <a:pt x="143" y="251"/>
                  </a:cubicBezTo>
                  <a:cubicBezTo>
                    <a:pt x="141" y="250"/>
                    <a:pt x="141" y="249"/>
                    <a:pt x="140" y="247"/>
                  </a:cubicBezTo>
                  <a:cubicBezTo>
                    <a:pt x="139" y="246"/>
                    <a:pt x="135" y="246"/>
                    <a:pt x="136" y="242"/>
                  </a:cubicBezTo>
                  <a:cubicBezTo>
                    <a:pt x="134" y="240"/>
                    <a:pt x="132" y="239"/>
                    <a:pt x="130" y="237"/>
                  </a:cubicBezTo>
                  <a:cubicBezTo>
                    <a:pt x="130" y="236"/>
                    <a:pt x="132" y="236"/>
                    <a:pt x="133" y="236"/>
                  </a:cubicBezTo>
                  <a:cubicBezTo>
                    <a:pt x="132" y="232"/>
                    <a:pt x="129" y="234"/>
                    <a:pt x="127" y="232"/>
                  </a:cubicBezTo>
                  <a:cubicBezTo>
                    <a:pt x="126" y="231"/>
                    <a:pt x="126" y="228"/>
                    <a:pt x="124" y="228"/>
                  </a:cubicBezTo>
                  <a:cubicBezTo>
                    <a:pt x="122" y="231"/>
                    <a:pt x="124" y="225"/>
                    <a:pt x="124" y="226"/>
                  </a:cubicBezTo>
                  <a:cubicBezTo>
                    <a:pt x="124" y="224"/>
                    <a:pt x="122" y="226"/>
                    <a:pt x="122" y="225"/>
                  </a:cubicBezTo>
                  <a:cubicBezTo>
                    <a:pt x="121" y="223"/>
                    <a:pt x="123" y="221"/>
                    <a:pt x="120" y="221"/>
                  </a:cubicBezTo>
                  <a:cubicBezTo>
                    <a:pt x="118" y="220"/>
                    <a:pt x="120" y="214"/>
                    <a:pt x="117" y="218"/>
                  </a:cubicBezTo>
                  <a:cubicBezTo>
                    <a:pt x="116" y="217"/>
                    <a:pt x="116" y="214"/>
                    <a:pt x="113" y="215"/>
                  </a:cubicBezTo>
                  <a:cubicBezTo>
                    <a:pt x="114" y="213"/>
                    <a:pt x="116" y="213"/>
                    <a:pt x="116" y="211"/>
                  </a:cubicBezTo>
                  <a:cubicBezTo>
                    <a:pt x="116" y="209"/>
                    <a:pt x="113" y="210"/>
                    <a:pt x="110" y="209"/>
                  </a:cubicBezTo>
                  <a:cubicBezTo>
                    <a:pt x="109" y="204"/>
                    <a:pt x="110" y="201"/>
                    <a:pt x="112" y="197"/>
                  </a:cubicBezTo>
                  <a:cubicBezTo>
                    <a:pt x="109" y="195"/>
                    <a:pt x="115" y="192"/>
                    <a:pt x="109" y="192"/>
                  </a:cubicBezTo>
                  <a:cubicBezTo>
                    <a:pt x="109" y="191"/>
                    <a:pt x="111" y="192"/>
                    <a:pt x="112" y="191"/>
                  </a:cubicBezTo>
                  <a:cubicBezTo>
                    <a:pt x="112" y="191"/>
                    <a:pt x="112" y="188"/>
                    <a:pt x="112" y="188"/>
                  </a:cubicBezTo>
                  <a:cubicBezTo>
                    <a:pt x="113" y="188"/>
                    <a:pt x="113" y="190"/>
                    <a:pt x="115" y="190"/>
                  </a:cubicBezTo>
                  <a:cubicBezTo>
                    <a:pt x="115" y="187"/>
                    <a:pt x="115" y="184"/>
                    <a:pt x="115" y="181"/>
                  </a:cubicBezTo>
                  <a:cubicBezTo>
                    <a:pt x="117" y="181"/>
                    <a:pt x="118" y="180"/>
                    <a:pt x="119" y="178"/>
                  </a:cubicBezTo>
                  <a:cubicBezTo>
                    <a:pt x="120" y="178"/>
                    <a:pt x="120" y="180"/>
                    <a:pt x="120" y="181"/>
                  </a:cubicBezTo>
                  <a:cubicBezTo>
                    <a:pt x="122" y="180"/>
                    <a:pt x="122" y="178"/>
                    <a:pt x="124" y="178"/>
                  </a:cubicBezTo>
                  <a:cubicBezTo>
                    <a:pt x="126" y="177"/>
                    <a:pt x="123" y="176"/>
                    <a:pt x="123" y="176"/>
                  </a:cubicBezTo>
                  <a:cubicBezTo>
                    <a:pt x="123" y="174"/>
                    <a:pt x="127" y="174"/>
                    <a:pt x="127" y="173"/>
                  </a:cubicBezTo>
                  <a:cubicBezTo>
                    <a:pt x="128" y="170"/>
                    <a:pt x="123" y="169"/>
                    <a:pt x="126" y="166"/>
                  </a:cubicBezTo>
                  <a:cubicBezTo>
                    <a:pt x="120" y="169"/>
                    <a:pt x="128" y="162"/>
                    <a:pt x="119" y="164"/>
                  </a:cubicBezTo>
                  <a:cubicBezTo>
                    <a:pt x="118" y="159"/>
                    <a:pt x="123" y="160"/>
                    <a:pt x="127" y="160"/>
                  </a:cubicBezTo>
                  <a:cubicBezTo>
                    <a:pt x="127" y="159"/>
                    <a:pt x="124" y="159"/>
                    <a:pt x="124" y="157"/>
                  </a:cubicBezTo>
                  <a:cubicBezTo>
                    <a:pt x="125" y="156"/>
                    <a:pt x="122" y="157"/>
                    <a:pt x="122" y="156"/>
                  </a:cubicBezTo>
                  <a:cubicBezTo>
                    <a:pt x="121" y="156"/>
                    <a:pt x="122" y="154"/>
                    <a:pt x="122" y="153"/>
                  </a:cubicBezTo>
                  <a:cubicBezTo>
                    <a:pt x="121" y="153"/>
                    <a:pt x="118" y="150"/>
                    <a:pt x="117" y="150"/>
                  </a:cubicBezTo>
                  <a:cubicBezTo>
                    <a:pt x="116" y="150"/>
                    <a:pt x="115" y="147"/>
                    <a:pt x="113" y="145"/>
                  </a:cubicBezTo>
                  <a:cubicBezTo>
                    <a:pt x="111" y="147"/>
                    <a:pt x="110" y="149"/>
                    <a:pt x="109" y="145"/>
                  </a:cubicBezTo>
                  <a:cubicBezTo>
                    <a:pt x="107" y="145"/>
                    <a:pt x="108" y="147"/>
                    <a:pt x="108" y="149"/>
                  </a:cubicBezTo>
                  <a:cubicBezTo>
                    <a:pt x="105" y="149"/>
                    <a:pt x="103" y="149"/>
                    <a:pt x="101" y="149"/>
                  </a:cubicBezTo>
                  <a:cubicBezTo>
                    <a:pt x="96" y="143"/>
                    <a:pt x="99" y="139"/>
                    <a:pt x="101" y="132"/>
                  </a:cubicBezTo>
                  <a:cubicBezTo>
                    <a:pt x="100" y="131"/>
                    <a:pt x="99" y="130"/>
                    <a:pt x="99" y="128"/>
                  </a:cubicBezTo>
                  <a:cubicBezTo>
                    <a:pt x="98" y="128"/>
                    <a:pt x="98" y="130"/>
                    <a:pt x="98" y="131"/>
                  </a:cubicBezTo>
                  <a:cubicBezTo>
                    <a:pt x="94" y="131"/>
                    <a:pt x="99" y="123"/>
                    <a:pt x="94" y="125"/>
                  </a:cubicBezTo>
                  <a:cubicBezTo>
                    <a:pt x="95" y="123"/>
                    <a:pt x="95" y="122"/>
                    <a:pt x="94" y="120"/>
                  </a:cubicBezTo>
                  <a:cubicBezTo>
                    <a:pt x="93" y="118"/>
                    <a:pt x="91" y="118"/>
                    <a:pt x="89" y="118"/>
                  </a:cubicBezTo>
                  <a:cubicBezTo>
                    <a:pt x="88" y="116"/>
                    <a:pt x="89" y="113"/>
                    <a:pt x="88" y="111"/>
                  </a:cubicBezTo>
                  <a:cubicBezTo>
                    <a:pt x="87" y="109"/>
                    <a:pt x="83" y="109"/>
                    <a:pt x="85" y="106"/>
                  </a:cubicBezTo>
                  <a:cubicBezTo>
                    <a:pt x="83" y="107"/>
                    <a:pt x="82" y="104"/>
                    <a:pt x="81" y="104"/>
                  </a:cubicBezTo>
                  <a:cubicBezTo>
                    <a:pt x="80" y="104"/>
                    <a:pt x="79" y="105"/>
                    <a:pt x="78" y="104"/>
                  </a:cubicBezTo>
                  <a:cubicBezTo>
                    <a:pt x="76" y="102"/>
                    <a:pt x="66" y="103"/>
                    <a:pt x="63" y="98"/>
                  </a:cubicBezTo>
                  <a:cubicBezTo>
                    <a:pt x="58" y="101"/>
                    <a:pt x="46" y="95"/>
                    <a:pt x="43" y="98"/>
                  </a:cubicBezTo>
                  <a:cubicBezTo>
                    <a:pt x="41" y="101"/>
                    <a:pt x="41" y="98"/>
                    <a:pt x="39" y="98"/>
                  </a:cubicBezTo>
                  <a:cubicBezTo>
                    <a:pt x="35" y="99"/>
                    <a:pt x="33" y="101"/>
                    <a:pt x="29" y="101"/>
                  </a:cubicBezTo>
                  <a:cubicBezTo>
                    <a:pt x="29" y="101"/>
                    <a:pt x="28" y="100"/>
                    <a:pt x="28" y="100"/>
                  </a:cubicBezTo>
                  <a:cubicBezTo>
                    <a:pt x="26" y="100"/>
                    <a:pt x="25" y="100"/>
                    <a:pt x="23" y="100"/>
                  </a:cubicBezTo>
                  <a:cubicBezTo>
                    <a:pt x="24" y="97"/>
                    <a:pt x="22" y="96"/>
                    <a:pt x="21" y="96"/>
                  </a:cubicBezTo>
                  <a:cubicBezTo>
                    <a:pt x="20" y="93"/>
                    <a:pt x="24" y="95"/>
                    <a:pt x="25" y="94"/>
                  </a:cubicBezTo>
                  <a:cubicBezTo>
                    <a:pt x="25" y="94"/>
                    <a:pt x="21" y="90"/>
                    <a:pt x="28" y="91"/>
                  </a:cubicBezTo>
                  <a:cubicBezTo>
                    <a:pt x="25" y="88"/>
                    <a:pt x="15" y="92"/>
                    <a:pt x="12" y="89"/>
                  </a:cubicBezTo>
                  <a:cubicBezTo>
                    <a:pt x="15" y="82"/>
                    <a:pt x="24" y="89"/>
                    <a:pt x="29" y="83"/>
                  </a:cubicBezTo>
                  <a:cubicBezTo>
                    <a:pt x="26" y="80"/>
                    <a:pt x="17" y="82"/>
                    <a:pt x="14" y="83"/>
                  </a:cubicBezTo>
                  <a:cubicBezTo>
                    <a:pt x="12" y="81"/>
                    <a:pt x="13" y="81"/>
                    <a:pt x="14" y="79"/>
                  </a:cubicBezTo>
                  <a:cubicBezTo>
                    <a:pt x="12" y="79"/>
                    <a:pt x="12" y="79"/>
                    <a:pt x="12" y="80"/>
                  </a:cubicBezTo>
                  <a:cubicBezTo>
                    <a:pt x="11" y="80"/>
                    <a:pt x="11" y="79"/>
                    <a:pt x="11" y="77"/>
                  </a:cubicBezTo>
                  <a:cubicBezTo>
                    <a:pt x="5" y="78"/>
                    <a:pt x="3" y="76"/>
                    <a:pt x="0" y="75"/>
                  </a:cubicBezTo>
                  <a:cubicBezTo>
                    <a:pt x="2" y="65"/>
                    <a:pt x="13" y="68"/>
                    <a:pt x="21" y="66"/>
                  </a:cubicBezTo>
                  <a:cubicBezTo>
                    <a:pt x="23" y="66"/>
                    <a:pt x="22" y="66"/>
                    <a:pt x="23" y="65"/>
                  </a:cubicBezTo>
                  <a:cubicBezTo>
                    <a:pt x="23" y="65"/>
                    <a:pt x="25" y="63"/>
                    <a:pt x="25" y="63"/>
                  </a:cubicBezTo>
                  <a:cubicBezTo>
                    <a:pt x="29" y="62"/>
                    <a:pt x="34" y="63"/>
                    <a:pt x="36" y="62"/>
                  </a:cubicBezTo>
                  <a:cubicBezTo>
                    <a:pt x="38" y="61"/>
                    <a:pt x="36" y="60"/>
                    <a:pt x="37" y="59"/>
                  </a:cubicBezTo>
                  <a:cubicBezTo>
                    <a:pt x="39" y="58"/>
                    <a:pt x="41" y="58"/>
                    <a:pt x="42" y="58"/>
                  </a:cubicBezTo>
                  <a:cubicBezTo>
                    <a:pt x="43" y="57"/>
                    <a:pt x="44" y="55"/>
                    <a:pt x="46" y="54"/>
                  </a:cubicBezTo>
                  <a:cubicBezTo>
                    <a:pt x="48" y="49"/>
                    <a:pt x="41" y="53"/>
                    <a:pt x="43" y="48"/>
                  </a:cubicBezTo>
                  <a:cubicBezTo>
                    <a:pt x="40" y="46"/>
                    <a:pt x="41" y="51"/>
                    <a:pt x="40" y="51"/>
                  </a:cubicBezTo>
                  <a:cubicBezTo>
                    <a:pt x="39" y="51"/>
                    <a:pt x="33" y="48"/>
                    <a:pt x="29" y="49"/>
                  </a:cubicBezTo>
                  <a:cubicBezTo>
                    <a:pt x="27" y="46"/>
                    <a:pt x="32" y="48"/>
                    <a:pt x="33" y="47"/>
                  </a:cubicBezTo>
                  <a:cubicBezTo>
                    <a:pt x="33" y="46"/>
                    <a:pt x="33" y="45"/>
                    <a:pt x="33" y="45"/>
                  </a:cubicBezTo>
                  <a:cubicBezTo>
                    <a:pt x="34" y="45"/>
                    <a:pt x="36" y="46"/>
                    <a:pt x="36" y="45"/>
                  </a:cubicBezTo>
                  <a:cubicBezTo>
                    <a:pt x="36" y="45"/>
                    <a:pt x="37" y="43"/>
                    <a:pt x="37" y="42"/>
                  </a:cubicBezTo>
                  <a:cubicBezTo>
                    <a:pt x="39" y="42"/>
                    <a:pt x="38" y="44"/>
                    <a:pt x="39" y="44"/>
                  </a:cubicBezTo>
                  <a:cubicBezTo>
                    <a:pt x="39" y="44"/>
                    <a:pt x="44" y="43"/>
                    <a:pt x="43" y="40"/>
                  </a:cubicBezTo>
                  <a:cubicBezTo>
                    <a:pt x="46" y="39"/>
                    <a:pt x="46" y="41"/>
                    <a:pt x="49" y="41"/>
                  </a:cubicBezTo>
                  <a:cubicBezTo>
                    <a:pt x="51" y="41"/>
                    <a:pt x="49" y="39"/>
                    <a:pt x="49" y="40"/>
                  </a:cubicBezTo>
                  <a:cubicBezTo>
                    <a:pt x="49" y="38"/>
                    <a:pt x="52" y="38"/>
                    <a:pt x="52" y="35"/>
                  </a:cubicBezTo>
                  <a:cubicBezTo>
                    <a:pt x="55" y="35"/>
                    <a:pt x="58" y="35"/>
                    <a:pt x="61" y="35"/>
                  </a:cubicBezTo>
                  <a:cubicBezTo>
                    <a:pt x="64" y="35"/>
                    <a:pt x="62" y="29"/>
                    <a:pt x="63" y="27"/>
                  </a:cubicBezTo>
                  <a:cubicBezTo>
                    <a:pt x="68" y="28"/>
                    <a:pt x="72" y="29"/>
                    <a:pt x="77" y="27"/>
                  </a:cubicBezTo>
                  <a:cubicBezTo>
                    <a:pt x="77" y="26"/>
                    <a:pt x="75" y="26"/>
                    <a:pt x="74" y="26"/>
                  </a:cubicBezTo>
                  <a:cubicBezTo>
                    <a:pt x="75" y="23"/>
                    <a:pt x="80" y="24"/>
                    <a:pt x="82" y="23"/>
                  </a:cubicBezTo>
                  <a:cubicBezTo>
                    <a:pt x="86" y="21"/>
                    <a:pt x="97" y="22"/>
                    <a:pt x="105" y="21"/>
                  </a:cubicBezTo>
                  <a:cubicBezTo>
                    <a:pt x="107" y="21"/>
                    <a:pt x="107" y="20"/>
                    <a:pt x="109" y="20"/>
                  </a:cubicBezTo>
                  <a:cubicBezTo>
                    <a:pt x="113" y="20"/>
                    <a:pt x="116" y="21"/>
                    <a:pt x="119" y="20"/>
                  </a:cubicBezTo>
                  <a:cubicBezTo>
                    <a:pt x="118" y="21"/>
                    <a:pt x="120" y="25"/>
                    <a:pt x="120" y="24"/>
                  </a:cubicBezTo>
                  <a:cubicBezTo>
                    <a:pt x="122" y="22"/>
                    <a:pt x="121" y="23"/>
                    <a:pt x="124" y="27"/>
                  </a:cubicBezTo>
                  <a:cubicBezTo>
                    <a:pt x="127" y="26"/>
                    <a:pt x="122" y="23"/>
                    <a:pt x="129" y="24"/>
                  </a:cubicBezTo>
                  <a:cubicBezTo>
                    <a:pt x="126" y="22"/>
                    <a:pt x="131" y="19"/>
                    <a:pt x="124" y="19"/>
                  </a:cubicBezTo>
                  <a:cubicBezTo>
                    <a:pt x="125" y="16"/>
                    <a:pt x="135" y="11"/>
                    <a:pt x="136" y="17"/>
                  </a:cubicBezTo>
                  <a:cubicBezTo>
                    <a:pt x="140" y="18"/>
                    <a:pt x="139" y="15"/>
                    <a:pt x="143" y="17"/>
                  </a:cubicBezTo>
                  <a:cubicBezTo>
                    <a:pt x="144" y="18"/>
                    <a:pt x="145" y="19"/>
                    <a:pt x="147" y="20"/>
                  </a:cubicBezTo>
                  <a:cubicBezTo>
                    <a:pt x="149" y="21"/>
                    <a:pt x="153" y="21"/>
                    <a:pt x="158" y="23"/>
                  </a:cubicBezTo>
                  <a:cubicBezTo>
                    <a:pt x="158" y="21"/>
                    <a:pt x="156" y="22"/>
                    <a:pt x="155" y="21"/>
                  </a:cubicBezTo>
                  <a:cubicBezTo>
                    <a:pt x="156" y="20"/>
                    <a:pt x="157" y="18"/>
                    <a:pt x="160" y="19"/>
                  </a:cubicBezTo>
                  <a:cubicBezTo>
                    <a:pt x="157" y="15"/>
                    <a:pt x="152" y="15"/>
                    <a:pt x="147" y="14"/>
                  </a:cubicBezTo>
                  <a:cubicBezTo>
                    <a:pt x="147" y="10"/>
                    <a:pt x="153" y="12"/>
                    <a:pt x="157" y="12"/>
                  </a:cubicBezTo>
                  <a:cubicBezTo>
                    <a:pt x="157" y="9"/>
                    <a:pt x="155" y="9"/>
                    <a:pt x="153" y="9"/>
                  </a:cubicBezTo>
                  <a:cubicBezTo>
                    <a:pt x="156" y="3"/>
                    <a:pt x="161" y="8"/>
                    <a:pt x="165" y="9"/>
                  </a:cubicBezTo>
                  <a:cubicBezTo>
                    <a:pt x="168" y="9"/>
                    <a:pt x="168" y="7"/>
                    <a:pt x="171" y="7"/>
                  </a:cubicBezTo>
                  <a:cubicBezTo>
                    <a:pt x="178" y="8"/>
                    <a:pt x="182" y="11"/>
                    <a:pt x="188" y="7"/>
                  </a:cubicBezTo>
                  <a:cubicBezTo>
                    <a:pt x="190" y="6"/>
                    <a:pt x="193" y="7"/>
                    <a:pt x="196" y="6"/>
                  </a:cubicBezTo>
                  <a:cubicBezTo>
                    <a:pt x="198" y="6"/>
                    <a:pt x="197" y="3"/>
                    <a:pt x="197" y="2"/>
                  </a:cubicBezTo>
                  <a:cubicBezTo>
                    <a:pt x="200" y="1"/>
                    <a:pt x="202" y="2"/>
                    <a:pt x="204" y="2"/>
                  </a:cubicBezTo>
                  <a:cubicBezTo>
                    <a:pt x="206" y="1"/>
                    <a:pt x="207" y="0"/>
                    <a:pt x="209" y="0"/>
                  </a:cubicBezTo>
                  <a:cubicBezTo>
                    <a:pt x="212" y="0"/>
                    <a:pt x="215" y="3"/>
                    <a:pt x="221" y="2"/>
                  </a:cubicBezTo>
                  <a:cubicBezTo>
                    <a:pt x="225" y="1"/>
                    <a:pt x="234" y="0"/>
                    <a:pt x="242" y="0"/>
                  </a:cubicBezTo>
                  <a:cubicBezTo>
                    <a:pt x="245" y="0"/>
                    <a:pt x="245" y="1"/>
                    <a:pt x="247" y="2"/>
                  </a:cubicBezTo>
                  <a:cubicBezTo>
                    <a:pt x="255" y="3"/>
                    <a:pt x="262" y="0"/>
                    <a:pt x="262" y="7"/>
                  </a:cubicBezTo>
                  <a:cubicBezTo>
                    <a:pt x="266" y="8"/>
                    <a:pt x="266" y="5"/>
                    <a:pt x="269" y="6"/>
                  </a:cubicBezTo>
                  <a:cubicBezTo>
                    <a:pt x="269" y="10"/>
                    <a:pt x="274" y="9"/>
                    <a:pt x="276" y="12"/>
                  </a:cubicBezTo>
                  <a:cubicBezTo>
                    <a:pt x="280" y="13"/>
                    <a:pt x="280" y="10"/>
                    <a:pt x="283" y="10"/>
                  </a:cubicBezTo>
                  <a:cubicBezTo>
                    <a:pt x="282" y="15"/>
                    <a:pt x="289" y="12"/>
                    <a:pt x="291" y="13"/>
                  </a:cubicBezTo>
                  <a:cubicBezTo>
                    <a:pt x="289" y="16"/>
                    <a:pt x="289" y="14"/>
                    <a:pt x="290" y="19"/>
                  </a:cubicBezTo>
                  <a:cubicBezTo>
                    <a:pt x="288" y="17"/>
                    <a:pt x="287" y="17"/>
                    <a:pt x="287" y="20"/>
                  </a:cubicBezTo>
                  <a:cubicBezTo>
                    <a:pt x="272" y="21"/>
                    <a:pt x="254" y="22"/>
                    <a:pt x="244" y="23"/>
                  </a:cubicBezTo>
                  <a:cubicBezTo>
                    <a:pt x="243" y="22"/>
                    <a:pt x="242" y="23"/>
                    <a:pt x="242" y="24"/>
                  </a:cubicBezTo>
                  <a:cubicBezTo>
                    <a:pt x="241" y="24"/>
                    <a:pt x="242" y="23"/>
                    <a:pt x="242" y="23"/>
                  </a:cubicBezTo>
                  <a:cubicBezTo>
                    <a:pt x="243" y="22"/>
                    <a:pt x="240" y="21"/>
                    <a:pt x="240" y="21"/>
                  </a:cubicBezTo>
                  <a:cubicBezTo>
                    <a:pt x="239" y="22"/>
                    <a:pt x="240" y="24"/>
                    <a:pt x="240" y="24"/>
                  </a:cubicBezTo>
                  <a:cubicBezTo>
                    <a:pt x="237" y="25"/>
                    <a:pt x="234" y="23"/>
                    <a:pt x="232" y="2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6" name="Freeform 83"/>
            <p:cNvSpPr>
              <a:spLocks noChangeArrowheads="1"/>
            </p:cNvSpPr>
            <p:nvPr/>
          </p:nvSpPr>
          <p:spPr bwMode="auto">
            <a:xfrm>
              <a:off x="1644650" y="26988"/>
              <a:ext cx="635000" cy="346075"/>
            </a:xfrm>
            <a:custGeom>
              <a:avLst/>
              <a:gdLst>
                <a:gd name="T0" fmla="*/ 2147483647 w 169"/>
                <a:gd name="T1" fmla="*/ 2147483647 h 92"/>
                <a:gd name="T2" fmla="*/ 2147483647 w 169"/>
                <a:gd name="T3" fmla="*/ 2147483647 h 92"/>
                <a:gd name="T4" fmla="*/ 2147483647 w 169"/>
                <a:gd name="T5" fmla="*/ 2147483647 h 92"/>
                <a:gd name="T6" fmla="*/ 2147483647 w 169"/>
                <a:gd name="T7" fmla="*/ 2147483647 h 92"/>
                <a:gd name="T8" fmla="*/ 2147483647 w 169"/>
                <a:gd name="T9" fmla="*/ 2147483647 h 92"/>
                <a:gd name="T10" fmla="*/ 2147483647 w 169"/>
                <a:gd name="T11" fmla="*/ 2147483647 h 92"/>
                <a:gd name="T12" fmla="*/ 2147483647 w 169"/>
                <a:gd name="T13" fmla="*/ 2147483647 h 92"/>
                <a:gd name="T14" fmla="*/ 2147483647 w 169"/>
                <a:gd name="T15" fmla="*/ 2147483647 h 92"/>
                <a:gd name="T16" fmla="*/ 2147483647 w 169"/>
                <a:gd name="T17" fmla="*/ 2147483647 h 92"/>
                <a:gd name="T18" fmla="*/ 2147483647 w 169"/>
                <a:gd name="T19" fmla="*/ 2147483647 h 92"/>
                <a:gd name="T20" fmla="*/ 2147483647 w 169"/>
                <a:gd name="T21" fmla="*/ 2147483647 h 92"/>
                <a:gd name="T22" fmla="*/ 2147483647 w 169"/>
                <a:gd name="T23" fmla="*/ 2147483647 h 92"/>
                <a:gd name="T24" fmla="*/ 2147483647 w 169"/>
                <a:gd name="T25" fmla="*/ 2147483647 h 92"/>
                <a:gd name="T26" fmla="*/ 2147483647 w 169"/>
                <a:gd name="T27" fmla="*/ 2147483647 h 92"/>
                <a:gd name="T28" fmla="*/ 2147483647 w 169"/>
                <a:gd name="T29" fmla="*/ 2147483647 h 92"/>
                <a:gd name="T30" fmla="*/ 2147483647 w 169"/>
                <a:gd name="T31" fmla="*/ 2147483647 h 92"/>
                <a:gd name="T32" fmla="*/ 2147483647 w 169"/>
                <a:gd name="T33" fmla="*/ 2147483647 h 92"/>
                <a:gd name="T34" fmla="*/ 2147483647 w 169"/>
                <a:gd name="T35" fmla="*/ 2147483647 h 92"/>
                <a:gd name="T36" fmla="*/ 2147483647 w 169"/>
                <a:gd name="T37" fmla="*/ 2147483647 h 92"/>
                <a:gd name="T38" fmla="*/ 2147483647 w 169"/>
                <a:gd name="T39" fmla="*/ 2147483647 h 92"/>
                <a:gd name="T40" fmla="*/ 2147483647 w 169"/>
                <a:gd name="T41" fmla="*/ 2147483647 h 92"/>
                <a:gd name="T42" fmla="*/ 2147483647 w 169"/>
                <a:gd name="T43" fmla="*/ 2147483647 h 92"/>
                <a:gd name="T44" fmla="*/ 2147483647 w 169"/>
                <a:gd name="T45" fmla="*/ 2147483647 h 92"/>
                <a:gd name="T46" fmla="*/ 2147483647 w 169"/>
                <a:gd name="T47" fmla="*/ 2147483647 h 92"/>
                <a:gd name="T48" fmla="*/ 2147483647 w 169"/>
                <a:gd name="T49" fmla="*/ 2147483647 h 92"/>
                <a:gd name="T50" fmla="*/ 2147483647 w 169"/>
                <a:gd name="T51" fmla="*/ 2147483647 h 92"/>
                <a:gd name="T52" fmla="*/ 2147483647 w 169"/>
                <a:gd name="T53" fmla="*/ 2147483647 h 92"/>
                <a:gd name="T54" fmla="*/ 2147483647 w 169"/>
                <a:gd name="T55" fmla="*/ 2147483647 h 92"/>
                <a:gd name="T56" fmla="*/ 2147483647 w 169"/>
                <a:gd name="T57" fmla="*/ 2147483647 h 92"/>
                <a:gd name="T58" fmla="*/ 2147483647 w 169"/>
                <a:gd name="T59" fmla="*/ 2147483647 h 92"/>
                <a:gd name="T60" fmla="*/ 2147483647 w 169"/>
                <a:gd name="T61" fmla="*/ 2147483647 h 92"/>
                <a:gd name="T62" fmla="*/ 2147483647 w 169"/>
                <a:gd name="T63" fmla="*/ 2147483647 h 92"/>
                <a:gd name="T64" fmla="*/ 2147483647 w 169"/>
                <a:gd name="T65" fmla="*/ 2147483647 h 92"/>
                <a:gd name="T66" fmla="*/ 2147483647 w 169"/>
                <a:gd name="T67" fmla="*/ 2147483647 h 92"/>
                <a:gd name="T68" fmla="*/ 2147483647 w 169"/>
                <a:gd name="T69" fmla="*/ 2147483647 h 92"/>
                <a:gd name="T70" fmla="*/ 2147483647 w 169"/>
                <a:gd name="T71" fmla="*/ 2147483647 h 92"/>
                <a:gd name="T72" fmla="*/ 2147483647 w 169"/>
                <a:gd name="T73" fmla="*/ 2147483647 h 92"/>
                <a:gd name="T74" fmla="*/ 2147483647 w 169"/>
                <a:gd name="T75" fmla="*/ 2147483647 h 92"/>
                <a:gd name="T76" fmla="*/ 2147483647 w 169"/>
                <a:gd name="T77" fmla="*/ 2147483647 h 92"/>
                <a:gd name="T78" fmla="*/ 2147483647 w 169"/>
                <a:gd name="T79" fmla="*/ 2147483647 h 92"/>
                <a:gd name="T80" fmla="*/ 2147483647 w 169"/>
                <a:gd name="T81" fmla="*/ 2147483647 h 92"/>
                <a:gd name="T82" fmla="*/ 2147483647 w 169"/>
                <a:gd name="T83" fmla="*/ 2147483647 h 92"/>
                <a:gd name="T84" fmla="*/ 2147483647 w 169"/>
                <a:gd name="T85" fmla="*/ 2147483647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69" h="92">
                  <a:moveTo>
                    <a:pt x="158" y="3"/>
                  </a:moveTo>
                  <a:cubicBezTo>
                    <a:pt x="156" y="6"/>
                    <a:pt x="158" y="5"/>
                    <a:pt x="158" y="9"/>
                  </a:cubicBezTo>
                  <a:cubicBezTo>
                    <a:pt x="162" y="9"/>
                    <a:pt x="165" y="9"/>
                    <a:pt x="169" y="9"/>
                  </a:cubicBezTo>
                  <a:cubicBezTo>
                    <a:pt x="169" y="11"/>
                    <a:pt x="167" y="12"/>
                    <a:pt x="168" y="14"/>
                  </a:cubicBezTo>
                  <a:cubicBezTo>
                    <a:pt x="167" y="15"/>
                    <a:pt x="164" y="14"/>
                    <a:pt x="164" y="14"/>
                  </a:cubicBezTo>
                  <a:cubicBezTo>
                    <a:pt x="163" y="15"/>
                    <a:pt x="164" y="17"/>
                    <a:pt x="164" y="17"/>
                  </a:cubicBezTo>
                  <a:cubicBezTo>
                    <a:pt x="161" y="18"/>
                    <a:pt x="158" y="18"/>
                    <a:pt x="158" y="17"/>
                  </a:cubicBezTo>
                  <a:cubicBezTo>
                    <a:pt x="156" y="17"/>
                    <a:pt x="157" y="19"/>
                    <a:pt x="157" y="20"/>
                  </a:cubicBezTo>
                  <a:cubicBezTo>
                    <a:pt x="155" y="21"/>
                    <a:pt x="151" y="19"/>
                    <a:pt x="151" y="21"/>
                  </a:cubicBezTo>
                  <a:cubicBezTo>
                    <a:pt x="146" y="21"/>
                    <a:pt x="140" y="20"/>
                    <a:pt x="137" y="24"/>
                  </a:cubicBezTo>
                  <a:cubicBezTo>
                    <a:pt x="138" y="27"/>
                    <a:pt x="144" y="24"/>
                    <a:pt x="145" y="23"/>
                  </a:cubicBezTo>
                  <a:cubicBezTo>
                    <a:pt x="147" y="23"/>
                    <a:pt x="145" y="25"/>
                    <a:pt x="145" y="27"/>
                  </a:cubicBezTo>
                  <a:cubicBezTo>
                    <a:pt x="140" y="27"/>
                    <a:pt x="137" y="29"/>
                    <a:pt x="133" y="30"/>
                  </a:cubicBezTo>
                  <a:cubicBezTo>
                    <a:pt x="131" y="31"/>
                    <a:pt x="129" y="32"/>
                    <a:pt x="128" y="34"/>
                  </a:cubicBezTo>
                  <a:cubicBezTo>
                    <a:pt x="127" y="34"/>
                    <a:pt x="125" y="33"/>
                    <a:pt x="124" y="34"/>
                  </a:cubicBezTo>
                  <a:cubicBezTo>
                    <a:pt x="123" y="35"/>
                    <a:pt x="124" y="36"/>
                    <a:pt x="123" y="37"/>
                  </a:cubicBezTo>
                  <a:cubicBezTo>
                    <a:pt x="121" y="38"/>
                    <a:pt x="119" y="36"/>
                    <a:pt x="119" y="38"/>
                  </a:cubicBezTo>
                  <a:cubicBezTo>
                    <a:pt x="119" y="40"/>
                    <a:pt x="115" y="39"/>
                    <a:pt x="114" y="41"/>
                  </a:cubicBezTo>
                  <a:cubicBezTo>
                    <a:pt x="114" y="44"/>
                    <a:pt x="111" y="42"/>
                    <a:pt x="109" y="44"/>
                  </a:cubicBezTo>
                  <a:cubicBezTo>
                    <a:pt x="107" y="46"/>
                    <a:pt x="104" y="45"/>
                    <a:pt x="100" y="47"/>
                  </a:cubicBezTo>
                  <a:cubicBezTo>
                    <a:pt x="100" y="47"/>
                    <a:pt x="101" y="48"/>
                    <a:pt x="99" y="48"/>
                  </a:cubicBezTo>
                  <a:cubicBezTo>
                    <a:pt x="96" y="48"/>
                    <a:pt x="98" y="49"/>
                    <a:pt x="96" y="51"/>
                  </a:cubicBezTo>
                  <a:cubicBezTo>
                    <a:pt x="96" y="51"/>
                    <a:pt x="95" y="51"/>
                    <a:pt x="95" y="51"/>
                  </a:cubicBezTo>
                  <a:cubicBezTo>
                    <a:pt x="94" y="51"/>
                    <a:pt x="91" y="53"/>
                    <a:pt x="86" y="52"/>
                  </a:cubicBezTo>
                  <a:cubicBezTo>
                    <a:pt x="87" y="54"/>
                    <a:pt x="92" y="55"/>
                    <a:pt x="86" y="55"/>
                  </a:cubicBezTo>
                  <a:cubicBezTo>
                    <a:pt x="87" y="58"/>
                    <a:pt x="93" y="55"/>
                    <a:pt x="92" y="61"/>
                  </a:cubicBezTo>
                  <a:cubicBezTo>
                    <a:pt x="89" y="58"/>
                    <a:pt x="89" y="61"/>
                    <a:pt x="89" y="65"/>
                  </a:cubicBezTo>
                  <a:cubicBezTo>
                    <a:pt x="86" y="61"/>
                    <a:pt x="85" y="66"/>
                    <a:pt x="82" y="68"/>
                  </a:cubicBezTo>
                  <a:cubicBezTo>
                    <a:pt x="79" y="69"/>
                    <a:pt x="76" y="68"/>
                    <a:pt x="74" y="70"/>
                  </a:cubicBezTo>
                  <a:cubicBezTo>
                    <a:pt x="73" y="72"/>
                    <a:pt x="75" y="72"/>
                    <a:pt x="75" y="72"/>
                  </a:cubicBezTo>
                  <a:cubicBezTo>
                    <a:pt x="75" y="73"/>
                    <a:pt x="70" y="74"/>
                    <a:pt x="74" y="75"/>
                  </a:cubicBezTo>
                  <a:cubicBezTo>
                    <a:pt x="72" y="79"/>
                    <a:pt x="64" y="76"/>
                    <a:pt x="63" y="80"/>
                  </a:cubicBezTo>
                  <a:cubicBezTo>
                    <a:pt x="65" y="83"/>
                    <a:pt x="69" y="83"/>
                    <a:pt x="74" y="83"/>
                  </a:cubicBezTo>
                  <a:cubicBezTo>
                    <a:pt x="75" y="88"/>
                    <a:pt x="67" y="84"/>
                    <a:pt x="67" y="87"/>
                  </a:cubicBezTo>
                  <a:cubicBezTo>
                    <a:pt x="67" y="89"/>
                    <a:pt x="65" y="87"/>
                    <a:pt x="64" y="87"/>
                  </a:cubicBezTo>
                  <a:cubicBezTo>
                    <a:pt x="61" y="87"/>
                    <a:pt x="59" y="92"/>
                    <a:pt x="55" y="90"/>
                  </a:cubicBezTo>
                  <a:cubicBezTo>
                    <a:pt x="55" y="89"/>
                    <a:pt x="52" y="89"/>
                    <a:pt x="53" y="86"/>
                  </a:cubicBezTo>
                  <a:cubicBezTo>
                    <a:pt x="46" y="85"/>
                    <a:pt x="41" y="87"/>
                    <a:pt x="34" y="86"/>
                  </a:cubicBezTo>
                  <a:cubicBezTo>
                    <a:pt x="34" y="86"/>
                    <a:pt x="33" y="84"/>
                    <a:pt x="33" y="84"/>
                  </a:cubicBezTo>
                  <a:cubicBezTo>
                    <a:pt x="31" y="85"/>
                    <a:pt x="30" y="87"/>
                    <a:pt x="27" y="87"/>
                  </a:cubicBezTo>
                  <a:cubicBezTo>
                    <a:pt x="21" y="88"/>
                    <a:pt x="15" y="85"/>
                    <a:pt x="8" y="84"/>
                  </a:cubicBezTo>
                  <a:cubicBezTo>
                    <a:pt x="10" y="82"/>
                    <a:pt x="13" y="80"/>
                    <a:pt x="18" y="80"/>
                  </a:cubicBezTo>
                  <a:cubicBezTo>
                    <a:pt x="21" y="80"/>
                    <a:pt x="18" y="74"/>
                    <a:pt x="20" y="73"/>
                  </a:cubicBezTo>
                  <a:cubicBezTo>
                    <a:pt x="24" y="74"/>
                    <a:pt x="24" y="71"/>
                    <a:pt x="27" y="72"/>
                  </a:cubicBezTo>
                  <a:cubicBezTo>
                    <a:pt x="27" y="77"/>
                    <a:pt x="33" y="76"/>
                    <a:pt x="37" y="76"/>
                  </a:cubicBezTo>
                  <a:cubicBezTo>
                    <a:pt x="40" y="75"/>
                    <a:pt x="36" y="74"/>
                    <a:pt x="39" y="72"/>
                  </a:cubicBezTo>
                  <a:cubicBezTo>
                    <a:pt x="38" y="69"/>
                    <a:pt x="30" y="73"/>
                    <a:pt x="33" y="66"/>
                  </a:cubicBezTo>
                  <a:cubicBezTo>
                    <a:pt x="27" y="68"/>
                    <a:pt x="25" y="70"/>
                    <a:pt x="19" y="68"/>
                  </a:cubicBezTo>
                  <a:cubicBezTo>
                    <a:pt x="20" y="65"/>
                    <a:pt x="23" y="64"/>
                    <a:pt x="26" y="63"/>
                  </a:cubicBezTo>
                  <a:cubicBezTo>
                    <a:pt x="27" y="62"/>
                    <a:pt x="29" y="61"/>
                    <a:pt x="30" y="59"/>
                  </a:cubicBezTo>
                  <a:cubicBezTo>
                    <a:pt x="32" y="59"/>
                    <a:pt x="33" y="59"/>
                    <a:pt x="33" y="58"/>
                  </a:cubicBezTo>
                  <a:cubicBezTo>
                    <a:pt x="36" y="57"/>
                    <a:pt x="38" y="58"/>
                    <a:pt x="40" y="59"/>
                  </a:cubicBezTo>
                  <a:cubicBezTo>
                    <a:pt x="42" y="58"/>
                    <a:pt x="44" y="57"/>
                    <a:pt x="44" y="55"/>
                  </a:cubicBezTo>
                  <a:cubicBezTo>
                    <a:pt x="44" y="53"/>
                    <a:pt x="41" y="54"/>
                    <a:pt x="40" y="54"/>
                  </a:cubicBezTo>
                  <a:cubicBezTo>
                    <a:pt x="40" y="53"/>
                    <a:pt x="39" y="50"/>
                    <a:pt x="39" y="49"/>
                  </a:cubicBezTo>
                  <a:cubicBezTo>
                    <a:pt x="38" y="49"/>
                    <a:pt x="37" y="48"/>
                    <a:pt x="37" y="47"/>
                  </a:cubicBezTo>
                  <a:cubicBezTo>
                    <a:pt x="36" y="47"/>
                    <a:pt x="35" y="48"/>
                    <a:pt x="33" y="48"/>
                  </a:cubicBezTo>
                  <a:cubicBezTo>
                    <a:pt x="34" y="45"/>
                    <a:pt x="33" y="44"/>
                    <a:pt x="30" y="44"/>
                  </a:cubicBezTo>
                  <a:cubicBezTo>
                    <a:pt x="32" y="41"/>
                    <a:pt x="33" y="39"/>
                    <a:pt x="37" y="40"/>
                  </a:cubicBezTo>
                  <a:cubicBezTo>
                    <a:pt x="41" y="39"/>
                    <a:pt x="40" y="44"/>
                    <a:pt x="46" y="42"/>
                  </a:cubicBezTo>
                  <a:cubicBezTo>
                    <a:pt x="45" y="44"/>
                    <a:pt x="46" y="45"/>
                    <a:pt x="47" y="45"/>
                  </a:cubicBezTo>
                  <a:cubicBezTo>
                    <a:pt x="52" y="46"/>
                    <a:pt x="49" y="41"/>
                    <a:pt x="51" y="40"/>
                  </a:cubicBezTo>
                  <a:cubicBezTo>
                    <a:pt x="58" y="38"/>
                    <a:pt x="65" y="36"/>
                    <a:pt x="68" y="31"/>
                  </a:cubicBezTo>
                  <a:cubicBezTo>
                    <a:pt x="68" y="28"/>
                    <a:pt x="66" y="33"/>
                    <a:pt x="63" y="31"/>
                  </a:cubicBezTo>
                  <a:cubicBezTo>
                    <a:pt x="60" y="33"/>
                    <a:pt x="57" y="33"/>
                    <a:pt x="55" y="35"/>
                  </a:cubicBezTo>
                  <a:cubicBezTo>
                    <a:pt x="52" y="34"/>
                    <a:pt x="45" y="36"/>
                    <a:pt x="39" y="35"/>
                  </a:cubicBezTo>
                  <a:cubicBezTo>
                    <a:pt x="35" y="35"/>
                    <a:pt x="33" y="33"/>
                    <a:pt x="29" y="35"/>
                  </a:cubicBezTo>
                  <a:cubicBezTo>
                    <a:pt x="28" y="30"/>
                    <a:pt x="24" y="36"/>
                    <a:pt x="22" y="31"/>
                  </a:cubicBezTo>
                  <a:cubicBezTo>
                    <a:pt x="20" y="33"/>
                    <a:pt x="16" y="30"/>
                    <a:pt x="11" y="31"/>
                  </a:cubicBezTo>
                  <a:cubicBezTo>
                    <a:pt x="12" y="27"/>
                    <a:pt x="6" y="29"/>
                    <a:pt x="5" y="27"/>
                  </a:cubicBezTo>
                  <a:cubicBezTo>
                    <a:pt x="4" y="23"/>
                    <a:pt x="8" y="24"/>
                    <a:pt x="9" y="23"/>
                  </a:cubicBezTo>
                  <a:cubicBezTo>
                    <a:pt x="9" y="19"/>
                    <a:pt x="0" y="24"/>
                    <a:pt x="2" y="19"/>
                  </a:cubicBezTo>
                  <a:cubicBezTo>
                    <a:pt x="8" y="16"/>
                    <a:pt x="19" y="16"/>
                    <a:pt x="29" y="14"/>
                  </a:cubicBezTo>
                  <a:cubicBezTo>
                    <a:pt x="30" y="14"/>
                    <a:pt x="30" y="13"/>
                    <a:pt x="30" y="12"/>
                  </a:cubicBezTo>
                  <a:cubicBezTo>
                    <a:pt x="38" y="12"/>
                    <a:pt x="43" y="10"/>
                    <a:pt x="47" y="12"/>
                  </a:cubicBezTo>
                  <a:cubicBezTo>
                    <a:pt x="48" y="10"/>
                    <a:pt x="49" y="9"/>
                    <a:pt x="50" y="7"/>
                  </a:cubicBezTo>
                  <a:cubicBezTo>
                    <a:pt x="58" y="7"/>
                    <a:pt x="66" y="4"/>
                    <a:pt x="72" y="6"/>
                  </a:cubicBezTo>
                  <a:cubicBezTo>
                    <a:pt x="74" y="6"/>
                    <a:pt x="73" y="4"/>
                    <a:pt x="74" y="3"/>
                  </a:cubicBezTo>
                  <a:cubicBezTo>
                    <a:pt x="79" y="4"/>
                    <a:pt x="87" y="2"/>
                    <a:pt x="91" y="5"/>
                  </a:cubicBezTo>
                  <a:cubicBezTo>
                    <a:pt x="91" y="2"/>
                    <a:pt x="97" y="5"/>
                    <a:pt x="98" y="2"/>
                  </a:cubicBezTo>
                  <a:cubicBezTo>
                    <a:pt x="101" y="3"/>
                    <a:pt x="106" y="3"/>
                    <a:pt x="112" y="3"/>
                  </a:cubicBezTo>
                  <a:cubicBezTo>
                    <a:pt x="112" y="2"/>
                    <a:pt x="111" y="2"/>
                    <a:pt x="110" y="2"/>
                  </a:cubicBezTo>
                  <a:cubicBezTo>
                    <a:pt x="110" y="0"/>
                    <a:pt x="112" y="1"/>
                    <a:pt x="112" y="2"/>
                  </a:cubicBezTo>
                  <a:cubicBezTo>
                    <a:pt x="118" y="3"/>
                    <a:pt x="128" y="0"/>
                    <a:pt x="134" y="2"/>
                  </a:cubicBezTo>
                  <a:cubicBezTo>
                    <a:pt x="134" y="2"/>
                    <a:pt x="134" y="4"/>
                    <a:pt x="134" y="5"/>
                  </a:cubicBezTo>
                  <a:cubicBezTo>
                    <a:pt x="145" y="5"/>
                    <a:pt x="146" y="2"/>
                    <a:pt x="15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7" name="Freeform 84"/>
            <p:cNvSpPr>
              <a:spLocks noChangeArrowheads="1"/>
            </p:cNvSpPr>
            <p:nvPr/>
          </p:nvSpPr>
          <p:spPr bwMode="auto">
            <a:xfrm>
              <a:off x="3995737" y="153988"/>
              <a:ext cx="184150" cy="68263"/>
            </a:xfrm>
            <a:custGeom>
              <a:avLst/>
              <a:gdLst>
                <a:gd name="T0" fmla="*/ 2147483647 w 49"/>
                <a:gd name="T1" fmla="*/ 2147483647 h 18"/>
                <a:gd name="T2" fmla="*/ 2147483647 w 49"/>
                <a:gd name="T3" fmla="*/ 2147483647 h 18"/>
                <a:gd name="T4" fmla="*/ 2147483647 w 49"/>
                <a:gd name="T5" fmla="*/ 2147483647 h 18"/>
                <a:gd name="T6" fmla="*/ 2147483647 w 49"/>
                <a:gd name="T7" fmla="*/ 2147483647 h 18"/>
                <a:gd name="T8" fmla="*/ 2147483647 w 49"/>
                <a:gd name="T9" fmla="*/ 2147483647 h 18"/>
                <a:gd name="T10" fmla="*/ 2147483647 w 49"/>
                <a:gd name="T11" fmla="*/ 2147483647 h 18"/>
                <a:gd name="T12" fmla="*/ 2147483647 w 49"/>
                <a:gd name="T13" fmla="*/ 2147483647 h 18"/>
                <a:gd name="T14" fmla="*/ 2147483647 w 49"/>
                <a:gd name="T15" fmla="*/ 2147483647 h 18"/>
                <a:gd name="T16" fmla="*/ 2147483647 w 49"/>
                <a:gd name="T17" fmla="*/ 2147483647 h 18"/>
                <a:gd name="T18" fmla="*/ 2147483647 w 49"/>
                <a:gd name="T19" fmla="*/ 2147483647 h 18"/>
                <a:gd name="T20" fmla="*/ 2147483647 w 49"/>
                <a:gd name="T21" fmla="*/ 2147483647 h 18"/>
                <a:gd name="T22" fmla="*/ 2147483647 w 49"/>
                <a:gd name="T23" fmla="*/ 2147483647 h 18"/>
                <a:gd name="T24" fmla="*/ 2147483647 w 49"/>
                <a:gd name="T25" fmla="*/ 2147483647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9" h="18">
                  <a:moveTo>
                    <a:pt x="13" y="3"/>
                  </a:moveTo>
                  <a:cubicBezTo>
                    <a:pt x="15" y="3"/>
                    <a:pt x="14" y="4"/>
                    <a:pt x="13" y="4"/>
                  </a:cubicBezTo>
                  <a:cubicBezTo>
                    <a:pt x="13" y="8"/>
                    <a:pt x="19" y="3"/>
                    <a:pt x="17" y="8"/>
                  </a:cubicBezTo>
                  <a:cubicBezTo>
                    <a:pt x="20" y="9"/>
                    <a:pt x="19" y="6"/>
                    <a:pt x="22" y="6"/>
                  </a:cubicBezTo>
                  <a:cubicBezTo>
                    <a:pt x="25" y="8"/>
                    <a:pt x="28" y="3"/>
                    <a:pt x="29" y="8"/>
                  </a:cubicBezTo>
                  <a:cubicBezTo>
                    <a:pt x="32" y="7"/>
                    <a:pt x="37" y="7"/>
                    <a:pt x="41" y="6"/>
                  </a:cubicBezTo>
                  <a:cubicBezTo>
                    <a:pt x="40" y="9"/>
                    <a:pt x="48" y="5"/>
                    <a:pt x="47" y="8"/>
                  </a:cubicBezTo>
                  <a:cubicBezTo>
                    <a:pt x="49" y="13"/>
                    <a:pt x="38" y="11"/>
                    <a:pt x="44" y="14"/>
                  </a:cubicBezTo>
                  <a:cubicBezTo>
                    <a:pt x="42" y="17"/>
                    <a:pt x="35" y="15"/>
                    <a:pt x="31" y="15"/>
                  </a:cubicBezTo>
                  <a:cubicBezTo>
                    <a:pt x="28" y="16"/>
                    <a:pt x="26" y="17"/>
                    <a:pt x="23" y="18"/>
                  </a:cubicBezTo>
                  <a:cubicBezTo>
                    <a:pt x="17" y="16"/>
                    <a:pt x="12" y="13"/>
                    <a:pt x="9" y="8"/>
                  </a:cubicBezTo>
                  <a:cubicBezTo>
                    <a:pt x="7" y="8"/>
                    <a:pt x="2" y="10"/>
                    <a:pt x="2" y="7"/>
                  </a:cubicBezTo>
                  <a:cubicBezTo>
                    <a:pt x="0" y="0"/>
                    <a:pt x="12" y="7"/>
                    <a:pt x="13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8" name="Freeform 85"/>
            <p:cNvSpPr>
              <a:spLocks noChangeArrowheads="1"/>
            </p:cNvSpPr>
            <p:nvPr/>
          </p:nvSpPr>
          <p:spPr bwMode="auto">
            <a:xfrm>
              <a:off x="1157287" y="247650"/>
              <a:ext cx="82550" cy="23813"/>
            </a:xfrm>
            <a:custGeom>
              <a:avLst/>
              <a:gdLst>
                <a:gd name="T0" fmla="*/ 2147483647 w 22"/>
                <a:gd name="T1" fmla="*/ 0 h 6"/>
                <a:gd name="T2" fmla="*/ 2147483647 w 22"/>
                <a:gd name="T3" fmla="*/ 2147483647 h 6"/>
                <a:gd name="T4" fmla="*/ 2147483647 w 22"/>
                <a:gd name="T5" fmla="*/ 2147483647 h 6"/>
                <a:gd name="T6" fmla="*/ 2147483647 w 22"/>
                <a:gd name="T7" fmla="*/ 2147483647 h 6"/>
                <a:gd name="T8" fmla="*/ 2147483647 w 22"/>
                <a:gd name="T9" fmla="*/ 2147483647 h 6"/>
                <a:gd name="T10" fmla="*/ 2147483647 w 22"/>
                <a:gd name="T11" fmla="*/ 0 h 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2" h="6">
                  <a:moveTo>
                    <a:pt x="21" y="0"/>
                  </a:moveTo>
                  <a:cubicBezTo>
                    <a:pt x="22" y="5"/>
                    <a:pt x="16" y="4"/>
                    <a:pt x="13" y="4"/>
                  </a:cubicBezTo>
                  <a:cubicBezTo>
                    <a:pt x="12" y="5"/>
                    <a:pt x="12" y="6"/>
                    <a:pt x="10" y="6"/>
                  </a:cubicBezTo>
                  <a:cubicBezTo>
                    <a:pt x="8" y="6"/>
                    <a:pt x="5" y="4"/>
                    <a:pt x="5" y="6"/>
                  </a:cubicBezTo>
                  <a:cubicBezTo>
                    <a:pt x="0" y="6"/>
                    <a:pt x="7" y="1"/>
                    <a:pt x="7" y="2"/>
                  </a:cubicBezTo>
                  <a:cubicBezTo>
                    <a:pt x="10" y="5"/>
                    <a:pt x="16" y="0"/>
                    <a:pt x="21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9" name="Freeform 86"/>
            <p:cNvSpPr>
              <a:spLocks noChangeArrowheads="1"/>
            </p:cNvSpPr>
            <p:nvPr/>
          </p:nvSpPr>
          <p:spPr bwMode="auto">
            <a:xfrm>
              <a:off x="1490662" y="247650"/>
              <a:ext cx="76200" cy="49213"/>
            </a:xfrm>
            <a:custGeom>
              <a:avLst/>
              <a:gdLst>
                <a:gd name="T0" fmla="*/ 2147483647 w 20"/>
                <a:gd name="T1" fmla="*/ 0 h 13"/>
                <a:gd name="T2" fmla="*/ 2147483647 w 20"/>
                <a:gd name="T3" fmla="*/ 2147483647 h 13"/>
                <a:gd name="T4" fmla="*/ 2147483647 w 20"/>
                <a:gd name="T5" fmla="*/ 2147483647 h 13"/>
                <a:gd name="T6" fmla="*/ 2147483647 w 20"/>
                <a:gd name="T7" fmla="*/ 2147483647 h 13"/>
                <a:gd name="T8" fmla="*/ 2147483647 w 20"/>
                <a:gd name="T9" fmla="*/ 2147483647 h 13"/>
                <a:gd name="T10" fmla="*/ 0 w 20"/>
                <a:gd name="T11" fmla="*/ 2147483647 h 13"/>
                <a:gd name="T12" fmla="*/ 2147483647 w 20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3">
                  <a:moveTo>
                    <a:pt x="10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6"/>
                    <a:pt x="16" y="0"/>
                    <a:pt x="14" y="6"/>
                  </a:cubicBezTo>
                  <a:cubicBezTo>
                    <a:pt x="15" y="6"/>
                    <a:pt x="16" y="6"/>
                    <a:pt x="17" y="4"/>
                  </a:cubicBezTo>
                  <a:cubicBezTo>
                    <a:pt x="20" y="8"/>
                    <a:pt x="9" y="9"/>
                    <a:pt x="8" y="13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1" y="0"/>
                    <a:pt x="7" y="2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0" name="Freeform 87"/>
            <p:cNvSpPr>
              <a:spLocks noEditPoints="1" noChangeArrowheads="1"/>
            </p:cNvSpPr>
            <p:nvPr/>
          </p:nvSpPr>
          <p:spPr bwMode="auto">
            <a:xfrm>
              <a:off x="3219450" y="304800"/>
              <a:ext cx="4449763" cy="2922588"/>
            </a:xfrm>
            <a:custGeom>
              <a:avLst/>
              <a:gdLst>
                <a:gd name="T0" fmla="*/ 2147483647 w 1185"/>
                <a:gd name="T1" fmla="*/ 2147483647 h 777"/>
                <a:gd name="T2" fmla="*/ 2147483647 w 1185"/>
                <a:gd name="T3" fmla="*/ 2147483647 h 777"/>
                <a:gd name="T4" fmla="*/ 2147483647 w 1185"/>
                <a:gd name="T5" fmla="*/ 2147483647 h 777"/>
                <a:gd name="T6" fmla="*/ 2147483647 w 1185"/>
                <a:gd name="T7" fmla="*/ 2147483647 h 777"/>
                <a:gd name="T8" fmla="*/ 2147483647 w 1185"/>
                <a:gd name="T9" fmla="*/ 2147483647 h 777"/>
                <a:gd name="T10" fmla="*/ 2147483647 w 1185"/>
                <a:gd name="T11" fmla="*/ 2147483647 h 777"/>
                <a:gd name="T12" fmla="*/ 2147483647 w 1185"/>
                <a:gd name="T13" fmla="*/ 2147483647 h 777"/>
                <a:gd name="T14" fmla="*/ 2147483647 w 1185"/>
                <a:gd name="T15" fmla="*/ 2147483647 h 777"/>
                <a:gd name="T16" fmla="*/ 2147483647 w 1185"/>
                <a:gd name="T17" fmla="*/ 2147483647 h 777"/>
                <a:gd name="T18" fmla="*/ 2147483647 w 1185"/>
                <a:gd name="T19" fmla="*/ 2147483647 h 777"/>
                <a:gd name="T20" fmla="*/ 2147483647 w 1185"/>
                <a:gd name="T21" fmla="*/ 2147483647 h 777"/>
                <a:gd name="T22" fmla="*/ 2147483647 w 1185"/>
                <a:gd name="T23" fmla="*/ 2147483647 h 777"/>
                <a:gd name="T24" fmla="*/ 2147483647 w 1185"/>
                <a:gd name="T25" fmla="*/ 2147483647 h 777"/>
                <a:gd name="T26" fmla="*/ 2147483647 w 1185"/>
                <a:gd name="T27" fmla="*/ 2147483647 h 777"/>
                <a:gd name="T28" fmla="*/ 2147483647 w 1185"/>
                <a:gd name="T29" fmla="*/ 2147483647 h 777"/>
                <a:gd name="T30" fmla="*/ 2147483647 w 1185"/>
                <a:gd name="T31" fmla="*/ 2147483647 h 777"/>
                <a:gd name="T32" fmla="*/ 2147483647 w 1185"/>
                <a:gd name="T33" fmla="*/ 2147483647 h 777"/>
                <a:gd name="T34" fmla="*/ 2147483647 w 1185"/>
                <a:gd name="T35" fmla="*/ 2147483647 h 777"/>
                <a:gd name="T36" fmla="*/ 2147483647 w 1185"/>
                <a:gd name="T37" fmla="*/ 2147483647 h 777"/>
                <a:gd name="T38" fmla="*/ 2147483647 w 1185"/>
                <a:gd name="T39" fmla="*/ 2147483647 h 777"/>
                <a:gd name="T40" fmla="*/ 2147483647 w 1185"/>
                <a:gd name="T41" fmla="*/ 2147483647 h 777"/>
                <a:gd name="T42" fmla="*/ 2147483647 w 1185"/>
                <a:gd name="T43" fmla="*/ 2147483647 h 777"/>
                <a:gd name="T44" fmla="*/ 2147483647 w 1185"/>
                <a:gd name="T45" fmla="*/ 2147483647 h 777"/>
                <a:gd name="T46" fmla="*/ 2147483647 w 1185"/>
                <a:gd name="T47" fmla="*/ 2147483647 h 777"/>
                <a:gd name="T48" fmla="*/ 2147483647 w 1185"/>
                <a:gd name="T49" fmla="*/ 2147483647 h 777"/>
                <a:gd name="T50" fmla="*/ 2147483647 w 1185"/>
                <a:gd name="T51" fmla="*/ 2147483647 h 777"/>
                <a:gd name="T52" fmla="*/ 2147483647 w 1185"/>
                <a:gd name="T53" fmla="*/ 2147483647 h 777"/>
                <a:gd name="T54" fmla="*/ 2147483647 w 1185"/>
                <a:gd name="T55" fmla="*/ 2147483647 h 777"/>
                <a:gd name="T56" fmla="*/ 2147483647 w 1185"/>
                <a:gd name="T57" fmla="*/ 2147483647 h 777"/>
                <a:gd name="T58" fmla="*/ 2147483647 w 1185"/>
                <a:gd name="T59" fmla="*/ 2147483647 h 777"/>
                <a:gd name="T60" fmla="*/ 2147483647 w 1185"/>
                <a:gd name="T61" fmla="*/ 2147483647 h 777"/>
                <a:gd name="T62" fmla="*/ 2147483647 w 1185"/>
                <a:gd name="T63" fmla="*/ 2147483647 h 777"/>
                <a:gd name="T64" fmla="*/ 2147483647 w 1185"/>
                <a:gd name="T65" fmla="*/ 2147483647 h 777"/>
                <a:gd name="T66" fmla="*/ 2147483647 w 1185"/>
                <a:gd name="T67" fmla="*/ 2147483647 h 777"/>
                <a:gd name="T68" fmla="*/ 2147483647 w 1185"/>
                <a:gd name="T69" fmla="*/ 2147483647 h 777"/>
                <a:gd name="T70" fmla="*/ 2147483647 w 1185"/>
                <a:gd name="T71" fmla="*/ 2147483647 h 777"/>
                <a:gd name="T72" fmla="*/ 2147483647 w 1185"/>
                <a:gd name="T73" fmla="*/ 2147483647 h 777"/>
                <a:gd name="T74" fmla="*/ 2147483647 w 1185"/>
                <a:gd name="T75" fmla="*/ 2147483647 h 777"/>
                <a:gd name="T76" fmla="*/ 2147483647 w 1185"/>
                <a:gd name="T77" fmla="*/ 2147483647 h 777"/>
                <a:gd name="T78" fmla="*/ 2147483647 w 1185"/>
                <a:gd name="T79" fmla="*/ 2147483647 h 777"/>
                <a:gd name="T80" fmla="*/ 2147483647 w 1185"/>
                <a:gd name="T81" fmla="*/ 2147483647 h 777"/>
                <a:gd name="T82" fmla="*/ 2147483647 w 1185"/>
                <a:gd name="T83" fmla="*/ 2147483647 h 777"/>
                <a:gd name="T84" fmla="*/ 2147483647 w 1185"/>
                <a:gd name="T85" fmla="*/ 2147483647 h 777"/>
                <a:gd name="T86" fmla="*/ 2147483647 w 1185"/>
                <a:gd name="T87" fmla="*/ 2147483647 h 777"/>
                <a:gd name="T88" fmla="*/ 2147483647 w 1185"/>
                <a:gd name="T89" fmla="*/ 2147483647 h 777"/>
                <a:gd name="T90" fmla="*/ 2147483647 w 1185"/>
                <a:gd name="T91" fmla="*/ 2147483647 h 777"/>
                <a:gd name="T92" fmla="*/ 2147483647 w 1185"/>
                <a:gd name="T93" fmla="*/ 2147483647 h 777"/>
                <a:gd name="T94" fmla="*/ 2147483647 w 1185"/>
                <a:gd name="T95" fmla="*/ 2147483647 h 777"/>
                <a:gd name="T96" fmla="*/ 2147483647 w 1185"/>
                <a:gd name="T97" fmla="*/ 2147483647 h 777"/>
                <a:gd name="T98" fmla="*/ 2147483647 w 1185"/>
                <a:gd name="T99" fmla="*/ 2147483647 h 777"/>
                <a:gd name="T100" fmla="*/ 2147483647 w 1185"/>
                <a:gd name="T101" fmla="*/ 2147483647 h 777"/>
                <a:gd name="T102" fmla="*/ 2147483647 w 1185"/>
                <a:gd name="T103" fmla="*/ 2147483647 h 777"/>
                <a:gd name="T104" fmla="*/ 2147483647 w 1185"/>
                <a:gd name="T105" fmla="*/ 2147483647 h 777"/>
                <a:gd name="T106" fmla="*/ 2147483647 w 1185"/>
                <a:gd name="T107" fmla="*/ 2147483647 h 777"/>
                <a:gd name="T108" fmla="*/ 2147483647 w 1185"/>
                <a:gd name="T109" fmla="*/ 2147483647 h 777"/>
                <a:gd name="T110" fmla="*/ 2147483647 w 1185"/>
                <a:gd name="T111" fmla="*/ 2147483647 h 777"/>
                <a:gd name="T112" fmla="*/ 2147483647 w 1185"/>
                <a:gd name="T113" fmla="*/ 2147483647 h 777"/>
                <a:gd name="T114" fmla="*/ 2147483647 w 1185"/>
                <a:gd name="T115" fmla="*/ 2147483647 h 777"/>
                <a:gd name="T116" fmla="*/ 2147483647 w 1185"/>
                <a:gd name="T117" fmla="*/ 2147483647 h 777"/>
                <a:gd name="T118" fmla="*/ 2147483647 w 1185"/>
                <a:gd name="T119" fmla="*/ 2147483647 h 777"/>
                <a:gd name="T120" fmla="*/ 2147483647 w 1185"/>
                <a:gd name="T121" fmla="*/ 2147483647 h 7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185" h="777">
                  <a:moveTo>
                    <a:pt x="714" y="8"/>
                  </a:moveTo>
                  <a:cubicBezTo>
                    <a:pt x="714" y="9"/>
                    <a:pt x="716" y="9"/>
                    <a:pt x="718" y="9"/>
                  </a:cubicBezTo>
                  <a:cubicBezTo>
                    <a:pt x="718" y="11"/>
                    <a:pt x="716" y="10"/>
                    <a:pt x="714" y="10"/>
                  </a:cubicBezTo>
                  <a:cubicBezTo>
                    <a:pt x="720" y="16"/>
                    <a:pt x="726" y="8"/>
                    <a:pt x="736" y="10"/>
                  </a:cubicBezTo>
                  <a:cubicBezTo>
                    <a:pt x="739" y="14"/>
                    <a:pt x="743" y="16"/>
                    <a:pt x="748" y="17"/>
                  </a:cubicBezTo>
                  <a:cubicBezTo>
                    <a:pt x="748" y="19"/>
                    <a:pt x="747" y="21"/>
                    <a:pt x="748" y="23"/>
                  </a:cubicBezTo>
                  <a:cubicBezTo>
                    <a:pt x="748" y="25"/>
                    <a:pt x="751" y="24"/>
                    <a:pt x="750" y="27"/>
                  </a:cubicBezTo>
                  <a:cubicBezTo>
                    <a:pt x="747" y="27"/>
                    <a:pt x="748" y="29"/>
                    <a:pt x="748" y="32"/>
                  </a:cubicBezTo>
                  <a:cubicBezTo>
                    <a:pt x="746" y="31"/>
                    <a:pt x="744" y="30"/>
                    <a:pt x="742" y="30"/>
                  </a:cubicBezTo>
                  <a:cubicBezTo>
                    <a:pt x="740" y="30"/>
                    <a:pt x="742" y="32"/>
                    <a:pt x="741" y="33"/>
                  </a:cubicBezTo>
                  <a:cubicBezTo>
                    <a:pt x="740" y="33"/>
                    <a:pt x="739" y="31"/>
                    <a:pt x="738" y="32"/>
                  </a:cubicBezTo>
                  <a:cubicBezTo>
                    <a:pt x="737" y="32"/>
                    <a:pt x="734" y="34"/>
                    <a:pt x="729" y="33"/>
                  </a:cubicBezTo>
                  <a:cubicBezTo>
                    <a:pt x="728" y="32"/>
                    <a:pt x="729" y="35"/>
                    <a:pt x="728" y="36"/>
                  </a:cubicBezTo>
                  <a:cubicBezTo>
                    <a:pt x="728" y="36"/>
                    <a:pt x="725" y="35"/>
                    <a:pt x="725" y="36"/>
                  </a:cubicBezTo>
                  <a:cubicBezTo>
                    <a:pt x="724" y="37"/>
                    <a:pt x="727" y="38"/>
                    <a:pt x="725" y="41"/>
                  </a:cubicBezTo>
                  <a:cubicBezTo>
                    <a:pt x="724" y="39"/>
                    <a:pt x="718" y="42"/>
                    <a:pt x="721" y="43"/>
                  </a:cubicBezTo>
                  <a:cubicBezTo>
                    <a:pt x="718" y="46"/>
                    <a:pt x="713" y="44"/>
                    <a:pt x="710" y="46"/>
                  </a:cubicBezTo>
                  <a:cubicBezTo>
                    <a:pt x="707" y="47"/>
                    <a:pt x="706" y="50"/>
                    <a:pt x="703" y="50"/>
                  </a:cubicBezTo>
                  <a:cubicBezTo>
                    <a:pt x="703" y="52"/>
                    <a:pt x="703" y="54"/>
                    <a:pt x="701" y="54"/>
                  </a:cubicBezTo>
                  <a:cubicBezTo>
                    <a:pt x="702" y="56"/>
                    <a:pt x="703" y="54"/>
                    <a:pt x="704" y="54"/>
                  </a:cubicBezTo>
                  <a:cubicBezTo>
                    <a:pt x="708" y="54"/>
                    <a:pt x="710" y="51"/>
                    <a:pt x="712" y="50"/>
                  </a:cubicBezTo>
                  <a:cubicBezTo>
                    <a:pt x="715" y="49"/>
                    <a:pt x="715" y="51"/>
                    <a:pt x="717" y="51"/>
                  </a:cubicBezTo>
                  <a:cubicBezTo>
                    <a:pt x="718" y="51"/>
                    <a:pt x="718" y="49"/>
                    <a:pt x="720" y="48"/>
                  </a:cubicBezTo>
                  <a:cubicBezTo>
                    <a:pt x="722" y="47"/>
                    <a:pt x="726" y="48"/>
                    <a:pt x="729" y="47"/>
                  </a:cubicBezTo>
                  <a:cubicBezTo>
                    <a:pt x="731" y="46"/>
                    <a:pt x="728" y="45"/>
                    <a:pt x="731" y="44"/>
                  </a:cubicBezTo>
                  <a:cubicBezTo>
                    <a:pt x="731" y="44"/>
                    <a:pt x="733" y="45"/>
                    <a:pt x="734" y="44"/>
                  </a:cubicBezTo>
                  <a:cubicBezTo>
                    <a:pt x="734" y="44"/>
                    <a:pt x="735" y="41"/>
                    <a:pt x="735" y="41"/>
                  </a:cubicBezTo>
                  <a:cubicBezTo>
                    <a:pt x="735" y="41"/>
                    <a:pt x="739" y="43"/>
                    <a:pt x="741" y="43"/>
                  </a:cubicBezTo>
                  <a:cubicBezTo>
                    <a:pt x="744" y="43"/>
                    <a:pt x="744" y="42"/>
                    <a:pt x="748" y="41"/>
                  </a:cubicBezTo>
                  <a:cubicBezTo>
                    <a:pt x="748" y="43"/>
                    <a:pt x="748" y="44"/>
                    <a:pt x="748" y="46"/>
                  </a:cubicBezTo>
                  <a:cubicBezTo>
                    <a:pt x="749" y="44"/>
                    <a:pt x="750" y="44"/>
                    <a:pt x="750" y="47"/>
                  </a:cubicBezTo>
                  <a:cubicBezTo>
                    <a:pt x="758" y="46"/>
                    <a:pt x="770" y="48"/>
                    <a:pt x="781" y="47"/>
                  </a:cubicBezTo>
                  <a:cubicBezTo>
                    <a:pt x="781" y="53"/>
                    <a:pt x="791" y="49"/>
                    <a:pt x="790" y="55"/>
                  </a:cubicBezTo>
                  <a:cubicBezTo>
                    <a:pt x="791" y="53"/>
                    <a:pt x="793" y="55"/>
                    <a:pt x="795" y="55"/>
                  </a:cubicBezTo>
                  <a:cubicBezTo>
                    <a:pt x="799" y="55"/>
                    <a:pt x="805" y="54"/>
                    <a:pt x="806" y="55"/>
                  </a:cubicBezTo>
                  <a:cubicBezTo>
                    <a:pt x="809" y="55"/>
                    <a:pt x="807" y="49"/>
                    <a:pt x="809" y="48"/>
                  </a:cubicBezTo>
                  <a:cubicBezTo>
                    <a:pt x="814" y="49"/>
                    <a:pt x="819" y="48"/>
                    <a:pt x="823" y="50"/>
                  </a:cubicBezTo>
                  <a:cubicBezTo>
                    <a:pt x="823" y="50"/>
                    <a:pt x="823" y="51"/>
                    <a:pt x="823" y="51"/>
                  </a:cubicBezTo>
                  <a:cubicBezTo>
                    <a:pt x="826" y="52"/>
                    <a:pt x="828" y="51"/>
                    <a:pt x="830" y="51"/>
                  </a:cubicBezTo>
                  <a:cubicBezTo>
                    <a:pt x="831" y="51"/>
                    <a:pt x="831" y="54"/>
                    <a:pt x="832" y="54"/>
                  </a:cubicBezTo>
                  <a:cubicBezTo>
                    <a:pt x="834" y="55"/>
                    <a:pt x="838" y="53"/>
                    <a:pt x="839" y="55"/>
                  </a:cubicBezTo>
                  <a:cubicBezTo>
                    <a:pt x="838" y="58"/>
                    <a:pt x="838" y="61"/>
                    <a:pt x="835" y="61"/>
                  </a:cubicBezTo>
                  <a:cubicBezTo>
                    <a:pt x="835" y="63"/>
                    <a:pt x="837" y="64"/>
                    <a:pt x="840" y="64"/>
                  </a:cubicBezTo>
                  <a:cubicBezTo>
                    <a:pt x="839" y="72"/>
                    <a:pt x="845" y="73"/>
                    <a:pt x="849" y="76"/>
                  </a:cubicBezTo>
                  <a:cubicBezTo>
                    <a:pt x="851" y="75"/>
                    <a:pt x="854" y="74"/>
                    <a:pt x="856" y="72"/>
                  </a:cubicBezTo>
                  <a:cubicBezTo>
                    <a:pt x="857" y="71"/>
                    <a:pt x="856" y="69"/>
                    <a:pt x="857" y="68"/>
                  </a:cubicBezTo>
                  <a:cubicBezTo>
                    <a:pt x="858" y="67"/>
                    <a:pt x="860" y="68"/>
                    <a:pt x="860" y="67"/>
                  </a:cubicBezTo>
                  <a:cubicBezTo>
                    <a:pt x="864" y="66"/>
                    <a:pt x="862" y="69"/>
                    <a:pt x="864" y="71"/>
                  </a:cubicBezTo>
                  <a:cubicBezTo>
                    <a:pt x="867" y="71"/>
                    <a:pt x="871" y="71"/>
                    <a:pt x="874" y="71"/>
                  </a:cubicBezTo>
                  <a:cubicBezTo>
                    <a:pt x="875" y="69"/>
                    <a:pt x="879" y="70"/>
                    <a:pt x="878" y="67"/>
                  </a:cubicBezTo>
                  <a:cubicBezTo>
                    <a:pt x="883" y="68"/>
                    <a:pt x="893" y="63"/>
                    <a:pt x="893" y="69"/>
                  </a:cubicBezTo>
                  <a:cubicBezTo>
                    <a:pt x="897" y="70"/>
                    <a:pt x="896" y="65"/>
                    <a:pt x="902" y="67"/>
                  </a:cubicBezTo>
                  <a:cubicBezTo>
                    <a:pt x="902" y="65"/>
                    <a:pt x="900" y="65"/>
                    <a:pt x="899" y="65"/>
                  </a:cubicBezTo>
                  <a:cubicBezTo>
                    <a:pt x="900" y="64"/>
                    <a:pt x="900" y="61"/>
                    <a:pt x="902" y="61"/>
                  </a:cubicBezTo>
                  <a:cubicBezTo>
                    <a:pt x="906" y="61"/>
                    <a:pt x="905" y="56"/>
                    <a:pt x="910" y="58"/>
                  </a:cubicBezTo>
                  <a:cubicBezTo>
                    <a:pt x="912" y="58"/>
                    <a:pt x="911" y="56"/>
                    <a:pt x="910" y="57"/>
                  </a:cubicBezTo>
                  <a:cubicBezTo>
                    <a:pt x="913" y="54"/>
                    <a:pt x="917" y="56"/>
                    <a:pt x="922" y="55"/>
                  </a:cubicBezTo>
                  <a:cubicBezTo>
                    <a:pt x="920" y="63"/>
                    <a:pt x="929" y="53"/>
                    <a:pt x="927" y="60"/>
                  </a:cubicBezTo>
                  <a:cubicBezTo>
                    <a:pt x="933" y="60"/>
                    <a:pt x="938" y="59"/>
                    <a:pt x="943" y="58"/>
                  </a:cubicBezTo>
                  <a:cubicBezTo>
                    <a:pt x="943" y="62"/>
                    <a:pt x="937" y="59"/>
                    <a:pt x="938" y="64"/>
                  </a:cubicBezTo>
                  <a:cubicBezTo>
                    <a:pt x="939" y="66"/>
                    <a:pt x="944" y="65"/>
                    <a:pt x="947" y="65"/>
                  </a:cubicBezTo>
                  <a:cubicBezTo>
                    <a:pt x="952" y="65"/>
                    <a:pt x="956" y="65"/>
                    <a:pt x="961" y="64"/>
                  </a:cubicBezTo>
                  <a:cubicBezTo>
                    <a:pt x="962" y="69"/>
                    <a:pt x="969" y="69"/>
                    <a:pt x="971" y="74"/>
                  </a:cubicBezTo>
                  <a:cubicBezTo>
                    <a:pt x="973" y="72"/>
                    <a:pt x="975" y="75"/>
                    <a:pt x="978" y="75"/>
                  </a:cubicBezTo>
                  <a:cubicBezTo>
                    <a:pt x="986" y="76"/>
                    <a:pt x="996" y="74"/>
                    <a:pt x="1004" y="75"/>
                  </a:cubicBezTo>
                  <a:cubicBezTo>
                    <a:pt x="1008" y="76"/>
                    <a:pt x="1011" y="79"/>
                    <a:pt x="1014" y="78"/>
                  </a:cubicBezTo>
                  <a:cubicBezTo>
                    <a:pt x="1014" y="80"/>
                    <a:pt x="1015" y="80"/>
                    <a:pt x="1017" y="81"/>
                  </a:cubicBezTo>
                  <a:cubicBezTo>
                    <a:pt x="1017" y="82"/>
                    <a:pt x="1017" y="84"/>
                    <a:pt x="1017" y="86"/>
                  </a:cubicBezTo>
                  <a:cubicBezTo>
                    <a:pt x="1016" y="89"/>
                    <a:pt x="1022" y="86"/>
                    <a:pt x="1023" y="88"/>
                  </a:cubicBezTo>
                  <a:cubicBezTo>
                    <a:pt x="1024" y="90"/>
                    <a:pt x="1023" y="87"/>
                    <a:pt x="1025" y="88"/>
                  </a:cubicBezTo>
                  <a:cubicBezTo>
                    <a:pt x="1026" y="88"/>
                    <a:pt x="1025" y="89"/>
                    <a:pt x="1027" y="89"/>
                  </a:cubicBezTo>
                  <a:cubicBezTo>
                    <a:pt x="1029" y="89"/>
                    <a:pt x="1044" y="91"/>
                    <a:pt x="1045" y="89"/>
                  </a:cubicBezTo>
                  <a:cubicBezTo>
                    <a:pt x="1045" y="89"/>
                    <a:pt x="1045" y="88"/>
                    <a:pt x="1045" y="88"/>
                  </a:cubicBezTo>
                  <a:cubicBezTo>
                    <a:pt x="1046" y="87"/>
                    <a:pt x="1049" y="89"/>
                    <a:pt x="1049" y="89"/>
                  </a:cubicBezTo>
                  <a:cubicBezTo>
                    <a:pt x="1050" y="88"/>
                    <a:pt x="1053" y="87"/>
                    <a:pt x="1053" y="89"/>
                  </a:cubicBezTo>
                  <a:cubicBezTo>
                    <a:pt x="1056" y="86"/>
                    <a:pt x="1060" y="86"/>
                    <a:pt x="1065" y="85"/>
                  </a:cubicBezTo>
                  <a:cubicBezTo>
                    <a:pt x="1064" y="89"/>
                    <a:pt x="1066" y="91"/>
                    <a:pt x="1066" y="95"/>
                  </a:cubicBezTo>
                  <a:cubicBezTo>
                    <a:pt x="1072" y="94"/>
                    <a:pt x="1074" y="97"/>
                    <a:pt x="1079" y="95"/>
                  </a:cubicBezTo>
                  <a:cubicBezTo>
                    <a:pt x="1079" y="92"/>
                    <a:pt x="1078" y="92"/>
                    <a:pt x="1076" y="92"/>
                  </a:cubicBezTo>
                  <a:cubicBezTo>
                    <a:pt x="1077" y="91"/>
                    <a:pt x="1077" y="89"/>
                    <a:pt x="1077" y="86"/>
                  </a:cubicBezTo>
                  <a:cubicBezTo>
                    <a:pt x="1081" y="83"/>
                    <a:pt x="1089" y="84"/>
                    <a:pt x="1091" y="88"/>
                  </a:cubicBezTo>
                  <a:cubicBezTo>
                    <a:pt x="1097" y="88"/>
                    <a:pt x="1103" y="87"/>
                    <a:pt x="1109" y="88"/>
                  </a:cubicBezTo>
                  <a:cubicBezTo>
                    <a:pt x="1112" y="88"/>
                    <a:pt x="1116" y="91"/>
                    <a:pt x="1117" y="88"/>
                  </a:cubicBezTo>
                  <a:cubicBezTo>
                    <a:pt x="1119" y="89"/>
                    <a:pt x="1119" y="91"/>
                    <a:pt x="1124" y="92"/>
                  </a:cubicBezTo>
                  <a:cubicBezTo>
                    <a:pt x="1125" y="92"/>
                    <a:pt x="1126" y="95"/>
                    <a:pt x="1126" y="95"/>
                  </a:cubicBezTo>
                  <a:cubicBezTo>
                    <a:pt x="1127" y="95"/>
                    <a:pt x="1128" y="93"/>
                    <a:pt x="1128" y="93"/>
                  </a:cubicBezTo>
                  <a:cubicBezTo>
                    <a:pt x="1129" y="94"/>
                    <a:pt x="1128" y="95"/>
                    <a:pt x="1129" y="96"/>
                  </a:cubicBezTo>
                  <a:cubicBezTo>
                    <a:pt x="1130" y="96"/>
                    <a:pt x="1132" y="96"/>
                    <a:pt x="1132" y="96"/>
                  </a:cubicBezTo>
                  <a:cubicBezTo>
                    <a:pt x="1133" y="97"/>
                    <a:pt x="1135" y="98"/>
                    <a:pt x="1139" y="99"/>
                  </a:cubicBezTo>
                  <a:cubicBezTo>
                    <a:pt x="1141" y="99"/>
                    <a:pt x="1145" y="100"/>
                    <a:pt x="1147" y="102"/>
                  </a:cubicBezTo>
                  <a:cubicBezTo>
                    <a:pt x="1148" y="102"/>
                    <a:pt x="1148" y="104"/>
                    <a:pt x="1149" y="104"/>
                  </a:cubicBezTo>
                  <a:cubicBezTo>
                    <a:pt x="1149" y="105"/>
                    <a:pt x="1151" y="104"/>
                    <a:pt x="1152" y="104"/>
                  </a:cubicBezTo>
                  <a:cubicBezTo>
                    <a:pt x="1152" y="105"/>
                    <a:pt x="1151" y="107"/>
                    <a:pt x="1152" y="107"/>
                  </a:cubicBezTo>
                  <a:cubicBezTo>
                    <a:pt x="1152" y="108"/>
                    <a:pt x="1154" y="107"/>
                    <a:pt x="1154" y="107"/>
                  </a:cubicBezTo>
                  <a:cubicBezTo>
                    <a:pt x="1155" y="109"/>
                    <a:pt x="1153" y="113"/>
                    <a:pt x="1159" y="111"/>
                  </a:cubicBezTo>
                  <a:cubicBezTo>
                    <a:pt x="1159" y="115"/>
                    <a:pt x="1159" y="118"/>
                    <a:pt x="1159" y="121"/>
                  </a:cubicBezTo>
                  <a:cubicBezTo>
                    <a:pt x="1164" y="121"/>
                    <a:pt x="1168" y="120"/>
                    <a:pt x="1168" y="116"/>
                  </a:cubicBezTo>
                  <a:cubicBezTo>
                    <a:pt x="1173" y="118"/>
                    <a:pt x="1178" y="117"/>
                    <a:pt x="1181" y="118"/>
                  </a:cubicBezTo>
                  <a:cubicBezTo>
                    <a:pt x="1181" y="119"/>
                    <a:pt x="1181" y="121"/>
                    <a:pt x="1181" y="121"/>
                  </a:cubicBezTo>
                  <a:cubicBezTo>
                    <a:pt x="1182" y="122"/>
                    <a:pt x="1184" y="121"/>
                    <a:pt x="1185" y="121"/>
                  </a:cubicBezTo>
                  <a:cubicBezTo>
                    <a:pt x="1184" y="123"/>
                    <a:pt x="1182" y="123"/>
                    <a:pt x="1182" y="126"/>
                  </a:cubicBezTo>
                  <a:cubicBezTo>
                    <a:pt x="1180" y="126"/>
                    <a:pt x="1180" y="124"/>
                    <a:pt x="1178" y="124"/>
                  </a:cubicBezTo>
                  <a:cubicBezTo>
                    <a:pt x="1177" y="125"/>
                    <a:pt x="1177" y="127"/>
                    <a:pt x="1174" y="127"/>
                  </a:cubicBezTo>
                  <a:cubicBezTo>
                    <a:pt x="1175" y="129"/>
                    <a:pt x="1178" y="128"/>
                    <a:pt x="1177" y="133"/>
                  </a:cubicBezTo>
                  <a:cubicBezTo>
                    <a:pt x="1172" y="128"/>
                    <a:pt x="1176" y="135"/>
                    <a:pt x="1173" y="135"/>
                  </a:cubicBezTo>
                  <a:cubicBezTo>
                    <a:pt x="1171" y="136"/>
                    <a:pt x="1170" y="137"/>
                    <a:pt x="1170" y="138"/>
                  </a:cubicBezTo>
                  <a:cubicBezTo>
                    <a:pt x="1168" y="138"/>
                    <a:pt x="1167" y="138"/>
                    <a:pt x="1166" y="137"/>
                  </a:cubicBezTo>
                  <a:cubicBezTo>
                    <a:pt x="1165" y="136"/>
                    <a:pt x="1164" y="134"/>
                    <a:pt x="1163" y="134"/>
                  </a:cubicBezTo>
                  <a:cubicBezTo>
                    <a:pt x="1161" y="133"/>
                    <a:pt x="1159" y="133"/>
                    <a:pt x="1157" y="133"/>
                  </a:cubicBezTo>
                  <a:cubicBezTo>
                    <a:pt x="1156" y="132"/>
                    <a:pt x="1155" y="130"/>
                    <a:pt x="1154" y="130"/>
                  </a:cubicBezTo>
                  <a:cubicBezTo>
                    <a:pt x="1153" y="129"/>
                    <a:pt x="1150" y="130"/>
                    <a:pt x="1149" y="130"/>
                  </a:cubicBezTo>
                  <a:cubicBezTo>
                    <a:pt x="1148" y="130"/>
                    <a:pt x="1149" y="128"/>
                    <a:pt x="1147" y="128"/>
                  </a:cubicBezTo>
                  <a:cubicBezTo>
                    <a:pt x="1146" y="128"/>
                    <a:pt x="1144" y="123"/>
                    <a:pt x="1142" y="127"/>
                  </a:cubicBezTo>
                  <a:cubicBezTo>
                    <a:pt x="1140" y="127"/>
                    <a:pt x="1141" y="124"/>
                    <a:pt x="1140" y="123"/>
                  </a:cubicBezTo>
                  <a:cubicBezTo>
                    <a:pt x="1138" y="123"/>
                    <a:pt x="1135" y="123"/>
                    <a:pt x="1132" y="123"/>
                  </a:cubicBezTo>
                  <a:cubicBezTo>
                    <a:pt x="1129" y="123"/>
                    <a:pt x="1132" y="126"/>
                    <a:pt x="1132" y="126"/>
                  </a:cubicBezTo>
                  <a:cubicBezTo>
                    <a:pt x="1132" y="127"/>
                    <a:pt x="1129" y="128"/>
                    <a:pt x="1129" y="131"/>
                  </a:cubicBezTo>
                  <a:cubicBezTo>
                    <a:pt x="1123" y="131"/>
                    <a:pt x="1122" y="135"/>
                    <a:pt x="1115" y="134"/>
                  </a:cubicBezTo>
                  <a:cubicBezTo>
                    <a:pt x="1114" y="135"/>
                    <a:pt x="1114" y="137"/>
                    <a:pt x="1111" y="137"/>
                  </a:cubicBezTo>
                  <a:cubicBezTo>
                    <a:pt x="1111" y="139"/>
                    <a:pt x="1114" y="138"/>
                    <a:pt x="1117" y="138"/>
                  </a:cubicBezTo>
                  <a:cubicBezTo>
                    <a:pt x="1118" y="139"/>
                    <a:pt x="1119" y="141"/>
                    <a:pt x="1121" y="141"/>
                  </a:cubicBezTo>
                  <a:cubicBezTo>
                    <a:pt x="1120" y="145"/>
                    <a:pt x="1120" y="144"/>
                    <a:pt x="1122" y="147"/>
                  </a:cubicBezTo>
                  <a:cubicBezTo>
                    <a:pt x="1123" y="150"/>
                    <a:pt x="1127" y="150"/>
                    <a:pt x="1129" y="152"/>
                  </a:cubicBezTo>
                  <a:cubicBezTo>
                    <a:pt x="1129" y="152"/>
                    <a:pt x="1125" y="156"/>
                    <a:pt x="1125" y="156"/>
                  </a:cubicBezTo>
                  <a:cubicBezTo>
                    <a:pt x="1121" y="157"/>
                    <a:pt x="1121" y="153"/>
                    <a:pt x="1119" y="154"/>
                  </a:cubicBezTo>
                  <a:cubicBezTo>
                    <a:pt x="1120" y="153"/>
                    <a:pt x="1121" y="156"/>
                    <a:pt x="1119" y="156"/>
                  </a:cubicBezTo>
                  <a:cubicBezTo>
                    <a:pt x="1115" y="157"/>
                    <a:pt x="1108" y="156"/>
                    <a:pt x="1104" y="158"/>
                  </a:cubicBezTo>
                  <a:cubicBezTo>
                    <a:pt x="1101" y="159"/>
                    <a:pt x="1096" y="160"/>
                    <a:pt x="1097" y="163"/>
                  </a:cubicBezTo>
                  <a:cubicBezTo>
                    <a:pt x="1091" y="162"/>
                    <a:pt x="1090" y="167"/>
                    <a:pt x="1086" y="168"/>
                  </a:cubicBezTo>
                  <a:cubicBezTo>
                    <a:pt x="1085" y="169"/>
                    <a:pt x="1084" y="169"/>
                    <a:pt x="1083" y="170"/>
                  </a:cubicBezTo>
                  <a:cubicBezTo>
                    <a:pt x="1082" y="171"/>
                    <a:pt x="1080" y="173"/>
                    <a:pt x="1079" y="173"/>
                  </a:cubicBezTo>
                  <a:cubicBezTo>
                    <a:pt x="1077" y="173"/>
                    <a:pt x="1076" y="175"/>
                    <a:pt x="1076" y="176"/>
                  </a:cubicBezTo>
                  <a:cubicBezTo>
                    <a:pt x="1072" y="175"/>
                    <a:pt x="1064" y="178"/>
                    <a:pt x="1062" y="175"/>
                  </a:cubicBezTo>
                  <a:cubicBezTo>
                    <a:pt x="1060" y="176"/>
                    <a:pt x="1057" y="175"/>
                    <a:pt x="1058" y="179"/>
                  </a:cubicBezTo>
                  <a:cubicBezTo>
                    <a:pt x="1050" y="180"/>
                    <a:pt x="1049" y="180"/>
                    <a:pt x="1041" y="179"/>
                  </a:cubicBezTo>
                  <a:cubicBezTo>
                    <a:pt x="1040" y="179"/>
                    <a:pt x="1039" y="180"/>
                    <a:pt x="1038" y="180"/>
                  </a:cubicBezTo>
                  <a:cubicBezTo>
                    <a:pt x="1037" y="181"/>
                    <a:pt x="1034" y="182"/>
                    <a:pt x="1034" y="184"/>
                  </a:cubicBezTo>
                  <a:cubicBezTo>
                    <a:pt x="1034" y="188"/>
                    <a:pt x="1027" y="187"/>
                    <a:pt x="1028" y="193"/>
                  </a:cubicBezTo>
                  <a:cubicBezTo>
                    <a:pt x="1027" y="197"/>
                    <a:pt x="1032" y="197"/>
                    <a:pt x="1034" y="198"/>
                  </a:cubicBezTo>
                  <a:cubicBezTo>
                    <a:pt x="1033" y="202"/>
                    <a:pt x="1033" y="206"/>
                    <a:pt x="1028" y="205"/>
                  </a:cubicBezTo>
                  <a:cubicBezTo>
                    <a:pt x="1029" y="208"/>
                    <a:pt x="1028" y="210"/>
                    <a:pt x="1025" y="210"/>
                  </a:cubicBezTo>
                  <a:cubicBezTo>
                    <a:pt x="1025" y="212"/>
                    <a:pt x="1025" y="213"/>
                    <a:pt x="1025" y="215"/>
                  </a:cubicBezTo>
                  <a:cubicBezTo>
                    <a:pt x="1026" y="217"/>
                    <a:pt x="1028" y="214"/>
                    <a:pt x="1028" y="217"/>
                  </a:cubicBezTo>
                  <a:cubicBezTo>
                    <a:pt x="1029" y="220"/>
                    <a:pt x="1026" y="219"/>
                    <a:pt x="1025" y="219"/>
                  </a:cubicBezTo>
                  <a:cubicBezTo>
                    <a:pt x="1025" y="220"/>
                    <a:pt x="1024" y="223"/>
                    <a:pt x="1024" y="224"/>
                  </a:cubicBezTo>
                  <a:cubicBezTo>
                    <a:pt x="1022" y="225"/>
                    <a:pt x="1019" y="224"/>
                    <a:pt x="1017" y="225"/>
                  </a:cubicBezTo>
                  <a:cubicBezTo>
                    <a:pt x="1016" y="226"/>
                    <a:pt x="1018" y="230"/>
                    <a:pt x="1017" y="231"/>
                  </a:cubicBezTo>
                  <a:cubicBezTo>
                    <a:pt x="1016" y="232"/>
                    <a:pt x="1016" y="228"/>
                    <a:pt x="1015" y="228"/>
                  </a:cubicBezTo>
                  <a:cubicBezTo>
                    <a:pt x="1014" y="228"/>
                    <a:pt x="1011" y="229"/>
                    <a:pt x="1014" y="235"/>
                  </a:cubicBezTo>
                  <a:cubicBezTo>
                    <a:pt x="1011" y="234"/>
                    <a:pt x="1012" y="237"/>
                    <a:pt x="1011" y="238"/>
                  </a:cubicBezTo>
                  <a:cubicBezTo>
                    <a:pt x="1011" y="238"/>
                    <a:pt x="1009" y="237"/>
                    <a:pt x="1009" y="238"/>
                  </a:cubicBezTo>
                  <a:cubicBezTo>
                    <a:pt x="1008" y="238"/>
                    <a:pt x="1008" y="242"/>
                    <a:pt x="1006" y="241"/>
                  </a:cubicBezTo>
                  <a:cubicBezTo>
                    <a:pt x="1006" y="243"/>
                    <a:pt x="1004" y="243"/>
                    <a:pt x="1004" y="246"/>
                  </a:cubicBezTo>
                  <a:cubicBezTo>
                    <a:pt x="1002" y="246"/>
                    <a:pt x="999" y="245"/>
                    <a:pt x="999" y="248"/>
                  </a:cubicBezTo>
                  <a:cubicBezTo>
                    <a:pt x="997" y="247"/>
                    <a:pt x="999" y="246"/>
                    <a:pt x="999" y="243"/>
                  </a:cubicBezTo>
                  <a:cubicBezTo>
                    <a:pt x="999" y="244"/>
                    <a:pt x="997" y="242"/>
                    <a:pt x="997" y="242"/>
                  </a:cubicBezTo>
                  <a:cubicBezTo>
                    <a:pt x="997" y="241"/>
                    <a:pt x="997" y="240"/>
                    <a:pt x="997" y="239"/>
                  </a:cubicBezTo>
                  <a:cubicBezTo>
                    <a:pt x="996" y="238"/>
                    <a:pt x="995" y="237"/>
                    <a:pt x="994" y="236"/>
                  </a:cubicBezTo>
                  <a:cubicBezTo>
                    <a:pt x="994" y="236"/>
                    <a:pt x="993" y="235"/>
                    <a:pt x="992" y="235"/>
                  </a:cubicBezTo>
                  <a:cubicBezTo>
                    <a:pt x="993" y="233"/>
                    <a:pt x="993" y="229"/>
                    <a:pt x="993" y="226"/>
                  </a:cubicBezTo>
                  <a:cubicBezTo>
                    <a:pt x="993" y="224"/>
                    <a:pt x="992" y="224"/>
                    <a:pt x="992" y="222"/>
                  </a:cubicBezTo>
                  <a:cubicBezTo>
                    <a:pt x="991" y="217"/>
                    <a:pt x="993" y="211"/>
                    <a:pt x="992" y="207"/>
                  </a:cubicBezTo>
                  <a:cubicBezTo>
                    <a:pt x="997" y="211"/>
                    <a:pt x="992" y="204"/>
                    <a:pt x="994" y="201"/>
                  </a:cubicBezTo>
                  <a:cubicBezTo>
                    <a:pt x="995" y="201"/>
                    <a:pt x="996" y="206"/>
                    <a:pt x="997" y="203"/>
                  </a:cubicBezTo>
                  <a:cubicBezTo>
                    <a:pt x="997" y="202"/>
                    <a:pt x="997" y="200"/>
                    <a:pt x="997" y="200"/>
                  </a:cubicBezTo>
                  <a:cubicBezTo>
                    <a:pt x="999" y="198"/>
                    <a:pt x="1004" y="194"/>
                    <a:pt x="1006" y="193"/>
                  </a:cubicBezTo>
                  <a:cubicBezTo>
                    <a:pt x="1006" y="193"/>
                    <a:pt x="1008" y="192"/>
                    <a:pt x="1007" y="191"/>
                  </a:cubicBezTo>
                  <a:cubicBezTo>
                    <a:pt x="1005" y="190"/>
                    <a:pt x="1008" y="190"/>
                    <a:pt x="1010" y="190"/>
                  </a:cubicBezTo>
                  <a:cubicBezTo>
                    <a:pt x="1012" y="189"/>
                    <a:pt x="1013" y="187"/>
                    <a:pt x="1013" y="183"/>
                  </a:cubicBezTo>
                  <a:cubicBezTo>
                    <a:pt x="1013" y="183"/>
                    <a:pt x="1018" y="181"/>
                    <a:pt x="1017" y="180"/>
                  </a:cubicBezTo>
                  <a:cubicBezTo>
                    <a:pt x="1017" y="180"/>
                    <a:pt x="1016" y="180"/>
                    <a:pt x="1015" y="180"/>
                  </a:cubicBezTo>
                  <a:cubicBezTo>
                    <a:pt x="1016" y="180"/>
                    <a:pt x="1017" y="177"/>
                    <a:pt x="1017" y="177"/>
                  </a:cubicBezTo>
                  <a:cubicBezTo>
                    <a:pt x="1018" y="177"/>
                    <a:pt x="1020" y="181"/>
                    <a:pt x="1020" y="175"/>
                  </a:cubicBezTo>
                  <a:cubicBezTo>
                    <a:pt x="1022" y="175"/>
                    <a:pt x="1025" y="174"/>
                    <a:pt x="1027" y="173"/>
                  </a:cubicBezTo>
                  <a:cubicBezTo>
                    <a:pt x="1027" y="173"/>
                    <a:pt x="1028" y="171"/>
                    <a:pt x="1028" y="170"/>
                  </a:cubicBezTo>
                  <a:cubicBezTo>
                    <a:pt x="1029" y="170"/>
                    <a:pt x="1030" y="171"/>
                    <a:pt x="1031" y="170"/>
                  </a:cubicBezTo>
                  <a:cubicBezTo>
                    <a:pt x="1032" y="170"/>
                    <a:pt x="1033" y="168"/>
                    <a:pt x="1034" y="168"/>
                  </a:cubicBezTo>
                  <a:cubicBezTo>
                    <a:pt x="1034" y="167"/>
                    <a:pt x="1035" y="168"/>
                    <a:pt x="1035" y="166"/>
                  </a:cubicBezTo>
                  <a:cubicBezTo>
                    <a:pt x="1035" y="165"/>
                    <a:pt x="1037" y="160"/>
                    <a:pt x="1039" y="163"/>
                  </a:cubicBezTo>
                  <a:cubicBezTo>
                    <a:pt x="1039" y="161"/>
                    <a:pt x="1039" y="159"/>
                    <a:pt x="1039" y="156"/>
                  </a:cubicBezTo>
                  <a:cubicBezTo>
                    <a:pt x="1036" y="156"/>
                    <a:pt x="1034" y="157"/>
                    <a:pt x="1032" y="158"/>
                  </a:cubicBezTo>
                  <a:cubicBezTo>
                    <a:pt x="1032" y="159"/>
                    <a:pt x="1030" y="160"/>
                    <a:pt x="1030" y="161"/>
                  </a:cubicBezTo>
                  <a:cubicBezTo>
                    <a:pt x="1029" y="161"/>
                    <a:pt x="1028" y="160"/>
                    <a:pt x="1028" y="162"/>
                  </a:cubicBezTo>
                  <a:cubicBezTo>
                    <a:pt x="1028" y="164"/>
                    <a:pt x="1023" y="164"/>
                    <a:pt x="1023" y="168"/>
                  </a:cubicBezTo>
                  <a:cubicBezTo>
                    <a:pt x="1020" y="167"/>
                    <a:pt x="1018" y="168"/>
                    <a:pt x="1018" y="170"/>
                  </a:cubicBezTo>
                  <a:cubicBezTo>
                    <a:pt x="1017" y="171"/>
                    <a:pt x="1018" y="168"/>
                    <a:pt x="1017" y="168"/>
                  </a:cubicBezTo>
                  <a:cubicBezTo>
                    <a:pt x="1017" y="167"/>
                    <a:pt x="1014" y="168"/>
                    <a:pt x="1014" y="168"/>
                  </a:cubicBezTo>
                  <a:cubicBezTo>
                    <a:pt x="1014" y="166"/>
                    <a:pt x="1015" y="165"/>
                    <a:pt x="1014" y="163"/>
                  </a:cubicBezTo>
                  <a:cubicBezTo>
                    <a:pt x="1008" y="164"/>
                    <a:pt x="1004" y="162"/>
                    <a:pt x="1000" y="163"/>
                  </a:cubicBezTo>
                  <a:cubicBezTo>
                    <a:pt x="998" y="164"/>
                    <a:pt x="1000" y="166"/>
                    <a:pt x="999" y="166"/>
                  </a:cubicBezTo>
                  <a:cubicBezTo>
                    <a:pt x="997" y="167"/>
                    <a:pt x="995" y="167"/>
                    <a:pt x="993" y="168"/>
                  </a:cubicBezTo>
                  <a:cubicBezTo>
                    <a:pt x="991" y="169"/>
                    <a:pt x="991" y="170"/>
                    <a:pt x="989" y="172"/>
                  </a:cubicBezTo>
                  <a:cubicBezTo>
                    <a:pt x="988" y="173"/>
                    <a:pt x="987" y="175"/>
                    <a:pt x="985" y="175"/>
                  </a:cubicBezTo>
                  <a:cubicBezTo>
                    <a:pt x="983" y="179"/>
                    <a:pt x="987" y="178"/>
                    <a:pt x="986" y="182"/>
                  </a:cubicBezTo>
                  <a:cubicBezTo>
                    <a:pt x="984" y="182"/>
                    <a:pt x="983" y="183"/>
                    <a:pt x="983" y="186"/>
                  </a:cubicBezTo>
                  <a:cubicBezTo>
                    <a:pt x="977" y="185"/>
                    <a:pt x="976" y="188"/>
                    <a:pt x="971" y="187"/>
                  </a:cubicBezTo>
                  <a:cubicBezTo>
                    <a:pt x="969" y="185"/>
                    <a:pt x="970" y="185"/>
                    <a:pt x="971" y="183"/>
                  </a:cubicBezTo>
                  <a:cubicBezTo>
                    <a:pt x="968" y="184"/>
                    <a:pt x="968" y="182"/>
                    <a:pt x="968" y="180"/>
                  </a:cubicBezTo>
                  <a:cubicBezTo>
                    <a:pt x="966" y="180"/>
                    <a:pt x="962" y="181"/>
                    <a:pt x="962" y="179"/>
                  </a:cubicBezTo>
                  <a:cubicBezTo>
                    <a:pt x="956" y="182"/>
                    <a:pt x="947" y="185"/>
                    <a:pt x="938" y="186"/>
                  </a:cubicBezTo>
                  <a:cubicBezTo>
                    <a:pt x="938" y="184"/>
                    <a:pt x="934" y="185"/>
                    <a:pt x="936" y="180"/>
                  </a:cubicBezTo>
                  <a:cubicBezTo>
                    <a:pt x="934" y="180"/>
                    <a:pt x="932" y="180"/>
                    <a:pt x="930" y="180"/>
                  </a:cubicBezTo>
                  <a:cubicBezTo>
                    <a:pt x="924" y="182"/>
                    <a:pt x="919" y="183"/>
                    <a:pt x="915" y="186"/>
                  </a:cubicBezTo>
                  <a:cubicBezTo>
                    <a:pt x="911" y="188"/>
                    <a:pt x="908" y="192"/>
                    <a:pt x="903" y="193"/>
                  </a:cubicBezTo>
                  <a:cubicBezTo>
                    <a:pt x="904" y="196"/>
                    <a:pt x="903" y="197"/>
                    <a:pt x="900" y="197"/>
                  </a:cubicBezTo>
                  <a:cubicBezTo>
                    <a:pt x="902" y="201"/>
                    <a:pt x="898" y="201"/>
                    <a:pt x="899" y="204"/>
                  </a:cubicBezTo>
                  <a:cubicBezTo>
                    <a:pt x="896" y="202"/>
                    <a:pt x="894" y="210"/>
                    <a:pt x="892" y="208"/>
                  </a:cubicBezTo>
                  <a:cubicBezTo>
                    <a:pt x="889" y="206"/>
                    <a:pt x="892" y="209"/>
                    <a:pt x="888" y="210"/>
                  </a:cubicBezTo>
                  <a:cubicBezTo>
                    <a:pt x="885" y="210"/>
                    <a:pt x="885" y="210"/>
                    <a:pt x="885" y="212"/>
                  </a:cubicBezTo>
                  <a:cubicBezTo>
                    <a:pt x="878" y="210"/>
                    <a:pt x="881" y="217"/>
                    <a:pt x="875" y="217"/>
                  </a:cubicBezTo>
                  <a:cubicBezTo>
                    <a:pt x="876" y="218"/>
                    <a:pt x="880" y="224"/>
                    <a:pt x="881" y="221"/>
                  </a:cubicBezTo>
                  <a:cubicBezTo>
                    <a:pt x="883" y="221"/>
                    <a:pt x="882" y="224"/>
                    <a:pt x="882" y="226"/>
                  </a:cubicBezTo>
                  <a:cubicBezTo>
                    <a:pt x="884" y="225"/>
                    <a:pt x="886" y="228"/>
                    <a:pt x="886" y="228"/>
                  </a:cubicBezTo>
                  <a:cubicBezTo>
                    <a:pt x="888" y="228"/>
                    <a:pt x="889" y="226"/>
                    <a:pt x="892" y="226"/>
                  </a:cubicBezTo>
                  <a:cubicBezTo>
                    <a:pt x="892" y="227"/>
                    <a:pt x="894" y="228"/>
                    <a:pt x="893" y="228"/>
                  </a:cubicBezTo>
                  <a:cubicBezTo>
                    <a:pt x="895" y="228"/>
                    <a:pt x="897" y="224"/>
                    <a:pt x="898" y="226"/>
                  </a:cubicBezTo>
                  <a:cubicBezTo>
                    <a:pt x="899" y="226"/>
                    <a:pt x="899" y="225"/>
                    <a:pt x="899" y="224"/>
                  </a:cubicBezTo>
                  <a:cubicBezTo>
                    <a:pt x="901" y="224"/>
                    <a:pt x="901" y="234"/>
                    <a:pt x="905" y="229"/>
                  </a:cubicBezTo>
                  <a:cubicBezTo>
                    <a:pt x="908" y="229"/>
                    <a:pt x="904" y="236"/>
                    <a:pt x="909" y="234"/>
                  </a:cubicBezTo>
                  <a:cubicBezTo>
                    <a:pt x="909" y="235"/>
                    <a:pt x="906" y="234"/>
                    <a:pt x="906" y="235"/>
                  </a:cubicBezTo>
                  <a:cubicBezTo>
                    <a:pt x="906" y="235"/>
                    <a:pt x="908" y="239"/>
                    <a:pt x="907" y="241"/>
                  </a:cubicBezTo>
                  <a:cubicBezTo>
                    <a:pt x="907" y="241"/>
                    <a:pt x="906" y="241"/>
                    <a:pt x="906" y="242"/>
                  </a:cubicBezTo>
                  <a:cubicBezTo>
                    <a:pt x="906" y="243"/>
                    <a:pt x="905" y="243"/>
                    <a:pt x="905" y="245"/>
                  </a:cubicBezTo>
                  <a:cubicBezTo>
                    <a:pt x="904" y="249"/>
                    <a:pt x="907" y="257"/>
                    <a:pt x="902" y="253"/>
                  </a:cubicBezTo>
                  <a:cubicBezTo>
                    <a:pt x="903" y="266"/>
                    <a:pt x="897" y="271"/>
                    <a:pt x="895" y="280"/>
                  </a:cubicBezTo>
                  <a:cubicBezTo>
                    <a:pt x="893" y="282"/>
                    <a:pt x="893" y="280"/>
                    <a:pt x="891" y="280"/>
                  </a:cubicBezTo>
                  <a:cubicBezTo>
                    <a:pt x="890" y="281"/>
                    <a:pt x="891" y="283"/>
                    <a:pt x="891" y="284"/>
                  </a:cubicBezTo>
                  <a:cubicBezTo>
                    <a:pt x="890" y="285"/>
                    <a:pt x="888" y="284"/>
                    <a:pt x="886" y="285"/>
                  </a:cubicBezTo>
                  <a:cubicBezTo>
                    <a:pt x="886" y="286"/>
                    <a:pt x="887" y="288"/>
                    <a:pt x="886" y="288"/>
                  </a:cubicBezTo>
                  <a:cubicBezTo>
                    <a:pt x="886" y="289"/>
                    <a:pt x="884" y="288"/>
                    <a:pt x="884" y="288"/>
                  </a:cubicBezTo>
                  <a:cubicBezTo>
                    <a:pt x="883" y="289"/>
                    <a:pt x="885" y="290"/>
                    <a:pt x="885" y="290"/>
                  </a:cubicBezTo>
                  <a:cubicBezTo>
                    <a:pt x="884" y="291"/>
                    <a:pt x="882" y="291"/>
                    <a:pt x="881" y="292"/>
                  </a:cubicBezTo>
                  <a:cubicBezTo>
                    <a:pt x="880" y="293"/>
                    <a:pt x="880" y="296"/>
                    <a:pt x="879" y="297"/>
                  </a:cubicBezTo>
                  <a:cubicBezTo>
                    <a:pt x="878" y="298"/>
                    <a:pt x="877" y="297"/>
                    <a:pt x="875" y="298"/>
                  </a:cubicBezTo>
                  <a:cubicBezTo>
                    <a:pt x="874" y="299"/>
                    <a:pt x="875" y="301"/>
                    <a:pt x="874" y="302"/>
                  </a:cubicBezTo>
                  <a:cubicBezTo>
                    <a:pt x="873" y="303"/>
                    <a:pt x="871" y="302"/>
                    <a:pt x="871" y="302"/>
                  </a:cubicBezTo>
                  <a:cubicBezTo>
                    <a:pt x="871" y="302"/>
                    <a:pt x="871" y="306"/>
                    <a:pt x="870" y="305"/>
                  </a:cubicBezTo>
                  <a:cubicBezTo>
                    <a:pt x="869" y="304"/>
                    <a:pt x="867" y="303"/>
                    <a:pt x="867" y="308"/>
                  </a:cubicBezTo>
                  <a:cubicBezTo>
                    <a:pt x="860" y="309"/>
                    <a:pt x="860" y="308"/>
                    <a:pt x="853" y="308"/>
                  </a:cubicBezTo>
                  <a:cubicBezTo>
                    <a:pt x="853" y="309"/>
                    <a:pt x="847" y="311"/>
                    <a:pt x="850" y="312"/>
                  </a:cubicBezTo>
                  <a:cubicBezTo>
                    <a:pt x="851" y="315"/>
                    <a:pt x="840" y="312"/>
                    <a:pt x="846" y="315"/>
                  </a:cubicBezTo>
                  <a:cubicBezTo>
                    <a:pt x="845" y="317"/>
                    <a:pt x="843" y="316"/>
                    <a:pt x="843" y="315"/>
                  </a:cubicBezTo>
                  <a:cubicBezTo>
                    <a:pt x="839" y="318"/>
                    <a:pt x="841" y="321"/>
                    <a:pt x="842" y="326"/>
                  </a:cubicBezTo>
                  <a:cubicBezTo>
                    <a:pt x="837" y="327"/>
                    <a:pt x="839" y="327"/>
                    <a:pt x="835" y="326"/>
                  </a:cubicBezTo>
                  <a:cubicBezTo>
                    <a:pt x="836" y="328"/>
                    <a:pt x="836" y="329"/>
                    <a:pt x="833" y="329"/>
                  </a:cubicBezTo>
                  <a:cubicBezTo>
                    <a:pt x="833" y="332"/>
                    <a:pt x="834" y="344"/>
                    <a:pt x="836" y="340"/>
                  </a:cubicBezTo>
                  <a:cubicBezTo>
                    <a:pt x="839" y="340"/>
                    <a:pt x="836" y="351"/>
                    <a:pt x="840" y="351"/>
                  </a:cubicBezTo>
                  <a:cubicBezTo>
                    <a:pt x="844" y="352"/>
                    <a:pt x="839" y="356"/>
                    <a:pt x="843" y="357"/>
                  </a:cubicBezTo>
                  <a:cubicBezTo>
                    <a:pt x="842" y="357"/>
                    <a:pt x="842" y="360"/>
                    <a:pt x="842" y="360"/>
                  </a:cubicBezTo>
                  <a:cubicBezTo>
                    <a:pt x="840" y="360"/>
                    <a:pt x="839" y="358"/>
                    <a:pt x="839" y="358"/>
                  </a:cubicBezTo>
                  <a:cubicBezTo>
                    <a:pt x="837" y="359"/>
                    <a:pt x="838" y="360"/>
                    <a:pt x="837" y="361"/>
                  </a:cubicBezTo>
                  <a:cubicBezTo>
                    <a:pt x="836" y="362"/>
                    <a:pt x="834" y="361"/>
                    <a:pt x="833" y="361"/>
                  </a:cubicBezTo>
                  <a:cubicBezTo>
                    <a:pt x="830" y="362"/>
                    <a:pt x="826" y="365"/>
                    <a:pt x="823" y="363"/>
                  </a:cubicBezTo>
                  <a:cubicBezTo>
                    <a:pt x="823" y="360"/>
                    <a:pt x="824" y="359"/>
                    <a:pt x="825" y="357"/>
                  </a:cubicBezTo>
                  <a:cubicBezTo>
                    <a:pt x="825" y="354"/>
                    <a:pt x="823" y="350"/>
                    <a:pt x="826" y="349"/>
                  </a:cubicBezTo>
                  <a:cubicBezTo>
                    <a:pt x="826" y="346"/>
                    <a:pt x="822" y="347"/>
                    <a:pt x="823" y="343"/>
                  </a:cubicBezTo>
                  <a:cubicBezTo>
                    <a:pt x="820" y="341"/>
                    <a:pt x="818" y="344"/>
                    <a:pt x="815" y="340"/>
                  </a:cubicBezTo>
                  <a:cubicBezTo>
                    <a:pt x="814" y="336"/>
                    <a:pt x="820" y="338"/>
                    <a:pt x="818" y="333"/>
                  </a:cubicBezTo>
                  <a:cubicBezTo>
                    <a:pt x="817" y="332"/>
                    <a:pt x="816" y="332"/>
                    <a:pt x="816" y="333"/>
                  </a:cubicBezTo>
                  <a:cubicBezTo>
                    <a:pt x="815" y="333"/>
                    <a:pt x="814" y="331"/>
                    <a:pt x="814" y="330"/>
                  </a:cubicBezTo>
                  <a:cubicBezTo>
                    <a:pt x="813" y="329"/>
                    <a:pt x="811" y="329"/>
                    <a:pt x="811" y="328"/>
                  </a:cubicBezTo>
                  <a:cubicBezTo>
                    <a:pt x="810" y="328"/>
                    <a:pt x="808" y="329"/>
                    <a:pt x="806" y="329"/>
                  </a:cubicBezTo>
                  <a:cubicBezTo>
                    <a:pt x="805" y="329"/>
                    <a:pt x="806" y="330"/>
                    <a:pt x="806" y="330"/>
                  </a:cubicBezTo>
                  <a:cubicBezTo>
                    <a:pt x="806" y="334"/>
                    <a:pt x="803" y="327"/>
                    <a:pt x="804" y="333"/>
                  </a:cubicBezTo>
                  <a:cubicBezTo>
                    <a:pt x="800" y="330"/>
                    <a:pt x="800" y="336"/>
                    <a:pt x="795" y="333"/>
                  </a:cubicBezTo>
                  <a:cubicBezTo>
                    <a:pt x="799" y="330"/>
                    <a:pt x="795" y="328"/>
                    <a:pt x="799" y="325"/>
                  </a:cubicBezTo>
                  <a:cubicBezTo>
                    <a:pt x="802" y="323"/>
                    <a:pt x="793" y="324"/>
                    <a:pt x="792" y="326"/>
                  </a:cubicBezTo>
                  <a:cubicBezTo>
                    <a:pt x="792" y="329"/>
                    <a:pt x="790" y="325"/>
                    <a:pt x="791" y="325"/>
                  </a:cubicBezTo>
                  <a:cubicBezTo>
                    <a:pt x="788" y="325"/>
                    <a:pt x="789" y="329"/>
                    <a:pt x="787" y="329"/>
                  </a:cubicBezTo>
                  <a:cubicBezTo>
                    <a:pt x="786" y="329"/>
                    <a:pt x="783" y="331"/>
                    <a:pt x="783" y="332"/>
                  </a:cubicBezTo>
                  <a:cubicBezTo>
                    <a:pt x="782" y="332"/>
                    <a:pt x="781" y="333"/>
                    <a:pt x="781" y="335"/>
                  </a:cubicBezTo>
                  <a:cubicBezTo>
                    <a:pt x="776" y="334"/>
                    <a:pt x="777" y="334"/>
                    <a:pt x="771" y="335"/>
                  </a:cubicBezTo>
                  <a:cubicBezTo>
                    <a:pt x="773" y="335"/>
                    <a:pt x="772" y="338"/>
                    <a:pt x="773" y="339"/>
                  </a:cubicBezTo>
                  <a:cubicBezTo>
                    <a:pt x="774" y="339"/>
                    <a:pt x="776" y="338"/>
                    <a:pt x="777" y="339"/>
                  </a:cubicBezTo>
                  <a:cubicBezTo>
                    <a:pt x="777" y="339"/>
                    <a:pt x="777" y="341"/>
                    <a:pt x="777" y="342"/>
                  </a:cubicBezTo>
                  <a:cubicBezTo>
                    <a:pt x="778" y="342"/>
                    <a:pt x="780" y="341"/>
                    <a:pt x="781" y="342"/>
                  </a:cubicBezTo>
                  <a:cubicBezTo>
                    <a:pt x="782" y="342"/>
                    <a:pt x="781" y="344"/>
                    <a:pt x="781" y="344"/>
                  </a:cubicBezTo>
                  <a:cubicBezTo>
                    <a:pt x="782" y="345"/>
                    <a:pt x="784" y="345"/>
                    <a:pt x="785" y="346"/>
                  </a:cubicBezTo>
                  <a:cubicBezTo>
                    <a:pt x="787" y="345"/>
                    <a:pt x="786" y="343"/>
                    <a:pt x="788" y="343"/>
                  </a:cubicBezTo>
                  <a:cubicBezTo>
                    <a:pt x="794" y="342"/>
                    <a:pt x="798" y="343"/>
                    <a:pt x="798" y="349"/>
                  </a:cubicBezTo>
                  <a:cubicBezTo>
                    <a:pt x="796" y="350"/>
                    <a:pt x="793" y="350"/>
                    <a:pt x="791" y="349"/>
                  </a:cubicBezTo>
                  <a:cubicBezTo>
                    <a:pt x="790" y="350"/>
                    <a:pt x="789" y="352"/>
                    <a:pt x="790" y="356"/>
                  </a:cubicBezTo>
                  <a:cubicBezTo>
                    <a:pt x="787" y="355"/>
                    <a:pt x="787" y="357"/>
                    <a:pt x="788" y="357"/>
                  </a:cubicBezTo>
                  <a:cubicBezTo>
                    <a:pt x="788" y="359"/>
                    <a:pt x="785" y="358"/>
                    <a:pt x="783" y="358"/>
                  </a:cubicBezTo>
                  <a:cubicBezTo>
                    <a:pt x="785" y="363"/>
                    <a:pt x="790" y="365"/>
                    <a:pt x="790" y="372"/>
                  </a:cubicBezTo>
                  <a:cubicBezTo>
                    <a:pt x="793" y="368"/>
                    <a:pt x="791" y="371"/>
                    <a:pt x="794" y="374"/>
                  </a:cubicBezTo>
                  <a:cubicBezTo>
                    <a:pt x="793" y="379"/>
                    <a:pt x="795" y="386"/>
                    <a:pt x="792" y="389"/>
                  </a:cubicBezTo>
                  <a:cubicBezTo>
                    <a:pt x="795" y="392"/>
                    <a:pt x="796" y="397"/>
                    <a:pt x="795" y="403"/>
                  </a:cubicBezTo>
                  <a:cubicBezTo>
                    <a:pt x="791" y="400"/>
                    <a:pt x="793" y="410"/>
                    <a:pt x="791" y="407"/>
                  </a:cubicBezTo>
                  <a:cubicBezTo>
                    <a:pt x="789" y="406"/>
                    <a:pt x="791" y="407"/>
                    <a:pt x="790" y="409"/>
                  </a:cubicBezTo>
                  <a:cubicBezTo>
                    <a:pt x="789" y="410"/>
                    <a:pt x="786" y="410"/>
                    <a:pt x="787" y="415"/>
                  </a:cubicBezTo>
                  <a:cubicBezTo>
                    <a:pt x="782" y="413"/>
                    <a:pt x="786" y="419"/>
                    <a:pt x="781" y="417"/>
                  </a:cubicBezTo>
                  <a:cubicBezTo>
                    <a:pt x="785" y="421"/>
                    <a:pt x="775" y="423"/>
                    <a:pt x="777" y="424"/>
                  </a:cubicBezTo>
                  <a:cubicBezTo>
                    <a:pt x="779" y="427"/>
                    <a:pt x="776" y="425"/>
                    <a:pt x="774" y="427"/>
                  </a:cubicBezTo>
                  <a:cubicBezTo>
                    <a:pt x="773" y="428"/>
                    <a:pt x="774" y="430"/>
                    <a:pt x="773" y="431"/>
                  </a:cubicBezTo>
                  <a:cubicBezTo>
                    <a:pt x="772" y="432"/>
                    <a:pt x="770" y="431"/>
                    <a:pt x="770" y="431"/>
                  </a:cubicBezTo>
                  <a:cubicBezTo>
                    <a:pt x="770" y="432"/>
                    <a:pt x="770" y="434"/>
                    <a:pt x="770" y="434"/>
                  </a:cubicBezTo>
                  <a:cubicBezTo>
                    <a:pt x="769" y="435"/>
                    <a:pt x="764" y="433"/>
                    <a:pt x="766" y="437"/>
                  </a:cubicBezTo>
                  <a:cubicBezTo>
                    <a:pt x="757" y="438"/>
                    <a:pt x="758" y="438"/>
                    <a:pt x="749" y="437"/>
                  </a:cubicBezTo>
                  <a:cubicBezTo>
                    <a:pt x="747" y="437"/>
                    <a:pt x="748" y="440"/>
                    <a:pt x="748" y="441"/>
                  </a:cubicBezTo>
                  <a:cubicBezTo>
                    <a:pt x="744" y="438"/>
                    <a:pt x="740" y="445"/>
                    <a:pt x="739" y="444"/>
                  </a:cubicBezTo>
                  <a:cubicBezTo>
                    <a:pt x="737" y="442"/>
                    <a:pt x="739" y="445"/>
                    <a:pt x="734" y="445"/>
                  </a:cubicBezTo>
                  <a:cubicBezTo>
                    <a:pt x="731" y="446"/>
                    <a:pt x="735" y="448"/>
                    <a:pt x="732" y="448"/>
                  </a:cubicBezTo>
                  <a:cubicBezTo>
                    <a:pt x="729" y="451"/>
                    <a:pt x="727" y="446"/>
                    <a:pt x="724" y="445"/>
                  </a:cubicBezTo>
                  <a:cubicBezTo>
                    <a:pt x="719" y="444"/>
                    <a:pt x="719" y="447"/>
                    <a:pt x="715" y="447"/>
                  </a:cubicBezTo>
                  <a:cubicBezTo>
                    <a:pt x="713" y="448"/>
                    <a:pt x="713" y="450"/>
                    <a:pt x="712" y="452"/>
                  </a:cubicBezTo>
                  <a:cubicBezTo>
                    <a:pt x="708" y="451"/>
                    <a:pt x="708" y="455"/>
                    <a:pt x="705" y="455"/>
                  </a:cubicBezTo>
                  <a:cubicBezTo>
                    <a:pt x="704" y="459"/>
                    <a:pt x="708" y="458"/>
                    <a:pt x="708" y="461"/>
                  </a:cubicBezTo>
                  <a:cubicBezTo>
                    <a:pt x="708" y="462"/>
                    <a:pt x="708" y="463"/>
                    <a:pt x="710" y="464"/>
                  </a:cubicBezTo>
                  <a:cubicBezTo>
                    <a:pt x="711" y="464"/>
                    <a:pt x="710" y="466"/>
                    <a:pt x="711" y="466"/>
                  </a:cubicBezTo>
                  <a:cubicBezTo>
                    <a:pt x="712" y="467"/>
                    <a:pt x="714" y="467"/>
                    <a:pt x="715" y="468"/>
                  </a:cubicBezTo>
                  <a:cubicBezTo>
                    <a:pt x="716" y="468"/>
                    <a:pt x="715" y="470"/>
                    <a:pt x="715" y="471"/>
                  </a:cubicBezTo>
                  <a:cubicBezTo>
                    <a:pt x="716" y="471"/>
                    <a:pt x="718" y="470"/>
                    <a:pt x="718" y="471"/>
                  </a:cubicBezTo>
                  <a:cubicBezTo>
                    <a:pt x="719" y="472"/>
                    <a:pt x="719" y="475"/>
                    <a:pt x="721" y="478"/>
                  </a:cubicBezTo>
                  <a:cubicBezTo>
                    <a:pt x="722" y="479"/>
                    <a:pt x="725" y="482"/>
                    <a:pt x="725" y="482"/>
                  </a:cubicBezTo>
                  <a:cubicBezTo>
                    <a:pt x="726" y="483"/>
                    <a:pt x="725" y="486"/>
                    <a:pt x="725" y="487"/>
                  </a:cubicBezTo>
                  <a:cubicBezTo>
                    <a:pt x="725" y="490"/>
                    <a:pt x="727" y="490"/>
                    <a:pt x="727" y="493"/>
                  </a:cubicBezTo>
                  <a:cubicBezTo>
                    <a:pt x="726" y="495"/>
                    <a:pt x="725" y="495"/>
                    <a:pt x="725" y="497"/>
                  </a:cubicBezTo>
                  <a:cubicBezTo>
                    <a:pt x="725" y="500"/>
                    <a:pt x="726" y="503"/>
                    <a:pt x="722" y="500"/>
                  </a:cubicBezTo>
                  <a:cubicBezTo>
                    <a:pt x="724" y="505"/>
                    <a:pt x="718" y="503"/>
                    <a:pt x="720" y="507"/>
                  </a:cubicBezTo>
                  <a:cubicBezTo>
                    <a:pt x="714" y="505"/>
                    <a:pt x="715" y="510"/>
                    <a:pt x="711" y="510"/>
                  </a:cubicBezTo>
                  <a:cubicBezTo>
                    <a:pt x="709" y="509"/>
                    <a:pt x="710" y="512"/>
                    <a:pt x="710" y="513"/>
                  </a:cubicBezTo>
                  <a:cubicBezTo>
                    <a:pt x="709" y="513"/>
                    <a:pt x="706" y="513"/>
                    <a:pt x="707" y="514"/>
                  </a:cubicBezTo>
                  <a:cubicBezTo>
                    <a:pt x="708" y="515"/>
                    <a:pt x="708" y="515"/>
                    <a:pt x="707" y="515"/>
                  </a:cubicBezTo>
                  <a:cubicBezTo>
                    <a:pt x="706" y="517"/>
                    <a:pt x="705" y="519"/>
                    <a:pt x="703" y="518"/>
                  </a:cubicBezTo>
                  <a:cubicBezTo>
                    <a:pt x="704" y="511"/>
                    <a:pt x="700" y="517"/>
                    <a:pt x="700" y="514"/>
                  </a:cubicBezTo>
                  <a:cubicBezTo>
                    <a:pt x="700" y="513"/>
                    <a:pt x="699" y="510"/>
                    <a:pt x="697" y="508"/>
                  </a:cubicBezTo>
                  <a:cubicBezTo>
                    <a:pt x="697" y="508"/>
                    <a:pt x="695" y="509"/>
                    <a:pt x="694" y="508"/>
                  </a:cubicBezTo>
                  <a:cubicBezTo>
                    <a:pt x="694" y="508"/>
                    <a:pt x="695" y="506"/>
                    <a:pt x="694" y="506"/>
                  </a:cubicBezTo>
                  <a:cubicBezTo>
                    <a:pt x="693" y="505"/>
                    <a:pt x="689" y="505"/>
                    <a:pt x="689" y="504"/>
                  </a:cubicBezTo>
                  <a:cubicBezTo>
                    <a:pt x="688" y="504"/>
                    <a:pt x="689" y="502"/>
                    <a:pt x="689" y="501"/>
                  </a:cubicBezTo>
                  <a:cubicBezTo>
                    <a:pt x="688" y="501"/>
                    <a:pt x="686" y="502"/>
                    <a:pt x="684" y="501"/>
                  </a:cubicBezTo>
                  <a:cubicBezTo>
                    <a:pt x="683" y="502"/>
                    <a:pt x="684" y="498"/>
                    <a:pt x="683" y="497"/>
                  </a:cubicBezTo>
                  <a:cubicBezTo>
                    <a:pt x="682" y="497"/>
                    <a:pt x="681" y="498"/>
                    <a:pt x="682" y="499"/>
                  </a:cubicBezTo>
                  <a:cubicBezTo>
                    <a:pt x="679" y="496"/>
                    <a:pt x="680" y="496"/>
                    <a:pt x="677" y="493"/>
                  </a:cubicBezTo>
                  <a:cubicBezTo>
                    <a:pt x="673" y="491"/>
                    <a:pt x="674" y="498"/>
                    <a:pt x="673" y="500"/>
                  </a:cubicBezTo>
                  <a:cubicBezTo>
                    <a:pt x="673" y="501"/>
                    <a:pt x="671" y="501"/>
                    <a:pt x="670" y="501"/>
                  </a:cubicBezTo>
                  <a:cubicBezTo>
                    <a:pt x="670" y="504"/>
                    <a:pt x="671" y="508"/>
                    <a:pt x="669" y="510"/>
                  </a:cubicBezTo>
                  <a:cubicBezTo>
                    <a:pt x="670" y="511"/>
                    <a:pt x="670" y="512"/>
                    <a:pt x="670" y="514"/>
                  </a:cubicBezTo>
                  <a:cubicBezTo>
                    <a:pt x="671" y="516"/>
                    <a:pt x="673" y="518"/>
                    <a:pt x="673" y="515"/>
                  </a:cubicBezTo>
                  <a:cubicBezTo>
                    <a:pt x="677" y="519"/>
                    <a:pt x="675" y="520"/>
                    <a:pt x="675" y="525"/>
                  </a:cubicBezTo>
                  <a:cubicBezTo>
                    <a:pt x="675" y="526"/>
                    <a:pt x="676" y="527"/>
                    <a:pt x="676" y="528"/>
                  </a:cubicBezTo>
                  <a:cubicBezTo>
                    <a:pt x="677" y="529"/>
                    <a:pt x="678" y="530"/>
                    <a:pt x="679" y="531"/>
                  </a:cubicBezTo>
                  <a:cubicBezTo>
                    <a:pt x="681" y="532"/>
                    <a:pt x="683" y="533"/>
                    <a:pt x="686" y="535"/>
                  </a:cubicBezTo>
                  <a:cubicBezTo>
                    <a:pt x="687" y="536"/>
                    <a:pt x="686" y="536"/>
                    <a:pt x="687" y="537"/>
                  </a:cubicBezTo>
                  <a:cubicBezTo>
                    <a:pt x="689" y="537"/>
                    <a:pt x="688" y="538"/>
                    <a:pt x="689" y="539"/>
                  </a:cubicBezTo>
                  <a:cubicBezTo>
                    <a:pt x="689" y="541"/>
                    <a:pt x="691" y="540"/>
                    <a:pt x="691" y="541"/>
                  </a:cubicBezTo>
                  <a:cubicBezTo>
                    <a:pt x="692" y="542"/>
                    <a:pt x="691" y="545"/>
                    <a:pt x="691" y="546"/>
                  </a:cubicBezTo>
                  <a:cubicBezTo>
                    <a:pt x="692" y="547"/>
                    <a:pt x="694" y="549"/>
                    <a:pt x="694" y="549"/>
                  </a:cubicBezTo>
                  <a:cubicBezTo>
                    <a:pt x="694" y="550"/>
                    <a:pt x="691" y="554"/>
                    <a:pt x="696" y="555"/>
                  </a:cubicBezTo>
                  <a:cubicBezTo>
                    <a:pt x="695" y="558"/>
                    <a:pt x="692" y="556"/>
                    <a:pt x="690" y="556"/>
                  </a:cubicBezTo>
                  <a:cubicBezTo>
                    <a:pt x="688" y="556"/>
                    <a:pt x="684" y="556"/>
                    <a:pt x="683" y="555"/>
                  </a:cubicBezTo>
                  <a:cubicBezTo>
                    <a:pt x="684" y="555"/>
                    <a:pt x="685" y="549"/>
                    <a:pt x="682" y="553"/>
                  </a:cubicBezTo>
                  <a:cubicBezTo>
                    <a:pt x="679" y="552"/>
                    <a:pt x="680" y="548"/>
                    <a:pt x="679" y="546"/>
                  </a:cubicBezTo>
                  <a:cubicBezTo>
                    <a:pt x="678" y="545"/>
                    <a:pt x="676" y="544"/>
                    <a:pt x="675" y="542"/>
                  </a:cubicBezTo>
                  <a:cubicBezTo>
                    <a:pt x="674" y="540"/>
                    <a:pt x="674" y="538"/>
                    <a:pt x="676" y="538"/>
                  </a:cubicBezTo>
                  <a:cubicBezTo>
                    <a:pt x="674" y="535"/>
                    <a:pt x="673" y="531"/>
                    <a:pt x="669" y="530"/>
                  </a:cubicBezTo>
                  <a:cubicBezTo>
                    <a:pt x="669" y="527"/>
                    <a:pt x="667" y="526"/>
                    <a:pt x="669" y="525"/>
                  </a:cubicBezTo>
                  <a:cubicBezTo>
                    <a:pt x="668" y="524"/>
                    <a:pt x="666" y="523"/>
                    <a:pt x="665" y="523"/>
                  </a:cubicBezTo>
                  <a:cubicBezTo>
                    <a:pt x="665" y="521"/>
                    <a:pt x="665" y="519"/>
                    <a:pt x="663" y="518"/>
                  </a:cubicBezTo>
                  <a:cubicBezTo>
                    <a:pt x="663" y="515"/>
                    <a:pt x="664" y="515"/>
                    <a:pt x="665" y="513"/>
                  </a:cubicBezTo>
                  <a:cubicBezTo>
                    <a:pt x="665" y="510"/>
                    <a:pt x="664" y="509"/>
                    <a:pt x="662" y="508"/>
                  </a:cubicBezTo>
                  <a:cubicBezTo>
                    <a:pt x="663" y="507"/>
                    <a:pt x="664" y="506"/>
                    <a:pt x="662" y="506"/>
                  </a:cubicBezTo>
                  <a:cubicBezTo>
                    <a:pt x="662" y="504"/>
                    <a:pt x="665" y="505"/>
                    <a:pt x="668" y="504"/>
                  </a:cubicBezTo>
                  <a:cubicBezTo>
                    <a:pt x="667" y="503"/>
                    <a:pt x="666" y="503"/>
                    <a:pt x="666" y="501"/>
                  </a:cubicBezTo>
                  <a:cubicBezTo>
                    <a:pt x="666" y="500"/>
                    <a:pt x="668" y="500"/>
                    <a:pt x="668" y="499"/>
                  </a:cubicBezTo>
                  <a:cubicBezTo>
                    <a:pt x="667" y="497"/>
                    <a:pt x="665" y="494"/>
                    <a:pt x="665" y="492"/>
                  </a:cubicBezTo>
                  <a:cubicBezTo>
                    <a:pt x="664" y="489"/>
                    <a:pt x="665" y="485"/>
                    <a:pt x="665" y="483"/>
                  </a:cubicBezTo>
                  <a:cubicBezTo>
                    <a:pt x="664" y="481"/>
                    <a:pt x="663" y="482"/>
                    <a:pt x="662" y="480"/>
                  </a:cubicBezTo>
                  <a:cubicBezTo>
                    <a:pt x="661" y="479"/>
                    <a:pt x="661" y="478"/>
                    <a:pt x="661" y="476"/>
                  </a:cubicBezTo>
                  <a:cubicBezTo>
                    <a:pt x="659" y="474"/>
                    <a:pt x="658" y="472"/>
                    <a:pt x="656" y="471"/>
                  </a:cubicBezTo>
                  <a:cubicBezTo>
                    <a:pt x="652" y="470"/>
                    <a:pt x="654" y="476"/>
                    <a:pt x="651" y="472"/>
                  </a:cubicBezTo>
                  <a:cubicBezTo>
                    <a:pt x="649" y="472"/>
                    <a:pt x="650" y="475"/>
                    <a:pt x="649" y="476"/>
                  </a:cubicBezTo>
                  <a:cubicBezTo>
                    <a:pt x="649" y="477"/>
                    <a:pt x="647" y="476"/>
                    <a:pt x="647" y="476"/>
                  </a:cubicBezTo>
                  <a:cubicBezTo>
                    <a:pt x="646" y="477"/>
                    <a:pt x="647" y="479"/>
                    <a:pt x="645" y="479"/>
                  </a:cubicBezTo>
                  <a:cubicBezTo>
                    <a:pt x="642" y="479"/>
                    <a:pt x="642" y="478"/>
                    <a:pt x="641" y="475"/>
                  </a:cubicBezTo>
                  <a:cubicBezTo>
                    <a:pt x="641" y="474"/>
                    <a:pt x="640" y="474"/>
                    <a:pt x="640" y="473"/>
                  </a:cubicBezTo>
                  <a:cubicBezTo>
                    <a:pt x="639" y="471"/>
                    <a:pt x="641" y="471"/>
                    <a:pt x="641" y="471"/>
                  </a:cubicBezTo>
                  <a:cubicBezTo>
                    <a:pt x="641" y="469"/>
                    <a:pt x="637" y="463"/>
                    <a:pt x="641" y="461"/>
                  </a:cubicBezTo>
                  <a:cubicBezTo>
                    <a:pt x="640" y="460"/>
                    <a:pt x="637" y="458"/>
                    <a:pt x="638" y="452"/>
                  </a:cubicBezTo>
                  <a:cubicBezTo>
                    <a:pt x="637" y="452"/>
                    <a:pt x="637" y="454"/>
                    <a:pt x="637" y="455"/>
                  </a:cubicBezTo>
                  <a:cubicBezTo>
                    <a:pt x="634" y="454"/>
                    <a:pt x="636" y="449"/>
                    <a:pt x="634" y="447"/>
                  </a:cubicBezTo>
                  <a:cubicBezTo>
                    <a:pt x="633" y="446"/>
                    <a:pt x="632" y="445"/>
                    <a:pt x="631" y="444"/>
                  </a:cubicBezTo>
                  <a:cubicBezTo>
                    <a:pt x="631" y="443"/>
                    <a:pt x="630" y="442"/>
                    <a:pt x="630" y="441"/>
                  </a:cubicBezTo>
                  <a:cubicBezTo>
                    <a:pt x="629" y="440"/>
                    <a:pt x="624" y="440"/>
                    <a:pt x="626" y="437"/>
                  </a:cubicBezTo>
                  <a:cubicBezTo>
                    <a:pt x="621" y="436"/>
                    <a:pt x="620" y="439"/>
                    <a:pt x="617" y="441"/>
                  </a:cubicBezTo>
                  <a:cubicBezTo>
                    <a:pt x="615" y="441"/>
                    <a:pt x="613" y="441"/>
                    <a:pt x="613" y="443"/>
                  </a:cubicBezTo>
                  <a:cubicBezTo>
                    <a:pt x="610" y="443"/>
                    <a:pt x="606" y="443"/>
                    <a:pt x="603" y="443"/>
                  </a:cubicBezTo>
                  <a:cubicBezTo>
                    <a:pt x="602" y="444"/>
                    <a:pt x="601" y="444"/>
                    <a:pt x="600" y="445"/>
                  </a:cubicBezTo>
                  <a:cubicBezTo>
                    <a:pt x="600" y="446"/>
                    <a:pt x="599" y="445"/>
                    <a:pt x="599" y="447"/>
                  </a:cubicBezTo>
                  <a:cubicBezTo>
                    <a:pt x="599" y="448"/>
                    <a:pt x="596" y="449"/>
                    <a:pt x="595" y="450"/>
                  </a:cubicBezTo>
                  <a:cubicBezTo>
                    <a:pt x="592" y="452"/>
                    <a:pt x="589" y="457"/>
                    <a:pt x="583" y="459"/>
                  </a:cubicBezTo>
                  <a:cubicBezTo>
                    <a:pt x="580" y="462"/>
                    <a:pt x="579" y="467"/>
                    <a:pt x="574" y="468"/>
                  </a:cubicBezTo>
                  <a:cubicBezTo>
                    <a:pt x="576" y="470"/>
                    <a:pt x="575" y="471"/>
                    <a:pt x="571" y="471"/>
                  </a:cubicBezTo>
                  <a:cubicBezTo>
                    <a:pt x="571" y="472"/>
                    <a:pt x="571" y="473"/>
                    <a:pt x="572" y="473"/>
                  </a:cubicBezTo>
                  <a:cubicBezTo>
                    <a:pt x="572" y="475"/>
                    <a:pt x="569" y="475"/>
                    <a:pt x="569" y="473"/>
                  </a:cubicBezTo>
                  <a:cubicBezTo>
                    <a:pt x="567" y="474"/>
                    <a:pt x="568" y="478"/>
                    <a:pt x="564" y="476"/>
                  </a:cubicBezTo>
                  <a:cubicBezTo>
                    <a:pt x="562" y="477"/>
                    <a:pt x="562" y="479"/>
                    <a:pt x="560" y="479"/>
                  </a:cubicBezTo>
                  <a:cubicBezTo>
                    <a:pt x="559" y="481"/>
                    <a:pt x="561" y="481"/>
                    <a:pt x="561" y="483"/>
                  </a:cubicBezTo>
                  <a:cubicBezTo>
                    <a:pt x="561" y="486"/>
                    <a:pt x="559" y="490"/>
                    <a:pt x="558" y="494"/>
                  </a:cubicBezTo>
                  <a:cubicBezTo>
                    <a:pt x="557" y="501"/>
                    <a:pt x="558" y="507"/>
                    <a:pt x="557" y="510"/>
                  </a:cubicBezTo>
                  <a:cubicBezTo>
                    <a:pt x="557" y="510"/>
                    <a:pt x="554" y="510"/>
                    <a:pt x="554" y="510"/>
                  </a:cubicBezTo>
                  <a:cubicBezTo>
                    <a:pt x="553" y="511"/>
                    <a:pt x="554" y="514"/>
                    <a:pt x="553" y="515"/>
                  </a:cubicBezTo>
                  <a:cubicBezTo>
                    <a:pt x="551" y="517"/>
                    <a:pt x="549" y="516"/>
                    <a:pt x="547" y="517"/>
                  </a:cubicBezTo>
                  <a:cubicBezTo>
                    <a:pt x="546" y="518"/>
                    <a:pt x="546" y="521"/>
                    <a:pt x="543" y="520"/>
                  </a:cubicBezTo>
                  <a:cubicBezTo>
                    <a:pt x="539" y="516"/>
                    <a:pt x="537" y="511"/>
                    <a:pt x="536" y="506"/>
                  </a:cubicBezTo>
                  <a:cubicBezTo>
                    <a:pt x="535" y="505"/>
                    <a:pt x="534" y="504"/>
                    <a:pt x="533" y="503"/>
                  </a:cubicBezTo>
                  <a:cubicBezTo>
                    <a:pt x="532" y="502"/>
                    <a:pt x="532" y="501"/>
                    <a:pt x="530" y="501"/>
                  </a:cubicBezTo>
                  <a:cubicBezTo>
                    <a:pt x="529" y="497"/>
                    <a:pt x="532" y="497"/>
                    <a:pt x="533" y="494"/>
                  </a:cubicBezTo>
                  <a:cubicBezTo>
                    <a:pt x="533" y="492"/>
                    <a:pt x="530" y="490"/>
                    <a:pt x="529" y="489"/>
                  </a:cubicBezTo>
                  <a:cubicBezTo>
                    <a:pt x="527" y="487"/>
                    <a:pt x="527" y="485"/>
                    <a:pt x="524" y="485"/>
                  </a:cubicBezTo>
                  <a:cubicBezTo>
                    <a:pt x="524" y="482"/>
                    <a:pt x="523" y="479"/>
                    <a:pt x="522" y="476"/>
                  </a:cubicBezTo>
                  <a:cubicBezTo>
                    <a:pt x="520" y="474"/>
                    <a:pt x="520" y="464"/>
                    <a:pt x="519" y="457"/>
                  </a:cubicBezTo>
                  <a:cubicBezTo>
                    <a:pt x="518" y="453"/>
                    <a:pt x="517" y="445"/>
                    <a:pt x="516" y="440"/>
                  </a:cubicBezTo>
                  <a:cubicBezTo>
                    <a:pt x="514" y="440"/>
                    <a:pt x="510" y="446"/>
                    <a:pt x="513" y="447"/>
                  </a:cubicBezTo>
                  <a:cubicBezTo>
                    <a:pt x="513" y="450"/>
                    <a:pt x="508" y="447"/>
                    <a:pt x="506" y="447"/>
                  </a:cubicBezTo>
                  <a:cubicBezTo>
                    <a:pt x="505" y="447"/>
                    <a:pt x="504" y="447"/>
                    <a:pt x="503" y="447"/>
                  </a:cubicBezTo>
                  <a:cubicBezTo>
                    <a:pt x="502" y="446"/>
                    <a:pt x="501" y="441"/>
                    <a:pt x="498" y="443"/>
                  </a:cubicBezTo>
                  <a:cubicBezTo>
                    <a:pt x="497" y="440"/>
                    <a:pt x="499" y="440"/>
                    <a:pt x="501" y="440"/>
                  </a:cubicBezTo>
                  <a:cubicBezTo>
                    <a:pt x="499" y="438"/>
                    <a:pt x="500" y="438"/>
                    <a:pt x="501" y="436"/>
                  </a:cubicBezTo>
                  <a:cubicBezTo>
                    <a:pt x="500" y="433"/>
                    <a:pt x="497" y="435"/>
                    <a:pt x="495" y="434"/>
                  </a:cubicBezTo>
                  <a:cubicBezTo>
                    <a:pt x="494" y="433"/>
                    <a:pt x="492" y="427"/>
                    <a:pt x="491" y="431"/>
                  </a:cubicBezTo>
                  <a:cubicBezTo>
                    <a:pt x="488" y="431"/>
                    <a:pt x="489" y="426"/>
                    <a:pt x="489" y="427"/>
                  </a:cubicBezTo>
                  <a:cubicBezTo>
                    <a:pt x="489" y="426"/>
                    <a:pt x="486" y="426"/>
                    <a:pt x="487" y="423"/>
                  </a:cubicBezTo>
                  <a:cubicBezTo>
                    <a:pt x="486" y="422"/>
                    <a:pt x="482" y="424"/>
                    <a:pt x="481" y="423"/>
                  </a:cubicBezTo>
                  <a:cubicBezTo>
                    <a:pt x="481" y="423"/>
                    <a:pt x="481" y="420"/>
                    <a:pt x="481" y="420"/>
                  </a:cubicBezTo>
                  <a:cubicBezTo>
                    <a:pt x="478" y="419"/>
                    <a:pt x="475" y="421"/>
                    <a:pt x="473" y="422"/>
                  </a:cubicBezTo>
                  <a:cubicBezTo>
                    <a:pt x="472" y="422"/>
                    <a:pt x="471" y="422"/>
                    <a:pt x="470" y="422"/>
                  </a:cubicBezTo>
                  <a:cubicBezTo>
                    <a:pt x="468" y="421"/>
                    <a:pt x="467" y="419"/>
                    <a:pt x="467" y="423"/>
                  </a:cubicBezTo>
                  <a:cubicBezTo>
                    <a:pt x="454" y="424"/>
                    <a:pt x="443" y="422"/>
                    <a:pt x="433" y="420"/>
                  </a:cubicBezTo>
                  <a:cubicBezTo>
                    <a:pt x="434" y="417"/>
                    <a:pt x="431" y="418"/>
                    <a:pt x="431" y="416"/>
                  </a:cubicBezTo>
                  <a:cubicBezTo>
                    <a:pt x="430" y="413"/>
                    <a:pt x="424" y="419"/>
                    <a:pt x="428" y="413"/>
                  </a:cubicBezTo>
                  <a:cubicBezTo>
                    <a:pt x="426" y="413"/>
                    <a:pt x="425" y="413"/>
                    <a:pt x="425" y="412"/>
                  </a:cubicBezTo>
                  <a:cubicBezTo>
                    <a:pt x="421" y="414"/>
                    <a:pt x="411" y="411"/>
                    <a:pt x="407" y="410"/>
                  </a:cubicBezTo>
                  <a:cubicBezTo>
                    <a:pt x="405" y="410"/>
                    <a:pt x="404" y="410"/>
                    <a:pt x="404" y="407"/>
                  </a:cubicBezTo>
                  <a:cubicBezTo>
                    <a:pt x="398" y="409"/>
                    <a:pt x="399" y="403"/>
                    <a:pt x="394" y="403"/>
                  </a:cubicBezTo>
                  <a:cubicBezTo>
                    <a:pt x="393" y="398"/>
                    <a:pt x="390" y="395"/>
                    <a:pt x="388" y="391"/>
                  </a:cubicBezTo>
                  <a:cubicBezTo>
                    <a:pt x="376" y="389"/>
                    <a:pt x="376" y="395"/>
                    <a:pt x="377" y="402"/>
                  </a:cubicBezTo>
                  <a:cubicBezTo>
                    <a:pt x="377" y="404"/>
                    <a:pt x="383" y="407"/>
                    <a:pt x="387" y="412"/>
                  </a:cubicBezTo>
                  <a:cubicBezTo>
                    <a:pt x="388" y="413"/>
                    <a:pt x="391" y="420"/>
                    <a:pt x="394" y="419"/>
                  </a:cubicBezTo>
                  <a:cubicBezTo>
                    <a:pt x="393" y="422"/>
                    <a:pt x="397" y="422"/>
                    <a:pt x="395" y="426"/>
                  </a:cubicBezTo>
                  <a:cubicBezTo>
                    <a:pt x="399" y="426"/>
                    <a:pt x="407" y="425"/>
                    <a:pt x="402" y="429"/>
                  </a:cubicBezTo>
                  <a:cubicBezTo>
                    <a:pt x="405" y="430"/>
                    <a:pt x="404" y="426"/>
                    <a:pt x="405" y="426"/>
                  </a:cubicBezTo>
                  <a:cubicBezTo>
                    <a:pt x="407" y="425"/>
                    <a:pt x="411" y="426"/>
                    <a:pt x="411" y="423"/>
                  </a:cubicBezTo>
                  <a:cubicBezTo>
                    <a:pt x="411" y="422"/>
                    <a:pt x="413" y="422"/>
                    <a:pt x="414" y="422"/>
                  </a:cubicBezTo>
                  <a:cubicBezTo>
                    <a:pt x="415" y="421"/>
                    <a:pt x="414" y="419"/>
                    <a:pt x="415" y="419"/>
                  </a:cubicBezTo>
                  <a:cubicBezTo>
                    <a:pt x="417" y="418"/>
                    <a:pt x="421" y="418"/>
                    <a:pt x="423" y="417"/>
                  </a:cubicBezTo>
                  <a:cubicBezTo>
                    <a:pt x="424" y="418"/>
                    <a:pt x="421" y="420"/>
                    <a:pt x="422" y="420"/>
                  </a:cubicBezTo>
                  <a:cubicBezTo>
                    <a:pt x="422" y="420"/>
                    <a:pt x="425" y="420"/>
                    <a:pt x="425" y="420"/>
                  </a:cubicBezTo>
                  <a:cubicBezTo>
                    <a:pt x="426" y="422"/>
                    <a:pt x="425" y="424"/>
                    <a:pt x="426" y="426"/>
                  </a:cubicBezTo>
                  <a:cubicBezTo>
                    <a:pt x="425" y="429"/>
                    <a:pt x="430" y="427"/>
                    <a:pt x="431" y="430"/>
                  </a:cubicBezTo>
                  <a:cubicBezTo>
                    <a:pt x="431" y="433"/>
                    <a:pt x="433" y="431"/>
                    <a:pt x="436" y="433"/>
                  </a:cubicBezTo>
                  <a:cubicBezTo>
                    <a:pt x="438" y="434"/>
                    <a:pt x="437" y="436"/>
                    <a:pt x="440" y="437"/>
                  </a:cubicBezTo>
                  <a:cubicBezTo>
                    <a:pt x="437" y="440"/>
                    <a:pt x="441" y="444"/>
                    <a:pt x="440" y="448"/>
                  </a:cubicBezTo>
                  <a:cubicBezTo>
                    <a:pt x="439" y="448"/>
                    <a:pt x="438" y="448"/>
                    <a:pt x="436" y="448"/>
                  </a:cubicBezTo>
                  <a:cubicBezTo>
                    <a:pt x="438" y="453"/>
                    <a:pt x="433" y="452"/>
                    <a:pt x="433" y="457"/>
                  </a:cubicBezTo>
                  <a:cubicBezTo>
                    <a:pt x="431" y="456"/>
                    <a:pt x="429" y="457"/>
                    <a:pt x="429" y="459"/>
                  </a:cubicBezTo>
                  <a:cubicBezTo>
                    <a:pt x="427" y="459"/>
                    <a:pt x="425" y="459"/>
                    <a:pt x="423" y="459"/>
                  </a:cubicBezTo>
                  <a:cubicBezTo>
                    <a:pt x="421" y="459"/>
                    <a:pt x="423" y="462"/>
                    <a:pt x="422" y="464"/>
                  </a:cubicBezTo>
                  <a:cubicBezTo>
                    <a:pt x="422" y="464"/>
                    <a:pt x="420" y="463"/>
                    <a:pt x="419" y="464"/>
                  </a:cubicBezTo>
                  <a:cubicBezTo>
                    <a:pt x="419" y="464"/>
                    <a:pt x="420" y="467"/>
                    <a:pt x="419" y="468"/>
                  </a:cubicBezTo>
                  <a:cubicBezTo>
                    <a:pt x="416" y="467"/>
                    <a:pt x="415" y="468"/>
                    <a:pt x="415" y="471"/>
                  </a:cubicBezTo>
                  <a:cubicBezTo>
                    <a:pt x="412" y="470"/>
                    <a:pt x="411" y="471"/>
                    <a:pt x="409" y="472"/>
                  </a:cubicBezTo>
                  <a:cubicBezTo>
                    <a:pt x="407" y="473"/>
                    <a:pt x="408" y="474"/>
                    <a:pt x="404" y="475"/>
                  </a:cubicBezTo>
                  <a:cubicBezTo>
                    <a:pt x="402" y="475"/>
                    <a:pt x="395" y="477"/>
                    <a:pt x="395" y="482"/>
                  </a:cubicBezTo>
                  <a:cubicBezTo>
                    <a:pt x="394" y="482"/>
                    <a:pt x="391" y="481"/>
                    <a:pt x="390" y="482"/>
                  </a:cubicBezTo>
                  <a:cubicBezTo>
                    <a:pt x="388" y="483"/>
                    <a:pt x="389" y="484"/>
                    <a:pt x="388" y="485"/>
                  </a:cubicBezTo>
                  <a:cubicBezTo>
                    <a:pt x="388" y="485"/>
                    <a:pt x="386" y="484"/>
                    <a:pt x="386" y="485"/>
                  </a:cubicBezTo>
                  <a:cubicBezTo>
                    <a:pt x="386" y="485"/>
                    <a:pt x="382" y="486"/>
                    <a:pt x="381" y="486"/>
                  </a:cubicBezTo>
                  <a:cubicBezTo>
                    <a:pt x="379" y="489"/>
                    <a:pt x="368" y="487"/>
                    <a:pt x="363" y="490"/>
                  </a:cubicBezTo>
                  <a:cubicBezTo>
                    <a:pt x="359" y="491"/>
                    <a:pt x="367" y="493"/>
                    <a:pt x="360" y="493"/>
                  </a:cubicBezTo>
                  <a:cubicBezTo>
                    <a:pt x="360" y="493"/>
                    <a:pt x="358" y="493"/>
                    <a:pt x="358" y="493"/>
                  </a:cubicBezTo>
                  <a:cubicBezTo>
                    <a:pt x="356" y="494"/>
                    <a:pt x="356" y="497"/>
                    <a:pt x="353" y="496"/>
                  </a:cubicBezTo>
                  <a:cubicBezTo>
                    <a:pt x="355" y="493"/>
                    <a:pt x="351" y="494"/>
                    <a:pt x="351" y="493"/>
                  </a:cubicBezTo>
                  <a:cubicBezTo>
                    <a:pt x="350" y="491"/>
                    <a:pt x="352" y="487"/>
                    <a:pt x="348" y="487"/>
                  </a:cubicBezTo>
                  <a:cubicBezTo>
                    <a:pt x="347" y="485"/>
                    <a:pt x="349" y="485"/>
                    <a:pt x="349" y="483"/>
                  </a:cubicBezTo>
                  <a:cubicBezTo>
                    <a:pt x="348" y="482"/>
                    <a:pt x="345" y="481"/>
                    <a:pt x="348" y="480"/>
                  </a:cubicBezTo>
                  <a:cubicBezTo>
                    <a:pt x="347" y="479"/>
                    <a:pt x="346" y="478"/>
                    <a:pt x="344" y="478"/>
                  </a:cubicBezTo>
                  <a:cubicBezTo>
                    <a:pt x="345" y="474"/>
                    <a:pt x="341" y="469"/>
                    <a:pt x="344" y="469"/>
                  </a:cubicBezTo>
                  <a:cubicBezTo>
                    <a:pt x="344" y="468"/>
                    <a:pt x="341" y="469"/>
                    <a:pt x="341" y="468"/>
                  </a:cubicBezTo>
                  <a:cubicBezTo>
                    <a:pt x="339" y="467"/>
                    <a:pt x="340" y="463"/>
                    <a:pt x="341" y="464"/>
                  </a:cubicBezTo>
                  <a:cubicBezTo>
                    <a:pt x="340" y="463"/>
                    <a:pt x="339" y="461"/>
                    <a:pt x="338" y="461"/>
                  </a:cubicBezTo>
                  <a:cubicBezTo>
                    <a:pt x="337" y="460"/>
                    <a:pt x="338" y="459"/>
                    <a:pt x="337" y="459"/>
                  </a:cubicBezTo>
                  <a:cubicBezTo>
                    <a:pt x="336" y="459"/>
                    <a:pt x="334" y="454"/>
                    <a:pt x="334" y="455"/>
                  </a:cubicBezTo>
                  <a:cubicBezTo>
                    <a:pt x="334" y="455"/>
                    <a:pt x="334" y="457"/>
                    <a:pt x="334" y="457"/>
                  </a:cubicBezTo>
                  <a:cubicBezTo>
                    <a:pt x="331" y="454"/>
                    <a:pt x="331" y="450"/>
                    <a:pt x="327" y="450"/>
                  </a:cubicBezTo>
                  <a:cubicBezTo>
                    <a:pt x="330" y="444"/>
                    <a:pt x="323" y="442"/>
                    <a:pt x="324" y="436"/>
                  </a:cubicBezTo>
                  <a:cubicBezTo>
                    <a:pt x="324" y="434"/>
                    <a:pt x="321" y="435"/>
                    <a:pt x="321" y="433"/>
                  </a:cubicBezTo>
                  <a:cubicBezTo>
                    <a:pt x="321" y="430"/>
                    <a:pt x="316" y="432"/>
                    <a:pt x="316" y="430"/>
                  </a:cubicBezTo>
                  <a:cubicBezTo>
                    <a:pt x="317" y="428"/>
                    <a:pt x="317" y="427"/>
                    <a:pt x="314" y="427"/>
                  </a:cubicBezTo>
                  <a:cubicBezTo>
                    <a:pt x="316" y="425"/>
                    <a:pt x="315" y="424"/>
                    <a:pt x="314" y="420"/>
                  </a:cubicBezTo>
                  <a:cubicBezTo>
                    <a:pt x="314" y="420"/>
                    <a:pt x="314" y="418"/>
                    <a:pt x="314" y="417"/>
                  </a:cubicBezTo>
                  <a:cubicBezTo>
                    <a:pt x="314" y="417"/>
                    <a:pt x="313" y="417"/>
                    <a:pt x="313" y="417"/>
                  </a:cubicBezTo>
                  <a:cubicBezTo>
                    <a:pt x="312" y="414"/>
                    <a:pt x="315" y="415"/>
                    <a:pt x="313" y="412"/>
                  </a:cubicBezTo>
                  <a:cubicBezTo>
                    <a:pt x="311" y="410"/>
                    <a:pt x="310" y="419"/>
                    <a:pt x="310" y="412"/>
                  </a:cubicBezTo>
                  <a:cubicBezTo>
                    <a:pt x="310" y="406"/>
                    <a:pt x="305" y="403"/>
                    <a:pt x="300" y="398"/>
                  </a:cubicBezTo>
                  <a:cubicBezTo>
                    <a:pt x="296" y="401"/>
                    <a:pt x="299" y="402"/>
                    <a:pt x="297" y="406"/>
                  </a:cubicBezTo>
                  <a:cubicBezTo>
                    <a:pt x="294" y="407"/>
                    <a:pt x="295" y="403"/>
                    <a:pt x="293" y="403"/>
                  </a:cubicBezTo>
                  <a:cubicBezTo>
                    <a:pt x="291" y="404"/>
                    <a:pt x="291" y="402"/>
                    <a:pt x="289" y="402"/>
                  </a:cubicBezTo>
                  <a:cubicBezTo>
                    <a:pt x="292" y="404"/>
                    <a:pt x="290" y="410"/>
                    <a:pt x="294" y="410"/>
                  </a:cubicBezTo>
                  <a:cubicBezTo>
                    <a:pt x="293" y="414"/>
                    <a:pt x="295" y="418"/>
                    <a:pt x="297" y="423"/>
                  </a:cubicBezTo>
                  <a:cubicBezTo>
                    <a:pt x="297" y="423"/>
                    <a:pt x="297" y="425"/>
                    <a:pt x="297" y="426"/>
                  </a:cubicBezTo>
                  <a:cubicBezTo>
                    <a:pt x="299" y="427"/>
                    <a:pt x="300" y="434"/>
                    <a:pt x="301" y="437"/>
                  </a:cubicBezTo>
                  <a:cubicBezTo>
                    <a:pt x="303" y="437"/>
                    <a:pt x="305" y="437"/>
                    <a:pt x="307" y="437"/>
                  </a:cubicBezTo>
                  <a:cubicBezTo>
                    <a:pt x="306" y="438"/>
                    <a:pt x="306" y="439"/>
                    <a:pt x="306" y="441"/>
                  </a:cubicBezTo>
                  <a:cubicBezTo>
                    <a:pt x="307" y="441"/>
                    <a:pt x="308" y="441"/>
                    <a:pt x="308" y="440"/>
                  </a:cubicBezTo>
                  <a:cubicBezTo>
                    <a:pt x="311" y="442"/>
                    <a:pt x="310" y="444"/>
                    <a:pt x="311" y="447"/>
                  </a:cubicBezTo>
                  <a:cubicBezTo>
                    <a:pt x="312" y="448"/>
                    <a:pt x="314" y="447"/>
                    <a:pt x="314" y="448"/>
                  </a:cubicBezTo>
                  <a:cubicBezTo>
                    <a:pt x="314" y="449"/>
                    <a:pt x="314" y="451"/>
                    <a:pt x="314" y="451"/>
                  </a:cubicBezTo>
                  <a:cubicBezTo>
                    <a:pt x="314" y="451"/>
                    <a:pt x="315" y="451"/>
                    <a:pt x="316" y="451"/>
                  </a:cubicBezTo>
                  <a:cubicBezTo>
                    <a:pt x="316" y="452"/>
                    <a:pt x="314" y="454"/>
                    <a:pt x="314" y="454"/>
                  </a:cubicBezTo>
                  <a:cubicBezTo>
                    <a:pt x="315" y="455"/>
                    <a:pt x="316" y="455"/>
                    <a:pt x="317" y="457"/>
                  </a:cubicBezTo>
                  <a:cubicBezTo>
                    <a:pt x="317" y="457"/>
                    <a:pt x="316" y="459"/>
                    <a:pt x="317" y="459"/>
                  </a:cubicBezTo>
                  <a:cubicBezTo>
                    <a:pt x="317" y="459"/>
                    <a:pt x="318" y="459"/>
                    <a:pt x="318" y="459"/>
                  </a:cubicBezTo>
                  <a:cubicBezTo>
                    <a:pt x="319" y="461"/>
                    <a:pt x="316" y="466"/>
                    <a:pt x="321" y="465"/>
                  </a:cubicBezTo>
                  <a:cubicBezTo>
                    <a:pt x="321" y="468"/>
                    <a:pt x="321" y="470"/>
                    <a:pt x="323" y="473"/>
                  </a:cubicBezTo>
                  <a:cubicBezTo>
                    <a:pt x="323" y="474"/>
                    <a:pt x="325" y="475"/>
                    <a:pt x="325" y="476"/>
                  </a:cubicBezTo>
                  <a:cubicBezTo>
                    <a:pt x="326" y="477"/>
                    <a:pt x="326" y="479"/>
                    <a:pt x="327" y="480"/>
                  </a:cubicBezTo>
                  <a:cubicBezTo>
                    <a:pt x="327" y="481"/>
                    <a:pt x="329" y="481"/>
                    <a:pt x="330" y="482"/>
                  </a:cubicBezTo>
                  <a:cubicBezTo>
                    <a:pt x="331" y="483"/>
                    <a:pt x="328" y="486"/>
                    <a:pt x="331" y="486"/>
                  </a:cubicBezTo>
                  <a:cubicBezTo>
                    <a:pt x="333" y="486"/>
                    <a:pt x="332" y="490"/>
                    <a:pt x="332" y="492"/>
                  </a:cubicBezTo>
                  <a:cubicBezTo>
                    <a:pt x="338" y="489"/>
                    <a:pt x="337" y="494"/>
                    <a:pt x="344" y="493"/>
                  </a:cubicBezTo>
                  <a:cubicBezTo>
                    <a:pt x="344" y="497"/>
                    <a:pt x="346" y="499"/>
                    <a:pt x="346" y="503"/>
                  </a:cubicBezTo>
                  <a:cubicBezTo>
                    <a:pt x="351" y="511"/>
                    <a:pt x="368" y="508"/>
                    <a:pt x="379" y="507"/>
                  </a:cubicBezTo>
                  <a:cubicBezTo>
                    <a:pt x="380" y="508"/>
                    <a:pt x="379" y="505"/>
                    <a:pt x="380" y="504"/>
                  </a:cubicBezTo>
                  <a:cubicBezTo>
                    <a:pt x="383" y="503"/>
                    <a:pt x="390" y="507"/>
                    <a:pt x="388" y="501"/>
                  </a:cubicBezTo>
                  <a:cubicBezTo>
                    <a:pt x="391" y="503"/>
                    <a:pt x="391" y="505"/>
                    <a:pt x="390" y="508"/>
                  </a:cubicBezTo>
                  <a:cubicBezTo>
                    <a:pt x="390" y="509"/>
                    <a:pt x="388" y="510"/>
                    <a:pt x="388" y="510"/>
                  </a:cubicBezTo>
                  <a:cubicBezTo>
                    <a:pt x="388" y="512"/>
                    <a:pt x="389" y="516"/>
                    <a:pt x="388" y="518"/>
                  </a:cubicBezTo>
                  <a:cubicBezTo>
                    <a:pt x="388" y="519"/>
                    <a:pt x="386" y="518"/>
                    <a:pt x="386" y="518"/>
                  </a:cubicBezTo>
                  <a:cubicBezTo>
                    <a:pt x="385" y="519"/>
                    <a:pt x="385" y="525"/>
                    <a:pt x="384" y="527"/>
                  </a:cubicBezTo>
                  <a:cubicBezTo>
                    <a:pt x="384" y="528"/>
                    <a:pt x="380" y="529"/>
                    <a:pt x="381" y="534"/>
                  </a:cubicBezTo>
                  <a:cubicBezTo>
                    <a:pt x="377" y="534"/>
                    <a:pt x="380" y="541"/>
                    <a:pt x="374" y="541"/>
                  </a:cubicBezTo>
                  <a:cubicBezTo>
                    <a:pt x="375" y="545"/>
                    <a:pt x="373" y="546"/>
                    <a:pt x="373" y="549"/>
                  </a:cubicBezTo>
                  <a:cubicBezTo>
                    <a:pt x="368" y="548"/>
                    <a:pt x="371" y="554"/>
                    <a:pt x="366" y="553"/>
                  </a:cubicBezTo>
                  <a:cubicBezTo>
                    <a:pt x="366" y="555"/>
                    <a:pt x="366" y="556"/>
                    <a:pt x="366" y="558"/>
                  </a:cubicBezTo>
                  <a:cubicBezTo>
                    <a:pt x="365" y="558"/>
                    <a:pt x="364" y="556"/>
                    <a:pt x="363" y="556"/>
                  </a:cubicBezTo>
                  <a:cubicBezTo>
                    <a:pt x="360" y="558"/>
                    <a:pt x="362" y="559"/>
                    <a:pt x="358" y="560"/>
                  </a:cubicBezTo>
                  <a:cubicBezTo>
                    <a:pt x="358" y="560"/>
                    <a:pt x="353" y="562"/>
                    <a:pt x="353" y="562"/>
                  </a:cubicBezTo>
                  <a:cubicBezTo>
                    <a:pt x="353" y="562"/>
                    <a:pt x="354" y="563"/>
                    <a:pt x="353" y="563"/>
                  </a:cubicBezTo>
                  <a:cubicBezTo>
                    <a:pt x="352" y="564"/>
                    <a:pt x="349" y="565"/>
                    <a:pt x="348" y="566"/>
                  </a:cubicBezTo>
                  <a:cubicBezTo>
                    <a:pt x="344" y="568"/>
                    <a:pt x="343" y="573"/>
                    <a:pt x="338" y="573"/>
                  </a:cubicBezTo>
                  <a:cubicBezTo>
                    <a:pt x="339" y="577"/>
                    <a:pt x="336" y="577"/>
                    <a:pt x="337" y="580"/>
                  </a:cubicBezTo>
                  <a:cubicBezTo>
                    <a:pt x="335" y="582"/>
                    <a:pt x="334" y="581"/>
                    <a:pt x="332" y="580"/>
                  </a:cubicBezTo>
                  <a:cubicBezTo>
                    <a:pt x="333" y="582"/>
                    <a:pt x="330" y="583"/>
                    <a:pt x="331" y="584"/>
                  </a:cubicBezTo>
                  <a:cubicBezTo>
                    <a:pt x="334" y="587"/>
                    <a:pt x="330" y="585"/>
                    <a:pt x="330" y="588"/>
                  </a:cubicBezTo>
                  <a:cubicBezTo>
                    <a:pt x="329" y="590"/>
                    <a:pt x="327" y="589"/>
                    <a:pt x="327" y="590"/>
                  </a:cubicBezTo>
                  <a:cubicBezTo>
                    <a:pt x="326" y="591"/>
                    <a:pt x="327" y="592"/>
                    <a:pt x="327" y="593"/>
                  </a:cubicBezTo>
                  <a:cubicBezTo>
                    <a:pt x="326" y="594"/>
                    <a:pt x="323" y="605"/>
                    <a:pt x="324" y="608"/>
                  </a:cubicBezTo>
                  <a:cubicBezTo>
                    <a:pt x="324" y="611"/>
                    <a:pt x="325" y="611"/>
                    <a:pt x="327" y="614"/>
                  </a:cubicBezTo>
                  <a:cubicBezTo>
                    <a:pt x="327" y="618"/>
                    <a:pt x="326" y="619"/>
                    <a:pt x="327" y="622"/>
                  </a:cubicBezTo>
                  <a:cubicBezTo>
                    <a:pt x="327" y="623"/>
                    <a:pt x="328" y="628"/>
                    <a:pt x="330" y="628"/>
                  </a:cubicBezTo>
                  <a:cubicBezTo>
                    <a:pt x="334" y="628"/>
                    <a:pt x="325" y="634"/>
                    <a:pt x="332" y="635"/>
                  </a:cubicBezTo>
                  <a:cubicBezTo>
                    <a:pt x="332" y="642"/>
                    <a:pt x="333" y="647"/>
                    <a:pt x="332" y="653"/>
                  </a:cubicBezTo>
                  <a:cubicBezTo>
                    <a:pt x="332" y="657"/>
                    <a:pt x="328" y="660"/>
                    <a:pt x="328" y="664"/>
                  </a:cubicBezTo>
                  <a:cubicBezTo>
                    <a:pt x="325" y="664"/>
                    <a:pt x="320" y="668"/>
                    <a:pt x="318" y="670"/>
                  </a:cubicBezTo>
                  <a:cubicBezTo>
                    <a:pt x="317" y="671"/>
                    <a:pt x="317" y="671"/>
                    <a:pt x="318" y="671"/>
                  </a:cubicBezTo>
                  <a:cubicBezTo>
                    <a:pt x="318" y="673"/>
                    <a:pt x="316" y="672"/>
                    <a:pt x="314" y="673"/>
                  </a:cubicBezTo>
                  <a:cubicBezTo>
                    <a:pt x="313" y="673"/>
                    <a:pt x="314" y="675"/>
                    <a:pt x="313" y="675"/>
                  </a:cubicBezTo>
                  <a:cubicBezTo>
                    <a:pt x="312" y="676"/>
                    <a:pt x="310" y="673"/>
                    <a:pt x="310" y="675"/>
                  </a:cubicBezTo>
                  <a:cubicBezTo>
                    <a:pt x="310" y="677"/>
                    <a:pt x="308" y="676"/>
                    <a:pt x="307" y="677"/>
                  </a:cubicBezTo>
                  <a:cubicBezTo>
                    <a:pt x="305" y="678"/>
                    <a:pt x="305" y="682"/>
                    <a:pt x="301" y="681"/>
                  </a:cubicBezTo>
                  <a:cubicBezTo>
                    <a:pt x="300" y="689"/>
                    <a:pt x="301" y="700"/>
                    <a:pt x="303" y="712"/>
                  </a:cubicBezTo>
                  <a:cubicBezTo>
                    <a:pt x="302" y="713"/>
                    <a:pt x="300" y="714"/>
                    <a:pt x="300" y="712"/>
                  </a:cubicBezTo>
                  <a:cubicBezTo>
                    <a:pt x="298" y="711"/>
                    <a:pt x="299" y="714"/>
                    <a:pt x="299" y="715"/>
                  </a:cubicBezTo>
                  <a:cubicBezTo>
                    <a:pt x="297" y="716"/>
                    <a:pt x="295" y="714"/>
                    <a:pt x="294" y="716"/>
                  </a:cubicBezTo>
                  <a:cubicBezTo>
                    <a:pt x="294" y="718"/>
                    <a:pt x="289" y="718"/>
                    <a:pt x="287" y="720"/>
                  </a:cubicBezTo>
                  <a:cubicBezTo>
                    <a:pt x="287" y="723"/>
                    <a:pt x="287" y="726"/>
                    <a:pt x="287" y="729"/>
                  </a:cubicBezTo>
                  <a:cubicBezTo>
                    <a:pt x="284" y="729"/>
                    <a:pt x="286" y="734"/>
                    <a:pt x="285" y="736"/>
                  </a:cubicBezTo>
                  <a:cubicBezTo>
                    <a:pt x="284" y="736"/>
                    <a:pt x="282" y="737"/>
                    <a:pt x="282" y="737"/>
                  </a:cubicBezTo>
                  <a:cubicBezTo>
                    <a:pt x="281" y="739"/>
                    <a:pt x="281" y="742"/>
                    <a:pt x="279" y="744"/>
                  </a:cubicBezTo>
                  <a:cubicBezTo>
                    <a:pt x="279" y="745"/>
                    <a:pt x="279" y="746"/>
                    <a:pt x="279" y="747"/>
                  </a:cubicBezTo>
                  <a:cubicBezTo>
                    <a:pt x="279" y="747"/>
                    <a:pt x="276" y="747"/>
                    <a:pt x="276" y="747"/>
                  </a:cubicBezTo>
                  <a:cubicBezTo>
                    <a:pt x="276" y="748"/>
                    <a:pt x="277" y="750"/>
                    <a:pt x="276" y="751"/>
                  </a:cubicBezTo>
                  <a:cubicBezTo>
                    <a:pt x="276" y="752"/>
                    <a:pt x="274" y="751"/>
                    <a:pt x="273" y="751"/>
                  </a:cubicBezTo>
                  <a:cubicBezTo>
                    <a:pt x="273" y="752"/>
                    <a:pt x="274" y="754"/>
                    <a:pt x="273" y="754"/>
                  </a:cubicBezTo>
                  <a:cubicBezTo>
                    <a:pt x="273" y="754"/>
                    <a:pt x="271" y="754"/>
                    <a:pt x="271" y="754"/>
                  </a:cubicBezTo>
                  <a:cubicBezTo>
                    <a:pt x="270" y="755"/>
                    <a:pt x="268" y="757"/>
                    <a:pt x="268" y="758"/>
                  </a:cubicBezTo>
                  <a:cubicBezTo>
                    <a:pt x="268" y="760"/>
                    <a:pt x="266" y="759"/>
                    <a:pt x="265" y="760"/>
                  </a:cubicBezTo>
                  <a:cubicBezTo>
                    <a:pt x="265" y="760"/>
                    <a:pt x="265" y="762"/>
                    <a:pt x="265" y="762"/>
                  </a:cubicBezTo>
                  <a:cubicBezTo>
                    <a:pt x="264" y="763"/>
                    <a:pt x="263" y="762"/>
                    <a:pt x="262" y="762"/>
                  </a:cubicBezTo>
                  <a:cubicBezTo>
                    <a:pt x="261" y="763"/>
                    <a:pt x="260" y="764"/>
                    <a:pt x="259" y="765"/>
                  </a:cubicBezTo>
                  <a:cubicBezTo>
                    <a:pt x="259" y="766"/>
                    <a:pt x="257" y="768"/>
                    <a:pt x="257" y="768"/>
                  </a:cubicBezTo>
                  <a:cubicBezTo>
                    <a:pt x="256" y="768"/>
                    <a:pt x="252" y="769"/>
                    <a:pt x="252" y="769"/>
                  </a:cubicBezTo>
                  <a:cubicBezTo>
                    <a:pt x="251" y="769"/>
                    <a:pt x="251" y="768"/>
                    <a:pt x="250" y="769"/>
                  </a:cubicBezTo>
                  <a:cubicBezTo>
                    <a:pt x="248" y="771"/>
                    <a:pt x="247" y="770"/>
                    <a:pt x="244" y="771"/>
                  </a:cubicBezTo>
                  <a:cubicBezTo>
                    <a:pt x="243" y="771"/>
                    <a:pt x="234" y="775"/>
                    <a:pt x="231" y="771"/>
                  </a:cubicBezTo>
                  <a:cubicBezTo>
                    <a:pt x="229" y="771"/>
                    <a:pt x="231" y="773"/>
                    <a:pt x="231" y="772"/>
                  </a:cubicBezTo>
                  <a:cubicBezTo>
                    <a:pt x="229" y="776"/>
                    <a:pt x="226" y="773"/>
                    <a:pt x="222" y="774"/>
                  </a:cubicBezTo>
                  <a:cubicBezTo>
                    <a:pt x="220" y="774"/>
                    <a:pt x="221" y="775"/>
                    <a:pt x="222" y="775"/>
                  </a:cubicBezTo>
                  <a:cubicBezTo>
                    <a:pt x="220" y="777"/>
                    <a:pt x="213" y="773"/>
                    <a:pt x="209" y="774"/>
                  </a:cubicBezTo>
                  <a:cubicBezTo>
                    <a:pt x="209" y="767"/>
                    <a:pt x="203" y="763"/>
                    <a:pt x="206" y="757"/>
                  </a:cubicBezTo>
                  <a:cubicBezTo>
                    <a:pt x="203" y="754"/>
                    <a:pt x="200" y="752"/>
                    <a:pt x="200" y="746"/>
                  </a:cubicBezTo>
                  <a:cubicBezTo>
                    <a:pt x="196" y="750"/>
                    <a:pt x="200" y="748"/>
                    <a:pt x="198" y="741"/>
                  </a:cubicBezTo>
                  <a:cubicBezTo>
                    <a:pt x="196" y="735"/>
                    <a:pt x="187" y="730"/>
                    <a:pt x="189" y="722"/>
                  </a:cubicBezTo>
                  <a:cubicBezTo>
                    <a:pt x="188" y="721"/>
                    <a:pt x="188" y="725"/>
                    <a:pt x="188" y="725"/>
                  </a:cubicBezTo>
                  <a:cubicBezTo>
                    <a:pt x="185" y="724"/>
                    <a:pt x="188" y="715"/>
                    <a:pt x="185" y="719"/>
                  </a:cubicBezTo>
                  <a:cubicBezTo>
                    <a:pt x="183" y="717"/>
                    <a:pt x="183" y="712"/>
                    <a:pt x="184" y="709"/>
                  </a:cubicBezTo>
                  <a:cubicBezTo>
                    <a:pt x="184" y="705"/>
                    <a:pt x="185" y="702"/>
                    <a:pt x="182" y="696"/>
                  </a:cubicBezTo>
                  <a:cubicBezTo>
                    <a:pt x="183" y="694"/>
                    <a:pt x="179" y="696"/>
                    <a:pt x="178" y="695"/>
                  </a:cubicBezTo>
                  <a:cubicBezTo>
                    <a:pt x="177" y="694"/>
                    <a:pt x="182" y="691"/>
                    <a:pt x="175" y="692"/>
                  </a:cubicBezTo>
                  <a:cubicBezTo>
                    <a:pt x="175" y="691"/>
                    <a:pt x="176" y="689"/>
                    <a:pt x="175" y="688"/>
                  </a:cubicBezTo>
                  <a:cubicBezTo>
                    <a:pt x="175" y="688"/>
                    <a:pt x="173" y="688"/>
                    <a:pt x="172" y="688"/>
                  </a:cubicBezTo>
                  <a:cubicBezTo>
                    <a:pt x="172" y="688"/>
                    <a:pt x="176" y="682"/>
                    <a:pt x="171" y="684"/>
                  </a:cubicBezTo>
                  <a:cubicBezTo>
                    <a:pt x="171" y="681"/>
                    <a:pt x="173" y="681"/>
                    <a:pt x="172" y="678"/>
                  </a:cubicBezTo>
                  <a:cubicBezTo>
                    <a:pt x="170" y="677"/>
                    <a:pt x="173" y="671"/>
                    <a:pt x="168" y="673"/>
                  </a:cubicBezTo>
                  <a:cubicBezTo>
                    <a:pt x="168" y="659"/>
                    <a:pt x="169" y="655"/>
                    <a:pt x="175" y="647"/>
                  </a:cubicBezTo>
                  <a:cubicBezTo>
                    <a:pt x="174" y="645"/>
                    <a:pt x="177" y="640"/>
                    <a:pt x="174" y="640"/>
                  </a:cubicBezTo>
                  <a:cubicBezTo>
                    <a:pt x="174" y="638"/>
                    <a:pt x="177" y="640"/>
                    <a:pt x="178" y="639"/>
                  </a:cubicBezTo>
                  <a:cubicBezTo>
                    <a:pt x="179" y="638"/>
                    <a:pt x="178" y="636"/>
                    <a:pt x="179" y="636"/>
                  </a:cubicBezTo>
                  <a:cubicBezTo>
                    <a:pt x="179" y="634"/>
                    <a:pt x="178" y="621"/>
                    <a:pt x="177" y="625"/>
                  </a:cubicBezTo>
                  <a:cubicBezTo>
                    <a:pt x="174" y="622"/>
                    <a:pt x="175" y="619"/>
                    <a:pt x="175" y="617"/>
                  </a:cubicBezTo>
                  <a:cubicBezTo>
                    <a:pt x="175" y="613"/>
                    <a:pt x="176" y="609"/>
                    <a:pt x="175" y="607"/>
                  </a:cubicBezTo>
                  <a:cubicBezTo>
                    <a:pt x="175" y="605"/>
                    <a:pt x="173" y="606"/>
                    <a:pt x="172" y="605"/>
                  </a:cubicBezTo>
                  <a:cubicBezTo>
                    <a:pt x="172" y="605"/>
                    <a:pt x="174" y="604"/>
                    <a:pt x="174" y="602"/>
                  </a:cubicBezTo>
                  <a:cubicBezTo>
                    <a:pt x="174" y="603"/>
                    <a:pt x="172" y="602"/>
                    <a:pt x="172" y="601"/>
                  </a:cubicBezTo>
                  <a:cubicBezTo>
                    <a:pt x="172" y="598"/>
                    <a:pt x="171" y="598"/>
                    <a:pt x="170" y="597"/>
                  </a:cubicBezTo>
                  <a:cubicBezTo>
                    <a:pt x="169" y="596"/>
                    <a:pt x="170" y="595"/>
                    <a:pt x="170" y="594"/>
                  </a:cubicBezTo>
                  <a:cubicBezTo>
                    <a:pt x="169" y="594"/>
                    <a:pt x="166" y="594"/>
                    <a:pt x="167" y="593"/>
                  </a:cubicBezTo>
                  <a:cubicBezTo>
                    <a:pt x="167" y="593"/>
                    <a:pt x="168" y="593"/>
                    <a:pt x="168" y="593"/>
                  </a:cubicBezTo>
                  <a:cubicBezTo>
                    <a:pt x="166" y="590"/>
                    <a:pt x="165" y="589"/>
                    <a:pt x="161" y="587"/>
                  </a:cubicBezTo>
                  <a:cubicBezTo>
                    <a:pt x="160" y="587"/>
                    <a:pt x="161" y="586"/>
                    <a:pt x="160" y="586"/>
                  </a:cubicBezTo>
                  <a:cubicBezTo>
                    <a:pt x="158" y="586"/>
                    <a:pt x="158" y="582"/>
                    <a:pt x="156" y="583"/>
                  </a:cubicBezTo>
                  <a:cubicBezTo>
                    <a:pt x="153" y="571"/>
                    <a:pt x="156" y="561"/>
                    <a:pt x="156" y="548"/>
                  </a:cubicBezTo>
                  <a:cubicBezTo>
                    <a:pt x="155" y="545"/>
                    <a:pt x="152" y="550"/>
                    <a:pt x="153" y="544"/>
                  </a:cubicBezTo>
                  <a:cubicBezTo>
                    <a:pt x="145" y="544"/>
                    <a:pt x="138" y="543"/>
                    <a:pt x="133" y="541"/>
                  </a:cubicBezTo>
                  <a:cubicBezTo>
                    <a:pt x="135" y="533"/>
                    <a:pt x="129" y="541"/>
                    <a:pt x="130" y="534"/>
                  </a:cubicBezTo>
                  <a:cubicBezTo>
                    <a:pt x="124" y="532"/>
                    <a:pt x="123" y="530"/>
                    <a:pt x="115" y="532"/>
                  </a:cubicBezTo>
                  <a:cubicBezTo>
                    <a:pt x="114" y="533"/>
                    <a:pt x="111" y="533"/>
                    <a:pt x="109" y="534"/>
                  </a:cubicBezTo>
                  <a:cubicBezTo>
                    <a:pt x="109" y="534"/>
                    <a:pt x="105" y="536"/>
                    <a:pt x="101" y="535"/>
                  </a:cubicBezTo>
                  <a:cubicBezTo>
                    <a:pt x="103" y="539"/>
                    <a:pt x="105" y="536"/>
                    <a:pt x="98" y="538"/>
                  </a:cubicBezTo>
                  <a:cubicBezTo>
                    <a:pt x="93" y="539"/>
                    <a:pt x="90" y="540"/>
                    <a:pt x="83" y="541"/>
                  </a:cubicBezTo>
                  <a:cubicBezTo>
                    <a:pt x="80" y="541"/>
                    <a:pt x="80" y="540"/>
                    <a:pt x="78" y="539"/>
                  </a:cubicBezTo>
                  <a:cubicBezTo>
                    <a:pt x="69" y="538"/>
                    <a:pt x="60" y="544"/>
                    <a:pt x="52" y="542"/>
                  </a:cubicBezTo>
                  <a:cubicBezTo>
                    <a:pt x="52" y="537"/>
                    <a:pt x="47" y="539"/>
                    <a:pt x="45" y="538"/>
                  </a:cubicBezTo>
                  <a:cubicBezTo>
                    <a:pt x="44" y="538"/>
                    <a:pt x="45" y="535"/>
                    <a:pt x="45" y="535"/>
                  </a:cubicBezTo>
                  <a:cubicBezTo>
                    <a:pt x="44" y="534"/>
                    <a:pt x="41" y="536"/>
                    <a:pt x="41" y="535"/>
                  </a:cubicBezTo>
                  <a:cubicBezTo>
                    <a:pt x="40" y="535"/>
                    <a:pt x="41" y="533"/>
                    <a:pt x="41" y="532"/>
                  </a:cubicBezTo>
                  <a:cubicBezTo>
                    <a:pt x="39" y="531"/>
                    <a:pt x="38" y="533"/>
                    <a:pt x="38" y="531"/>
                  </a:cubicBezTo>
                  <a:cubicBezTo>
                    <a:pt x="38" y="531"/>
                    <a:pt x="35" y="528"/>
                    <a:pt x="35" y="528"/>
                  </a:cubicBezTo>
                  <a:cubicBezTo>
                    <a:pt x="34" y="528"/>
                    <a:pt x="35" y="527"/>
                    <a:pt x="34" y="527"/>
                  </a:cubicBezTo>
                  <a:cubicBezTo>
                    <a:pt x="32" y="527"/>
                    <a:pt x="33" y="525"/>
                    <a:pt x="32" y="524"/>
                  </a:cubicBezTo>
                  <a:cubicBezTo>
                    <a:pt x="31" y="522"/>
                    <a:pt x="30" y="524"/>
                    <a:pt x="29" y="523"/>
                  </a:cubicBezTo>
                  <a:cubicBezTo>
                    <a:pt x="29" y="522"/>
                    <a:pt x="30" y="520"/>
                    <a:pt x="29" y="520"/>
                  </a:cubicBezTo>
                  <a:cubicBezTo>
                    <a:pt x="28" y="518"/>
                    <a:pt x="26" y="520"/>
                    <a:pt x="26" y="518"/>
                  </a:cubicBezTo>
                  <a:cubicBezTo>
                    <a:pt x="26" y="518"/>
                    <a:pt x="28" y="516"/>
                    <a:pt x="28" y="517"/>
                  </a:cubicBezTo>
                  <a:cubicBezTo>
                    <a:pt x="26" y="512"/>
                    <a:pt x="20" y="513"/>
                    <a:pt x="21" y="508"/>
                  </a:cubicBezTo>
                  <a:cubicBezTo>
                    <a:pt x="14" y="510"/>
                    <a:pt x="17" y="503"/>
                    <a:pt x="11" y="504"/>
                  </a:cubicBezTo>
                  <a:cubicBezTo>
                    <a:pt x="12" y="503"/>
                    <a:pt x="13" y="502"/>
                    <a:pt x="12" y="500"/>
                  </a:cubicBezTo>
                  <a:cubicBezTo>
                    <a:pt x="12" y="498"/>
                    <a:pt x="9" y="499"/>
                    <a:pt x="7" y="499"/>
                  </a:cubicBezTo>
                  <a:cubicBezTo>
                    <a:pt x="8" y="496"/>
                    <a:pt x="4" y="495"/>
                    <a:pt x="4" y="494"/>
                  </a:cubicBezTo>
                  <a:cubicBezTo>
                    <a:pt x="4" y="492"/>
                    <a:pt x="6" y="492"/>
                    <a:pt x="4" y="489"/>
                  </a:cubicBezTo>
                  <a:cubicBezTo>
                    <a:pt x="4" y="488"/>
                    <a:pt x="3" y="489"/>
                    <a:pt x="3" y="487"/>
                  </a:cubicBezTo>
                  <a:cubicBezTo>
                    <a:pt x="3" y="486"/>
                    <a:pt x="1" y="483"/>
                    <a:pt x="0" y="482"/>
                  </a:cubicBezTo>
                  <a:cubicBezTo>
                    <a:pt x="0" y="480"/>
                    <a:pt x="3" y="481"/>
                    <a:pt x="4" y="480"/>
                  </a:cubicBezTo>
                  <a:cubicBezTo>
                    <a:pt x="5" y="480"/>
                    <a:pt x="4" y="476"/>
                    <a:pt x="7" y="476"/>
                  </a:cubicBezTo>
                  <a:cubicBezTo>
                    <a:pt x="7" y="468"/>
                    <a:pt x="7" y="460"/>
                    <a:pt x="7" y="452"/>
                  </a:cubicBezTo>
                  <a:cubicBezTo>
                    <a:pt x="7" y="451"/>
                    <a:pt x="4" y="452"/>
                    <a:pt x="4" y="451"/>
                  </a:cubicBezTo>
                  <a:cubicBezTo>
                    <a:pt x="4" y="451"/>
                    <a:pt x="5" y="449"/>
                    <a:pt x="5" y="448"/>
                  </a:cubicBezTo>
                  <a:cubicBezTo>
                    <a:pt x="6" y="446"/>
                    <a:pt x="4" y="445"/>
                    <a:pt x="4" y="443"/>
                  </a:cubicBezTo>
                  <a:cubicBezTo>
                    <a:pt x="9" y="448"/>
                    <a:pt x="4" y="432"/>
                    <a:pt x="10" y="438"/>
                  </a:cubicBezTo>
                  <a:cubicBezTo>
                    <a:pt x="11" y="437"/>
                    <a:pt x="9" y="432"/>
                    <a:pt x="11" y="430"/>
                  </a:cubicBezTo>
                  <a:cubicBezTo>
                    <a:pt x="11" y="430"/>
                    <a:pt x="14" y="430"/>
                    <a:pt x="14" y="430"/>
                  </a:cubicBezTo>
                  <a:cubicBezTo>
                    <a:pt x="14" y="429"/>
                    <a:pt x="12" y="427"/>
                    <a:pt x="12" y="426"/>
                  </a:cubicBezTo>
                  <a:cubicBezTo>
                    <a:pt x="18" y="425"/>
                    <a:pt x="17" y="417"/>
                    <a:pt x="22" y="416"/>
                  </a:cubicBezTo>
                  <a:cubicBezTo>
                    <a:pt x="22" y="411"/>
                    <a:pt x="27" y="411"/>
                    <a:pt x="26" y="406"/>
                  </a:cubicBezTo>
                  <a:cubicBezTo>
                    <a:pt x="29" y="407"/>
                    <a:pt x="29" y="405"/>
                    <a:pt x="29" y="403"/>
                  </a:cubicBezTo>
                  <a:cubicBezTo>
                    <a:pt x="38" y="402"/>
                    <a:pt x="44" y="400"/>
                    <a:pt x="43" y="389"/>
                  </a:cubicBezTo>
                  <a:cubicBezTo>
                    <a:pt x="49" y="391"/>
                    <a:pt x="44" y="381"/>
                    <a:pt x="49" y="382"/>
                  </a:cubicBezTo>
                  <a:cubicBezTo>
                    <a:pt x="49" y="379"/>
                    <a:pt x="49" y="377"/>
                    <a:pt x="49" y="374"/>
                  </a:cubicBezTo>
                  <a:cubicBezTo>
                    <a:pt x="51" y="374"/>
                    <a:pt x="52" y="372"/>
                    <a:pt x="55" y="372"/>
                  </a:cubicBezTo>
                  <a:cubicBezTo>
                    <a:pt x="57" y="370"/>
                    <a:pt x="59" y="367"/>
                    <a:pt x="62" y="364"/>
                  </a:cubicBezTo>
                  <a:cubicBezTo>
                    <a:pt x="62" y="363"/>
                    <a:pt x="63" y="364"/>
                    <a:pt x="63" y="363"/>
                  </a:cubicBezTo>
                  <a:cubicBezTo>
                    <a:pt x="63" y="361"/>
                    <a:pt x="67" y="361"/>
                    <a:pt x="66" y="358"/>
                  </a:cubicBezTo>
                  <a:cubicBezTo>
                    <a:pt x="72" y="360"/>
                    <a:pt x="73" y="355"/>
                    <a:pt x="78" y="356"/>
                  </a:cubicBezTo>
                  <a:cubicBezTo>
                    <a:pt x="76" y="361"/>
                    <a:pt x="85" y="356"/>
                    <a:pt x="83" y="361"/>
                  </a:cubicBezTo>
                  <a:cubicBezTo>
                    <a:pt x="85" y="358"/>
                    <a:pt x="97" y="363"/>
                    <a:pt x="97" y="357"/>
                  </a:cubicBezTo>
                  <a:cubicBezTo>
                    <a:pt x="103" y="356"/>
                    <a:pt x="109" y="354"/>
                    <a:pt x="112" y="350"/>
                  </a:cubicBezTo>
                  <a:cubicBezTo>
                    <a:pt x="114" y="350"/>
                    <a:pt x="116" y="350"/>
                    <a:pt x="116" y="349"/>
                  </a:cubicBezTo>
                  <a:cubicBezTo>
                    <a:pt x="119" y="349"/>
                    <a:pt x="119" y="350"/>
                    <a:pt x="122" y="350"/>
                  </a:cubicBezTo>
                  <a:cubicBezTo>
                    <a:pt x="125" y="350"/>
                    <a:pt x="128" y="348"/>
                    <a:pt x="130" y="349"/>
                  </a:cubicBezTo>
                  <a:cubicBezTo>
                    <a:pt x="130" y="349"/>
                    <a:pt x="131" y="350"/>
                    <a:pt x="132" y="350"/>
                  </a:cubicBezTo>
                  <a:cubicBezTo>
                    <a:pt x="135" y="350"/>
                    <a:pt x="141" y="352"/>
                    <a:pt x="147" y="351"/>
                  </a:cubicBezTo>
                  <a:cubicBezTo>
                    <a:pt x="150" y="351"/>
                    <a:pt x="154" y="347"/>
                    <a:pt x="157" y="350"/>
                  </a:cubicBezTo>
                  <a:cubicBezTo>
                    <a:pt x="159" y="352"/>
                    <a:pt x="158" y="350"/>
                    <a:pt x="163" y="350"/>
                  </a:cubicBezTo>
                  <a:cubicBezTo>
                    <a:pt x="163" y="351"/>
                    <a:pt x="164" y="351"/>
                    <a:pt x="164" y="353"/>
                  </a:cubicBezTo>
                  <a:cubicBezTo>
                    <a:pt x="164" y="353"/>
                    <a:pt x="161" y="354"/>
                    <a:pt x="161" y="354"/>
                  </a:cubicBezTo>
                  <a:cubicBezTo>
                    <a:pt x="161" y="356"/>
                    <a:pt x="162" y="355"/>
                    <a:pt x="163" y="356"/>
                  </a:cubicBezTo>
                  <a:cubicBezTo>
                    <a:pt x="163" y="357"/>
                    <a:pt x="161" y="357"/>
                    <a:pt x="161" y="357"/>
                  </a:cubicBezTo>
                  <a:cubicBezTo>
                    <a:pt x="161" y="358"/>
                    <a:pt x="163" y="358"/>
                    <a:pt x="163" y="360"/>
                  </a:cubicBezTo>
                  <a:cubicBezTo>
                    <a:pt x="162" y="364"/>
                    <a:pt x="160" y="366"/>
                    <a:pt x="164" y="371"/>
                  </a:cubicBezTo>
                  <a:cubicBezTo>
                    <a:pt x="165" y="374"/>
                    <a:pt x="166" y="369"/>
                    <a:pt x="168" y="372"/>
                  </a:cubicBezTo>
                  <a:cubicBezTo>
                    <a:pt x="168" y="374"/>
                    <a:pt x="171" y="373"/>
                    <a:pt x="171" y="374"/>
                  </a:cubicBezTo>
                  <a:cubicBezTo>
                    <a:pt x="171" y="374"/>
                    <a:pt x="171" y="376"/>
                    <a:pt x="171" y="377"/>
                  </a:cubicBezTo>
                  <a:cubicBezTo>
                    <a:pt x="172" y="377"/>
                    <a:pt x="175" y="376"/>
                    <a:pt x="175" y="378"/>
                  </a:cubicBezTo>
                  <a:cubicBezTo>
                    <a:pt x="180" y="376"/>
                    <a:pt x="183" y="382"/>
                    <a:pt x="185" y="378"/>
                  </a:cubicBezTo>
                  <a:cubicBezTo>
                    <a:pt x="187" y="378"/>
                    <a:pt x="186" y="380"/>
                    <a:pt x="186" y="381"/>
                  </a:cubicBezTo>
                  <a:cubicBezTo>
                    <a:pt x="189" y="382"/>
                    <a:pt x="190" y="381"/>
                    <a:pt x="193" y="382"/>
                  </a:cubicBezTo>
                  <a:cubicBezTo>
                    <a:pt x="194" y="383"/>
                    <a:pt x="194" y="385"/>
                    <a:pt x="195" y="385"/>
                  </a:cubicBezTo>
                  <a:cubicBezTo>
                    <a:pt x="195" y="385"/>
                    <a:pt x="197" y="385"/>
                    <a:pt x="198" y="385"/>
                  </a:cubicBezTo>
                  <a:cubicBezTo>
                    <a:pt x="199" y="387"/>
                    <a:pt x="200" y="385"/>
                    <a:pt x="202" y="386"/>
                  </a:cubicBezTo>
                  <a:cubicBezTo>
                    <a:pt x="202" y="387"/>
                    <a:pt x="203" y="389"/>
                    <a:pt x="203" y="389"/>
                  </a:cubicBezTo>
                  <a:cubicBezTo>
                    <a:pt x="204" y="389"/>
                    <a:pt x="206" y="388"/>
                    <a:pt x="207" y="388"/>
                  </a:cubicBezTo>
                  <a:cubicBezTo>
                    <a:pt x="207" y="388"/>
                    <a:pt x="208" y="389"/>
                    <a:pt x="209" y="389"/>
                  </a:cubicBezTo>
                  <a:cubicBezTo>
                    <a:pt x="210" y="389"/>
                    <a:pt x="211" y="389"/>
                    <a:pt x="212" y="389"/>
                  </a:cubicBezTo>
                  <a:cubicBezTo>
                    <a:pt x="212" y="388"/>
                    <a:pt x="214" y="387"/>
                    <a:pt x="214" y="386"/>
                  </a:cubicBezTo>
                  <a:cubicBezTo>
                    <a:pt x="214" y="386"/>
                    <a:pt x="217" y="386"/>
                    <a:pt x="216" y="385"/>
                  </a:cubicBezTo>
                  <a:cubicBezTo>
                    <a:pt x="212" y="382"/>
                    <a:pt x="220" y="383"/>
                    <a:pt x="220" y="378"/>
                  </a:cubicBezTo>
                  <a:cubicBezTo>
                    <a:pt x="224" y="379"/>
                    <a:pt x="224" y="375"/>
                    <a:pt x="229" y="377"/>
                  </a:cubicBezTo>
                  <a:cubicBezTo>
                    <a:pt x="229" y="377"/>
                    <a:pt x="230" y="378"/>
                    <a:pt x="230" y="378"/>
                  </a:cubicBezTo>
                  <a:cubicBezTo>
                    <a:pt x="232" y="378"/>
                    <a:pt x="234" y="377"/>
                    <a:pt x="236" y="378"/>
                  </a:cubicBezTo>
                  <a:cubicBezTo>
                    <a:pt x="236" y="378"/>
                    <a:pt x="238" y="381"/>
                    <a:pt x="238" y="381"/>
                  </a:cubicBezTo>
                  <a:cubicBezTo>
                    <a:pt x="239" y="381"/>
                    <a:pt x="241" y="379"/>
                    <a:pt x="243" y="379"/>
                  </a:cubicBezTo>
                  <a:cubicBezTo>
                    <a:pt x="243" y="379"/>
                    <a:pt x="242" y="382"/>
                    <a:pt x="243" y="382"/>
                  </a:cubicBezTo>
                  <a:cubicBezTo>
                    <a:pt x="244" y="382"/>
                    <a:pt x="246" y="380"/>
                    <a:pt x="248" y="381"/>
                  </a:cubicBezTo>
                  <a:cubicBezTo>
                    <a:pt x="249" y="382"/>
                    <a:pt x="245" y="382"/>
                    <a:pt x="245" y="382"/>
                  </a:cubicBezTo>
                  <a:cubicBezTo>
                    <a:pt x="246" y="385"/>
                    <a:pt x="255" y="385"/>
                    <a:pt x="259" y="385"/>
                  </a:cubicBezTo>
                  <a:cubicBezTo>
                    <a:pt x="259" y="391"/>
                    <a:pt x="271" y="389"/>
                    <a:pt x="273" y="385"/>
                  </a:cubicBezTo>
                  <a:cubicBezTo>
                    <a:pt x="274" y="386"/>
                    <a:pt x="280" y="383"/>
                    <a:pt x="282" y="385"/>
                  </a:cubicBezTo>
                  <a:cubicBezTo>
                    <a:pt x="283" y="387"/>
                    <a:pt x="282" y="385"/>
                    <a:pt x="285" y="385"/>
                  </a:cubicBezTo>
                  <a:cubicBezTo>
                    <a:pt x="287" y="385"/>
                    <a:pt x="289" y="387"/>
                    <a:pt x="292" y="386"/>
                  </a:cubicBezTo>
                  <a:cubicBezTo>
                    <a:pt x="294" y="386"/>
                    <a:pt x="295" y="384"/>
                    <a:pt x="299" y="384"/>
                  </a:cubicBezTo>
                  <a:cubicBezTo>
                    <a:pt x="300" y="380"/>
                    <a:pt x="299" y="376"/>
                    <a:pt x="303" y="375"/>
                  </a:cubicBezTo>
                  <a:cubicBezTo>
                    <a:pt x="303" y="373"/>
                    <a:pt x="301" y="372"/>
                    <a:pt x="301" y="370"/>
                  </a:cubicBezTo>
                  <a:cubicBezTo>
                    <a:pt x="306" y="370"/>
                    <a:pt x="306" y="361"/>
                    <a:pt x="310" y="365"/>
                  </a:cubicBezTo>
                  <a:cubicBezTo>
                    <a:pt x="311" y="360"/>
                    <a:pt x="308" y="359"/>
                    <a:pt x="304" y="358"/>
                  </a:cubicBezTo>
                  <a:cubicBezTo>
                    <a:pt x="305" y="357"/>
                    <a:pt x="306" y="355"/>
                    <a:pt x="306" y="353"/>
                  </a:cubicBezTo>
                  <a:cubicBezTo>
                    <a:pt x="304" y="349"/>
                    <a:pt x="296" y="351"/>
                    <a:pt x="294" y="347"/>
                  </a:cubicBezTo>
                  <a:cubicBezTo>
                    <a:pt x="292" y="349"/>
                    <a:pt x="287" y="348"/>
                    <a:pt x="286" y="351"/>
                  </a:cubicBezTo>
                  <a:cubicBezTo>
                    <a:pt x="284" y="352"/>
                    <a:pt x="285" y="349"/>
                    <a:pt x="285" y="349"/>
                  </a:cubicBezTo>
                  <a:cubicBezTo>
                    <a:pt x="282" y="347"/>
                    <a:pt x="278" y="350"/>
                    <a:pt x="275" y="349"/>
                  </a:cubicBezTo>
                  <a:cubicBezTo>
                    <a:pt x="273" y="349"/>
                    <a:pt x="273" y="352"/>
                    <a:pt x="271" y="351"/>
                  </a:cubicBezTo>
                  <a:cubicBezTo>
                    <a:pt x="267" y="352"/>
                    <a:pt x="267" y="346"/>
                    <a:pt x="261" y="347"/>
                  </a:cubicBezTo>
                  <a:cubicBezTo>
                    <a:pt x="261" y="345"/>
                    <a:pt x="259" y="344"/>
                    <a:pt x="259" y="342"/>
                  </a:cubicBezTo>
                  <a:cubicBezTo>
                    <a:pt x="258" y="342"/>
                    <a:pt x="257" y="341"/>
                    <a:pt x="257" y="340"/>
                  </a:cubicBezTo>
                  <a:cubicBezTo>
                    <a:pt x="256" y="338"/>
                    <a:pt x="254" y="338"/>
                    <a:pt x="251" y="337"/>
                  </a:cubicBezTo>
                  <a:cubicBezTo>
                    <a:pt x="254" y="334"/>
                    <a:pt x="252" y="326"/>
                    <a:pt x="251" y="322"/>
                  </a:cubicBezTo>
                  <a:cubicBezTo>
                    <a:pt x="247" y="324"/>
                    <a:pt x="243" y="319"/>
                    <a:pt x="243" y="326"/>
                  </a:cubicBezTo>
                  <a:cubicBezTo>
                    <a:pt x="238" y="324"/>
                    <a:pt x="238" y="327"/>
                    <a:pt x="234" y="325"/>
                  </a:cubicBezTo>
                  <a:cubicBezTo>
                    <a:pt x="234" y="326"/>
                    <a:pt x="234" y="327"/>
                    <a:pt x="233" y="328"/>
                  </a:cubicBezTo>
                  <a:cubicBezTo>
                    <a:pt x="234" y="328"/>
                    <a:pt x="235" y="329"/>
                    <a:pt x="236" y="330"/>
                  </a:cubicBezTo>
                  <a:cubicBezTo>
                    <a:pt x="236" y="331"/>
                    <a:pt x="235" y="334"/>
                    <a:pt x="238" y="333"/>
                  </a:cubicBezTo>
                  <a:cubicBezTo>
                    <a:pt x="237" y="338"/>
                    <a:pt x="237" y="336"/>
                    <a:pt x="240" y="339"/>
                  </a:cubicBezTo>
                  <a:cubicBezTo>
                    <a:pt x="241" y="342"/>
                    <a:pt x="238" y="341"/>
                    <a:pt x="237" y="342"/>
                  </a:cubicBezTo>
                  <a:cubicBezTo>
                    <a:pt x="237" y="342"/>
                    <a:pt x="235" y="347"/>
                    <a:pt x="234" y="346"/>
                  </a:cubicBezTo>
                  <a:cubicBezTo>
                    <a:pt x="231" y="343"/>
                    <a:pt x="234" y="349"/>
                    <a:pt x="229" y="349"/>
                  </a:cubicBezTo>
                  <a:cubicBezTo>
                    <a:pt x="228" y="347"/>
                    <a:pt x="227" y="346"/>
                    <a:pt x="226" y="346"/>
                  </a:cubicBezTo>
                  <a:cubicBezTo>
                    <a:pt x="225" y="343"/>
                    <a:pt x="227" y="343"/>
                    <a:pt x="229" y="343"/>
                  </a:cubicBezTo>
                  <a:cubicBezTo>
                    <a:pt x="227" y="341"/>
                    <a:pt x="222" y="339"/>
                    <a:pt x="226" y="336"/>
                  </a:cubicBezTo>
                  <a:cubicBezTo>
                    <a:pt x="224" y="335"/>
                    <a:pt x="221" y="337"/>
                    <a:pt x="220" y="336"/>
                  </a:cubicBezTo>
                  <a:cubicBezTo>
                    <a:pt x="219" y="335"/>
                    <a:pt x="223" y="334"/>
                    <a:pt x="223" y="335"/>
                  </a:cubicBezTo>
                  <a:cubicBezTo>
                    <a:pt x="223" y="334"/>
                    <a:pt x="219" y="331"/>
                    <a:pt x="216" y="329"/>
                  </a:cubicBezTo>
                  <a:cubicBezTo>
                    <a:pt x="217" y="322"/>
                    <a:pt x="213" y="321"/>
                    <a:pt x="213" y="315"/>
                  </a:cubicBezTo>
                  <a:cubicBezTo>
                    <a:pt x="214" y="313"/>
                    <a:pt x="209" y="314"/>
                    <a:pt x="209" y="313"/>
                  </a:cubicBezTo>
                  <a:cubicBezTo>
                    <a:pt x="209" y="313"/>
                    <a:pt x="211" y="311"/>
                    <a:pt x="210" y="311"/>
                  </a:cubicBezTo>
                  <a:cubicBezTo>
                    <a:pt x="207" y="308"/>
                    <a:pt x="207" y="311"/>
                    <a:pt x="205" y="309"/>
                  </a:cubicBezTo>
                  <a:cubicBezTo>
                    <a:pt x="204" y="309"/>
                    <a:pt x="206" y="307"/>
                    <a:pt x="206" y="306"/>
                  </a:cubicBezTo>
                  <a:cubicBezTo>
                    <a:pt x="206" y="305"/>
                    <a:pt x="204" y="308"/>
                    <a:pt x="205" y="308"/>
                  </a:cubicBezTo>
                  <a:cubicBezTo>
                    <a:pt x="203" y="308"/>
                    <a:pt x="204" y="306"/>
                    <a:pt x="203" y="305"/>
                  </a:cubicBezTo>
                  <a:cubicBezTo>
                    <a:pt x="198" y="306"/>
                    <a:pt x="198" y="301"/>
                    <a:pt x="192" y="302"/>
                  </a:cubicBezTo>
                  <a:cubicBezTo>
                    <a:pt x="192" y="301"/>
                    <a:pt x="190" y="300"/>
                    <a:pt x="189" y="299"/>
                  </a:cubicBezTo>
                  <a:cubicBezTo>
                    <a:pt x="189" y="299"/>
                    <a:pt x="190" y="297"/>
                    <a:pt x="189" y="297"/>
                  </a:cubicBezTo>
                  <a:cubicBezTo>
                    <a:pt x="189" y="296"/>
                    <a:pt x="187" y="297"/>
                    <a:pt x="186" y="297"/>
                  </a:cubicBezTo>
                  <a:cubicBezTo>
                    <a:pt x="186" y="296"/>
                    <a:pt x="186" y="291"/>
                    <a:pt x="185" y="292"/>
                  </a:cubicBezTo>
                  <a:cubicBezTo>
                    <a:pt x="184" y="294"/>
                    <a:pt x="183" y="293"/>
                    <a:pt x="182" y="291"/>
                  </a:cubicBezTo>
                  <a:cubicBezTo>
                    <a:pt x="182" y="290"/>
                    <a:pt x="180" y="290"/>
                    <a:pt x="181" y="288"/>
                  </a:cubicBezTo>
                  <a:cubicBezTo>
                    <a:pt x="176" y="288"/>
                    <a:pt x="177" y="290"/>
                    <a:pt x="172" y="288"/>
                  </a:cubicBezTo>
                  <a:cubicBezTo>
                    <a:pt x="171" y="289"/>
                    <a:pt x="171" y="291"/>
                    <a:pt x="170" y="291"/>
                  </a:cubicBezTo>
                  <a:cubicBezTo>
                    <a:pt x="168" y="295"/>
                    <a:pt x="172" y="294"/>
                    <a:pt x="172" y="297"/>
                  </a:cubicBezTo>
                  <a:cubicBezTo>
                    <a:pt x="172" y="297"/>
                    <a:pt x="175" y="300"/>
                    <a:pt x="175" y="301"/>
                  </a:cubicBezTo>
                  <a:cubicBezTo>
                    <a:pt x="176" y="302"/>
                    <a:pt x="176" y="302"/>
                    <a:pt x="178" y="302"/>
                  </a:cubicBezTo>
                  <a:cubicBezTo>
                    <a:pt x="176" y="306"/>
                    <a:pt x="181" y="306"/>
                    <a:pt x="182" y="308"/>
                  </a:cubicBezTo>
                  <a:cubicBezTo>
                    <a:pt x="183" y="308"/>
                    <a:pt x="184" y="314"/>
                    <a:pt x="185" y="312"/>
                  </a:cubicBezTo>
                  <a:cubicBezTo>
                    <a:pt x="187" y="310"/>
                    <a:pt x="185" y="312"/>
                    <a:pt x="186" y="313"/>
                  </a:cubicBezTo>
                  <a:cubicBezTo>
                    <a:pt x="188" y="315"/>
                    <a:pt x="191" y="314"/>
                    <a:pt x="192" y="318"/>
                  </a:cubicBezTo>
                  <a:cubicBezTo>
                    <a:pt x="194" y="317"/>
                    <a:pt x="194" y="319"/>
                    <a:pt x="195" y="319"/>
                  </a:cubicBezTo>
                  <a:cubicBezTo>
                    <a:pt x="196" y="319"/>
                    <a:pt x="197" y="318"/>
                    <a:pt x="196" y="318"/>
                  </a:cubicBezTo>
                  <a:cubicBezTo>
                    <a:pt x="198" y="318"/>
                    <a:pt x="198" y="322"/>
                    <a:pt x="199" y="319"/>
                  </a:cubicBezTo>
                  <a:cubicBezTo>
                    <a:pt x="202" y="319"/>
                    <a:pt x="198" y="325"/>
                    <a:pt x="203" y="323"/>
                  </a:cubicBezTo>
                  <a:cubicBezTo>
                    <a:pt x="203" y="326"/>
                    <a:pt x="197" y="324"/>
                    <a:pt x="195" y="325"/>
                  </a:cubicBezTo>
                  <a:cubicBezTo>
                    <a:pt x="196" y="326"/>
                    <a:pt x="197" y="326"/>
                    <a:pt x="198" y="328"/>
                  </a:cubicBezTo>
                  <a:cubicBezTo>
                    <a:pt x="199" y="330"/>
                    <a:pt x="195" y="335"/>
                    <a:pt x="198" y="335"/>
                  </a:cubicBezTo>
                  <a:cubicBezTo>
                    <a:pt x="196" y="337"/>
                    <a:pt x="193" y="337"/>
                    <a:pt x="191" y="337"/>
                  </a:cubicBezTo>
                  <a:cubicBezTo>
                    <a:pt x="193" y="336"/>
                    <a:pt x="191" y="332"/>
                    <a:pt x="193" y="332"/>
                  </a:cubicBezTo>
                  <a:cubicBezTo>
                    <a:pt x="192" y="331"/>
                    <a:pt x="193" y="328"/>
                    <a:pt x="191" y="328"/>
                  </a:cubicBezTo>
                  <a:cubicBezTo>
                    <a:pt x="188" y="327"/>
                    <a:pt x="192" y="325"/>
                    <a:pt x="188" y="323"/>
                  </a:cubicBezTo>
                  <a:cubicBezTo>
                    <a:pt x="186" y="322"/>
                    <a:pt x="183" y="323"/>
                    <a:pt x="184" y="319"/>
                  </a:cubicBezTo>
                  <a:cubicBezTo>
                    <a:pt x="178" y="320"/>
                    <a:pt x="177" y="316"/>
                    <a:pt x="172" y="316"/>
                  </a:cubicBezTo>
                  <a:cubicBezTo>
                    <a:pt x="172" y="313"/>
                    <a:pt x="169" y="311"/>
                    <a:pt x="167" y="308"/>
                  </a:cubicBezTo>
                  <a:cubicBezTo>
                    <a:pt x="166" y="307"/>
                    <a:pt x="165" y="308"/>
                    <a:pt x="165" y="306"/>
                  </a:cubicBezTo>
                  <a:cubicBezTo>
                    <a:pt x="165" y="305"/>
                    <a:pt x="163" y="306"/>
                    <a:pt x="163" y="305"/>
                  </a:cubicBezTo>
                  <a:cubicBezTo>
                    <a:pt x="162" y="305"/>
                    <a:pt x="163" y="303"/>
                    <a:pt x="163" y="302"/>
                  </a:cubicBezTo>
                  <a:cubicBezTo>
                    <a:pt x="161" y="301"/>
                    <a:pt x="158" y="303"/>
                    <a:pt x="157" y="302"/>
                  </a:cubicBezTo>
                  <a:cubicBezTo>
                    <a:pt x="156" y="302"/>
                    <a:pt x="159" y="300"/>
                    <a:pt x="160" y="301"/>
                  </a:cubicBezTo>
                  <a:cubicBezTo>
                    <a:pt x="158" y="298"/>
                    <a:pt x="150" y="298"/>
                    <a:pt x="146" y="299"/>
                  </a:cubicBezTo>
                  <a:cubicBezTo>
                    <a:pt x="145" y="300"/>
                    <a:pt x="148" y="301"/>
                    <a:pt x="149" y="301"/>
                  </a:cubicBezTo>
                  <a:cubicBezTo>
                    <a:pt x="147" y="303"/>
                    <a:pt x="146" y="301"/>
                    <a:pt x="144" y="302"/>
                  </a:cubicBezTo>
                  <a:cubicBezTo>
                    <a:pt x="141" y="304"/>
                    <a:pt x="141" y="308"/>
                    <a:pt x="139" y="308"/>
                  </a:cubicBezTo>
                  <a:cubicBezTo>
                    <a:pt x="133" y="308"/>
                    <a:pt x="132" y="303"/>
                    <a:pt x="125" y="304"/>
                  </a:cubicBezTo>
                  <a:cubicBezTo>
                    <a:pt x="123" y="304"/>
                    <a:pt x="124" y="308"/>
                    <a:pt x="119" y="306"/>
                  </a:cubicBezTo>
                  <a:cubicBezTo>
                    <a:pt x="119" y="310"/>
                    <a:pt x="119" y="313"/>
                    <a:pt x="119" y="316"/>
                  </a:cubicBezTo>
                  <a:cubicBezTo>
                    <a:pt x="115" y="318"/>
                    <a:pt x="106" y="316"/>
                    <a:pt x="108" y="325"/>
                  </a:cubicBezTo>
                  <a:cubicBezTo>
                    <a:pt x="99" y="323"/>
                    <a:pt x="106" y="330"/>
                    <a:pt x="98" y="330"/>
                  </a:cubicBezTo>
                  <a:cubicBezTo>
                    <a:pt x="98" y="332"/>
                    <a:pt x="103" y="336"/>
                    <a:pt x="99" y="336"/>
                  </a:cubicBezTo>
                  <a:cubicBezTo>
                    <a:pt x="99" y="341"/>
                    <a:pt x="97" y="336"/>
                    <a:pt x="94" y="340"/>
                  </a:cubicBezTo>
                  <a:cubicBezTo>
                    <a:pt x="94" y="342"/>
                    <a:pt x="94" y="343"/>
                    <a:pt x="95" y="343"/>
                  </a:cubicBezTo>
                  <a:cubicBezTo>
                    <a:pt x="95" y="346"/>
                    <a:pt x="90" y="344"/>
                    <a:pt x="88" y="344"/>
                  </a:cubicBezTo>
                  <a:cubicBezTo>
                    <a:pt x="87" y="345"/>
                    <a:pt x="87" y="348"/>
                    <a:pt x="85" y="349"/>
                  </a:cubicBezTo>
                  <a:cubicBezTo>
                    <a:pt x="81" y="351"/>
                    <a:pt x="74" y="347"/>
                    <a:pt x="70" y="353"/>
                  </a:cubicBezTo>
                  <a:cubicBezTo>
                    <a:pt x="68" y="351"/>
                    <a:pt x="67" y="349"/>
                    <a:pt x="66" y="347"/>
                  </a:cubicBezTo>
                  <a:cubicBezTo>
                    <a:pt x="60" y="346"/>
                    <a:pt x="53" y="349"/>
                    <a:pt x="50" y="347"/>
                  </a:cubicBezTo>
                  <a:cubicBezTo>
                    <a:pt x="51" y="342"/>
                    <a:pt x="53" y="336"/>
                    <a:pt x="49" y="333"/>
                  </a:cubicBezTo>
                  <a:cubicBezTo>
                    <a:pt x="48" y="331"/>
                    <a:pt x="51" y="330"/>
                    <a:pt x="52" y="328"/>
                  </a:cubicBezTo>
                  <a:cubicBezTo>
                    <a:pt x="53" y="324"/>
                    <a:pt x="50" y="319"/>
                    <a:pt x="53" y="316"/>
                  </a:cubicBezTo>
                  <a:cubicBezTo>
                    <a:pt x="52" y="313"/>
                    <a:pt x="52" y="309"/>
                    <a:pt x="49" y="308"/>
                  </a:cubicBezTo>
                  <a:cubicBezTo>
                    <a:pt x="50" y="306"/>
                    <a:pt x="52" y="306"/>
                    <a:pt x="52" y="304"/>
                  </a:cubicBezTo>
                  <a:cubicBezTo>
                    <a:pt x="55" y="305"/>
                    <a:pt x="64" y="301"/>
                    <a:pt x="63" y="306"/>
                  </a:cubicBezTo>
                  <a:cubicBezTo>
                    <a:pt x="66" y="304"/>
                    <a:pt x="80" y="310"/>
                    <a:pt x="83" y="306"/>
                  </a:cubicBezTo>
                  <a:cubicBezTo>
                    <a:pt x="84" y="305"/>
                    <a:pt x="83" y="306"/>
                    <a:pt x="85" y="306"/>
                  </a:cubicBezTo>
                  <a:cubicBezTo>
                    <a:pt x="85" y="306"/>
                    <a:pt x="86" y="304"/>
                    <a:pt x="87" y="305"/>
                  </a:cubicBezTo>
                  <a:cubicBezTo>
                    <a:pt x="87" y="305"/>
                    <a:pt x="87" y="306"/>
                    <a:pt x="87" y="306"/>
                  </a:cubicBezTo>
                  <a:cubicBezTo>
                    <a:pt x="91" y="305"/>
                    <a:pt x="93" y="304"/>
                    <a:pt x="94" y="299"/>
                  </a:cubicBezTo>
                  <a:cubicBezTo>
                    <a:pt x="94" y="298"/>
                    <a:pt x="97" y="290"/>
                    <a:pt x="94" y="287"/>
                  </a:cubicBezTo>
                  <a:cubicBezTo>
                    <a:pt x="92" y="285"/>
                    <a:pt x="95" y="285"/>
                    <a:pt x="92" y="281"/>
                  </a:cubicBezTo>
                  <a:cubicBezTo>
                    <a:pt x="92" y="280"/>
                    <a:pt x="90" y="280"/>
                    <a:pt x="88" y="280"/>
                  </a:cubicBezTo>
                  <a:cubicBezTo>
                    <a:pt x="89" y="279"/>
                    <a:pt x="90" y="278"/>
                    <a:pt x="90" y="276"/>
                  </a:cubicBezTo>
                  <a:cubicBezTo>
                    <a:pt x="88" y="275"/>
                    <a:pt x="87" y="277"/>
                    <a:pt x="87" y="277"/>
                  </a:cubicBezTo>
                  <a:cubicBezTo>
                    <a:pt x="85" y="276"/>
                    <a:pt x="87" y="275"/>
                    <a:pt x="85" y="274"/>
                  </a:cubicBezTo>
                  <a:cubicBezTo>
                    <a:pt x="84" y="274"/>
                    <a:pt x="80" y="273"/>
                    <a:pt x="78" y="273"/>
                  </a:cubicBezTo>
                  <a:cubicBezTo>
                    <a:pt x="78" y="273"/>
                    <a:pt x="78" y="271"/>
                    <a:pt x="77" y="271"/>
                  </a:cubicBezTo>
                  <a:cubicBezTo>
                    <a:pt x="75" y="271"/>
                    <a:pt x="74" y="271"/>
                    <a:pt x="74" y="270"/>
                  </a:cubicBezTo>
                  <a:cubicBezTo>
                    <a:pt x="73" y="266"/>
                    <a:pt x="77" y="268"/>
                    <a:pt x="77" y="269"/>
                  </a:cubicBezTo>
                  <a:cubicBezTo>
                    <a:pt x="81" y="267"/>
                    <a:pt x="84" y="264"/>
                    <a:pt x="92" y="266"/>
                  </a:cubicBezTo>
                  <a:cubicBezTo>
                    <a:pt x="93" y="263"/>
                    <a:pt x="91" y="263"/>
                    <a:pt x="90" y="263"/>
                  </a:cubicBezTo>
                  <a:cubicBezTo>
                    <a:pt x="91" y="259"/>
                    <a:pt x="96" y="263"/>
                    <a:pt x="98" y="263"/>
                  </a:cubicBezTo>
                  <a:cubicBezTo>
                    <a:pt x="99" y="263"/>
                    <a:pt x="102" y="260"/>
                    <a:pt x="102" y="263"/>
                  </a:cubicBezTo>
                  <a:cubicBezTo>
                    <a:pt x="105" y="261"/>
                    <a:pt x="106" y="256"/>
                    <a:pt x="111" y="256"/>
                  </a:cubicBezTo>
                  <a:cubicBezTo>
                    <a:pt x="109" y="251"/>
                    <a:pt x="115" y="253"/>
                    <a:pt x="113" y="249"/>
                  </a:cubicBezTo>
                  <a:cubicBezTo>
                    <a:pt x="116" y="249"/>
                    <a:pt x="119" y="249"/>
                    <a:pt x="122" y="249"/>
                  </a:cubicBezTo>
                  <a:cubicBezTo>
                    <a:pt x="122" y="248"/>
                    <a:pt x="120" y="248"/>
                    <a:pt x="119" y="248"/>
                  </a:cubicBezTo>
                  <a:cubicBezTo>
                    <a:pt x="120" y="245"/>
                    <a:pt x="124" y="246"/>
                    <a:pt x="122" y="242"/>
                  </a:cubicBezTo>
                  <a:cubicBezTo>
                    <a:pt x="126" y="242"/>
                    <a:pt x="125" y="244"/>
                    <a:pt x="127" y="242"/>
                  </a:cubicBezTo>
                  <a:cubicBezTo>
                    <a:pt x="124" y="235"/>
                    <a:pt x="130" y="238"/>
                    <a:pt x="130" y="231"/>
                  </a:cubicBezTo>
                  <a:cubicBezTo>
                    <a:pt x="132" y="230"/>
                    <a:pt x="134" y="231"/>
                    <a:pt x="136" y="231"/>
                  </a:cubicBezTo>
                  <a:cubicBezTo>
                    <a:pt x="138" y="230"/>
                    <a:pt x="138" y="228"/>
                    <a:pt x="139" y="228"/>
                  </a:cubicBezTo>
                  <a:cubicBezTo>
                    <a:pt x="140" y="227"/>
                    <a:pt x="140" y="229"/>
                    <a:pt x="140" y="229"/>
                  </a:cubicBezTo>
                  <a:cubicBezTo>
                    <a:pt x="142" y="230"/>
                    <a:pt x="141" y="228"/>
                    <a:pt x="142" y="228"/>
                  </a:cubicBezTo>
                  <a:cubicBezTo>
                    <a:pt x="143" y="228"/>
                    <a:pt x="146" y="228"/>
                    <a:pt x="147" y="228"/>
                  </a:cubicBezTo>
                  <a:cubicBezTo>
                    <a:pt x="149" y="227"/>
                    <a:pt x="150" y="223"/>
                    <a:pt x="153" y="225"/>
                  </a:cubicBezTo>
                  <a:cubicBezTo>
                    <a:pt x="152" y="222"/>
                    <a:pt x="148" y="222"/>
                    <a:pt x="149" y="218"/>
                  </a:cubicBezTo>
                  <a:cubicBezTo>
                    <a:pt x="152" y="217"/>
                    <a:pt x="150" y="216"/>
                    <a:pt x="150" y="211"/>
                  </a:cubicBezTo>
                  <a:cubicBezTo>
                    <a:pt x="150" y="207"/>
                    <a:pt x="152" y="205"/>
                    <a:pt x="151" y="201"/>
                  </a:cubicBezTo>
                  <a:cubicBezTo>
                    <a:pt x="153" y="201"/>
                    <a:pt x="155" y="201"/>
                    <a:pt x="157" y="201"/>
                  </a:cubicBezTo>
                  <a:cubicBezTo>
                    <a:pt x="161" y="201"/>
                    <a:pt x="154" y="197"/>
                    <a:pt x="160" y="198"/>
                  </a:cubicBezTo>
                  <a:cubicBezTo>
                    <a:pt x="160" y="200"/>
                    <a:pt x="162" y="200"/>
                    <a:pt x="163" y="200"/>
                  </a:cubicBezTo>
                  <a:cubicBezTo>
                    <a:pt x="160" y="203"/>
                    <a:pt x="160" y="200"/>
                    <a:pt x="161" y="204"/>
                  </a:cubicBezTo>
                  <a:cubicBezTo>
                    <a:pt x="162" y="207"/>
                    <a:pt x="161" y="209"/>
                    <a:pt x="164" y="208"/>
                  </a:cubicBezTo>
                  <a:cubicBezTo>
                    <a:pt x="164" y="210"/>
                    <a:pt x="164" y="212"/>
                    <a:pt x="163" y="212"/>
                  </a:cubicBezTo>
                  <a:cubicBezTo>
                    <a:pt x="162" y="215"/>
                    <a:pt x="169" y="210"/>
                    <a:pt x="171" y="214"/>
                  </a:cubicBezTo>
                  <a:cubicBezTo>
                    <a:pt x="170" y="218"/>
                    <a:pt x="162" y="215"/>
                    <a:pt x="161" y="219"/>
                  </a:cubicBezTo>
                  <a:cubicBezTo>
                    <a:pt x="160" y="222"/>
                    <a:pt x="164" y="223"/>
                    <a:pt x="165" y="224"/>
                  </a:cubicBezTo>
                  <a:cubicBezTo>
                    <a:pt x="167" y="225"/>
                    <a:pt x="167" y="227"/>
                    <a:pt x="170" y="226"/>
                  </a:cubicBezTo>
                  <a:cubicBezTo>
                    <a:pt x="168" y="224"/>
                    <a:pt x="164" y="224"/>
                    <a:pt x="171" y="224"/>
                  </a:cubicBezTo>
                  <a:cubicBezTo>
                    <a:pt x="173" y="224"/>
                    <a:pt x="175" y="223"/>
                    <a:pt x="177" y="224"/>
                  </a:cubicBezTo>
                  <a:cubicBezTo>
                    <a:pt x="179" y="224"/>
                    <a:pt x="180" y="225"/>
                    <a:pt x="182" y="225"/>
                  </a:cubicBezTo>
                  <a:cubicBezTo>
                    <a:pt x="186" y="225"/>
                    <a:pt x="187" y="223"/>
                    <a:pt x="191" y="224"/>
                  </a:cubicBezTo>
                  <a:cubicBezTo>
                    <a:pt x="191" y="224"/>
                    <a:pt x="196" y="226"/>
                    <a:pt x="198" y="224"/>
                  </a:cubicBezTo>
                  <a:cubicBezTo>
                    <a:pt x="198" y="224"/>
                    <a:pt x="198" y="222"/>
                    <a:pt x="198" y="222"/>
                  </a:cubicBezTo>
                  <a:cubicBezTo>
                    <a:pt x="202" y="221"/>
                    <a:pt x="206" y="223"/>
                    <a:pt x="207" y="219"/>
                  </a:cubicBezTo>
                  <a:cubicBezTo>
                    <a:pt x="213" y="225"/>
                    <a:pt x="217" y="215"/>
                    <a:pt x="220" y="218"/>
                  </a:cubicBezTo>
                  <a:cubicBezTo>
                    <a:pt x="220" y="216"/>
                    <a:pt x="220" y="214"/>
                    <a:pt x="220" y="212"/>
                  </a:cubicBezTo>
                  <a:cubicBezTo>
                    <a:pt x="223" y="213"/>
                    <a:pt x="222" y="211"/>
                    <a:pt x="223" y="210"/>
                  </a:cubicBezTo>
                  <a:cubicBezTo>
                    <a:pt x="223" y="210"/>
                    <a:pt x="224" y="206"/>
                    <a:pt x="224" y="205"/>
                  </a:cubicBezTo>
                  <a:cubicBezTo>
                    <a:pt x="226" y="204"/>
                    <a:pt x="224" y="204"/>
                    <a:pt x="224" y="201"/>
                  </a:cubicBezTo>
                  <a:cubicBezTo>
                    <a:pt x="228" y="202"/>
                    <a:pt x="230" y="201"/>
                    <a:pt x="230" y="198"/>
                  </a:cubicBezTo>
                  <a:cubicBezTo>
                    <a:pt x="231" y="199"/>
                    <a:pt x="231" y="200"/>
                    <a:pt x="231" y="201"/>
                  </a:cubicBezTo>
                  <a:cubicBezTo>
                    <a:pt x="233" y="200"/>
                    <a:pt x="234" y="200"/>
                    <a:pt x="237" y="200"/>
                  </a:cubicBezTo>
                  <a:cubicBezTo>
                    <a:pt x="238" y="200"/>
                    <a:pt x="238" y="197"/>
                    <a:pt x="240" y="197"/>
                  </a:cubicBezTo>
                  <a:cubicBezTo>
                    <a:pt x="240" y="194"/>
                    <a:pt x="239" y="192"/>
                    <a:pt x="237" y="191"/>
                  </a:cubicBezTo>
                  <a:cubicBezTo>
                    <a:pt x="238" y="190"/>
                    <a:pt x="238" y="188"/>
                    <a:pt x="238" y="186"/>
                  </a:cubicBezTo>
                  <a:cubicBezTo>
                    <a:pt x="241" y="186"/>
                    <a:pt x="243" y="186"/>
                    <a:pt x="243" y="183"/>
                  </a:cubicBezTo>
                  <a:cubicBezTo>
                    <a:pt x="246" y="187"/>
                    <a:pt x="247" y="181"/>
                    <a:pt x="252" y="183"/>
                  </a:cubicBezTo>
                  <a:cubicBezTo>
                    <a:pt x="253" y="183"/>
                    <a:pt x="254" y="184"/>
                    <a:pt x="254" y="184"/>
                  </a:cubicBezTo>
                  <a:cubicBezTo>
                    <a:pt x="255" y="184"/>
                    <a:pt x="255" y="183"/>
                    <a:pt x="257" y="183"/>
                  </a:cubicBezTo>
                  <a:cubicBezTo>
                    <a:pt x="258" y="183"/>
                    <a:pt x="260" y="184"/>
                    <a:pt x="259" y="184"/>
                  </a:cubicBezTo>
                  <a:cubicBezTo>
                    <a:pt x="261" y="184"/>
                    <a:pt x="260" y="182"/>
                    <a:pt x="261" y="182"/>
                  </a:cubicBezTo>
                  <a:cubicBezTo>
                    <a:pt x="261" y="181"/>
                    <a:pt x="263" y="182"/>
                    <a:pt x="264" y="182"/>
                  </a:cubicBezTo>
                  <a:cubicBezTo>
                    <a:pt x="266" y="180"/>
                    <a:pt x="265" y="178"/>
                    <a:pt x="269" y="179"/>
                  </a:cubicBezTo>
                  <a:cubicBezTo>
                    <a:pt x="267" y="177"/>
                    <a:pt x="269" y="172"/>
                    <a:pt x="265" y="172"/>
                  </a:cubicBezTo>
                  <a:cubicBezTo>
                    <a:pt x="262" y="170"/>
                    <a:pt x="263" y="174"/>
                    <a:pt x="262" y="175"/>
                  </a:cubicBezTo>
                  <a:cubicBezTo>
                    <a:pt x="261" y="175"/>
                    <a:pt x="261" y="173"/>
                    <a:pt x="259" y="173"/>
                  </a:cubicBezTo>
                  <a:cubicBezTo>
                    <a:pt x="259" y="173"/>
                    <a:pt x="258" y="175"/>
                    <a:pt x="258" y="175"/>
                  </a:cubicBezTo>
                  <a:cubicBezTo>
                    <a:pt x="257" y="175"/>
                    <a:pt x="257" y="173"/>
                    <a:pt x="255" y="173"/>
                  </a:cubicBezTo>
                  <a:cubicBezTo>
                    <a:pt x="253" y="173"/>
                    <a:pt x="251" y="176"/>
                    <a:pt x="248" y="175"/>
                  </a:cubicBezTo>
                  <a:cubicBezTo>
                    <a:pt x="247" y="175"/>
                    <a:pt x="247" y="176"/>
                    <a:pt x="247" y="177"/>
                  </a:cubicBezTo>
                  <a:cubicBezTo>
                    <a:pt x="241" y="176"/>
                    <a:pt x="235" y="178"/>
                    <a:pt x="230" y="176"/>
                  </a:cubicBezTo>
                  <a:cubicBezTo>
                    <a:pt x="230" y="176"/>
                    <a:pt x="230" y="173"/>
                    <a:pt x="230" y="173"/>
                  </a:cubicBezTo>
                  <a:cubicBezTo>
                    <a:pt x="229" y="172"/>
                    <a:pt x="225" y="174"/>
                    <a:pt x="224" y="172"/>
                  </a:cubicBezTo>
                  <a:cubicBezTo>
                    <a:pt x="228" y="164"/>
                    <a:pt x="226" y="160"/>
                    <a:pt x="224" y="151"/>
                  </a:cubicBezTo>
                  <a:cubicBezTo>
                    <a:pt x="228" y="150"/>
                    <a:pt x="234" y="145"/>
                    <a:pt x="236" y="148"/>
                  </a:cubicBezTo>
                  <a:cubicBezTo>
                    <a:pt x="238" y="147"/>
                    <a:pt x="235" y="146"/>
                    <a:pt x="237" y="142"/>
                  </a:cubicBezTo>
                  <a:cubicBezTo>
                    <a:pt x="241" y="142"/>
                    <a:pt x="242" y="135"/>
                    <a:pt x="243" y="133"/>
                  </a:cubicBezTo>
                  <a:cubicBezTo>
                    <a:pt x="243" y="132"/>
                    <a:pt x="245" y="133"/>
                    <a:pt x="245" y="133"/>
                  </a:cubicBezTo>
                  <a:cubicBezTo>
                    <a:pt x="246" y="130"/>
                    <a:pt x="240" y="129"/>
                    <a:pt x="243" y="126"/>
                  </a:cubicBezTo>
                  <a:cubicBezTo>
                    <a:pt x="241" y="127"/>
                    <a:pt x="237" y="125"/>
                    <a:pt x="234" y="126"/>
                  </a:cubicBezTo>
                  <a:cubicBezTo>
                    <a:pt x="231" y="126"/>
                    <a:pt x="228" y="129"/>
                    <a:pt x="224" y="128"/>
                  </a:cubicBezTo>
                  <a:cubicBezTo>
                    <a:pt x="222" y="126"/>
                    <a:pt x="222" y="137"/>
                    <a:pt x="223" y="134"/>
                  </a:cubicBezTo>
                  <a:cubicBezTo>
                    <a:pt x="222" y="136"/>
                    <a:pt x="221" y="133"/>
                    <a:pt x="220" y="134"/>
                  </a:cubicBezTo>
                  <a:cubicBezTo>
                    <a:pt x="219" y="135"/>
                    <a:pt x="221" y="138"/>
                    <a:pt x="220" y="140"/>
                  </a:cubicBezTo>
                  <a:cubicBezTo>
                    <a:pt x="220" y="140"/>
                    <a:pt x="216" y="143"/>
                    <a:pt x="214" y="145"/>
                  </a:cubicBezTo>
                  <a:cubicBezTo>
                    <a:pt x="211" y="149"/>
                    <a:pt x="211" y="152"/>
                    <a:pt x="205" y="152"/>
                  </a:cubicBezTo>
                  <a:cubicBezTo>
                    <a:pt x="204" y="154"/>
                    <a:pt x="207" y="156"/>
                    <a:pt x="205" y="156"/>
                  </a:cubicBezTo>
                  <a:cubicBezTo>
                    <a:pt x="203" y="156"/>
                    <a:pt x="204" y="158"/>
                    <a:pt x="203" y="159"/>
                  </a:cubicBezTo>
                  <a:cubicBezTo>
                    <a:pt x="203" y="160"/>
                    <a:pt x="201" y="159"/>
                    <a:pt x="200" y="159"/>
                  </a:cubicBezTo>
                  <a:cubicBezTo>
                    <a:pt x="200" y="160"/>
                    <a:pt x="201" y="162"/>
                    <a:pt x="200" y="162"/>
                  </a:cubicBezTo>
                  <a:cubicBezTo>
                    <a:pt x="200" y="162"/>
                    <a:pt x="199" y="162"/>
                    <a:pt x="199" y="162"/>
                  </a:cubicBezTo>
                  <a:cubicBezTo>
                    <a:pt x="198" y="164"/>
                    <a:pt x="200" y="168"/>
                    <a:pt x="198" y="168"/>
                  </a:cubicBezTo>
                  <a:cubicBezTo>
                    <a:pt x="198" y="169"/>
                    <a:pt x="202" y="170"/>
                    <a:pt x="199" y="170"/>
                  </a:cubicBezTo>
                  <a:cubicBezTo>
                    <a:pt x="201" y="172"/>
                    <a:pt x="202" y="174"/>
                    <a:pt x="206" y="175"/>
                  </a:cubicBezTo>
                  <a:cubicBezTo>
                    <a:pt x="206" y="177"/>
                    <a:pt x="207" y="178"/>
                    <a:pt x="209" y="179"/>
                  </a:cubicBezTo>
                  <a:cubicBezTo>
                    <a:pt x="208" y="180"/>
                    <a:pt x="207" y="180"/>
                    <a:pt x="206" y="182"/>
                  </a:cubicBezTo>
                  <a:cubicBezTo>
                    <a:pt x="205" y="183"/>
                    <a:pt x="206" y="185"/>
                    <a:pt x="205" y="186"/>
                  </a:cubicBezTo>
                  <a:cubicBezTo>
                    <a:pt x="203" y="187"/>
                    <a:pt x="202" y="187"/>
                    <a:pt x="199" y="187"/>
                  </a:cubicBezTo>
                  <a:cubicBezTo>
                    <a:pt x="198" y="193"/>
                    <a:pt x="194" y="195"/>
                    <a:pt x="195" y="203"/>
                  </a:cubicBezTo>
                  <a:cubicBezTo>
                    <a:pt x="190" y="201"/>
                    <a:pt x="190" y="210"/>
                    <a:pt x="186" y="210"/>
                  </a:cubicBezTo>
                  <a:cubicBezTo>
                    <a:pt x="186" y="210"/>
                    <a:pt x="185" y="210"/>
                    <a:pt x="185" y="210"/>
                  </a:cubicBezTo>
                  <a:cubicBezTo>
                    <a:pt x="183" y="210"/>
                    <a:pt x="185" y="212"/>
                    <a:pt x="184" y="212"/>
                  </a:cubicBezTo>
                  <a:cubicBezTo>
                    <a:pt x="181" y="214"/>
                    <a:pt x="178" y="210"/>
                    <a:pt x="177" y="214"/>
                  </a:cubicBezTo>
                  <a:cubicBezTo>
                    <a:pt x="174" y="214"/>
                    <a:pt x="176" y="208"/>
                    <a:pt x="175" y="205"/>
                  </a:cubicBezTo>
                  <a:cubicBezTo>
                    <a:pt x="174" y="205"/>
                    <a:pt x="174" y="201"/>
                    <a:pt x="172" y="201"/>
                  </a:cubicBezTo>
                  <a:cubicBezTo>
                    <a:pt x="169" y="201"/>
                    <a:pt x="174" y="197"/>
                    <a:pt x="168" y="197"/>
                  </a:cubicBezTo>
                  <a:cubicBezTo>
                    <a:pt x="171" y="194"/>
                    <a:pt x="166" y="193"/>
                    <a:pt x="165" y="191"/>
                  </a:cubicBezTo>
                  <a:cubicBezTo>
                    <a:pt x="165" y="191"/>
                    <a:pt x="167" y="190"/>
                    <a:pt x="167" y="189"/>
                  </a:cubicBezTo>
                  <a:cubicBezTo>
                    <a:pt x="167" y="185"/>
                    <a:pt x="163" y="183"/>
                    <a:pt x="160" y="180"/>
                  </a:cubicBezTo>
                  <a:cubicBezTo>
                    <a:pt x="155" y="182"/>
                    <a:pt x="157" y="189"/>
                    <a:pt x="150" y="187"/>
                  </a:cubicBezTo>
                  <a:cubicBezTo>
                    <a:pt x="150" y="189"/>
                    <a:pt x="152" y="188"/>
                    <a:pt x="153" y="189"/>
                  </a:cubicBezTo>
                  <a:cubicBezTo>
                    <a:pt x="153" y="190"/>
                    <a:pt x="151" y="190"/>
                    <a:pt x="150" y="190"/>
                  </a:cubicBezTo>
                  <a:cubicBezTo>
                    <a:pt x="147" y="190"/>
                    <a:pt x="149" y="195"/>
                    <a:pt x="146" y="194"/>
                  </a:cubicBezTo>
                  <a:cubicBezTo>
                    <a:pt x="139" y="196"/>
                    <a:pt x="141" y="189"/>
                    <a:pt x="135" y="190"/>
                  </a:cubicBezTo>
                  <a:cubicBezTo>
                    <a:pt x="135" y="189"/>
                    <a:pt x="136" y="189"/>
                    <a:pt x="137" y="189"/>
                  </a:cubicBezTo>
                  <a:cubicBezTo>
                    <a:pt x="139" y="185"/>
                    <a:pt x="134" y="182"/>
                    <a:pt x="137" y="180"/>
                  </a:cubicBezTo>
                  <a:cubicBezTo>
                    <a:pt x="136" y="179"/>
                    <a:pt x="135" y="178"/>
                    <a:pt x="133" y="177"/>
                  </a:cubicBezTo>
                  <a:cubicBezTo>
                    <a:pt x="132" y="176"/>
                    <a:pt x="135" y="175"/>
                    <a:pt x="135" y="175"/>
                  </a:cubicBezTo>
                  <a:cubicBezTo>
                    <a:pt x="135" y="173"/>
                    <a:pt x="132" y="172"/>
                    <a:pt x="132" y="172"/>
                  </a:cubicBezTo>
                  <a:cubicBezTo>
                    <a:pt x="132" y="170"/>
                    <a:pt x="134" y="162"/>
                    <a:pt x="132" y="168"/>
                  </a:cubicBezTo>
                  <a:cubicBezTo>
                    <a:pt x="129" y="167"/>
                    <a:pt x="131" y="164"/>
                    <a:pt x="133" y="165"/>
                  </a:cubicBezTo>
                  <a:cubicBezTo>
                    <a:pt x="130" y="160"/>
                    <a:pt x="138" y="159"/>
                    <a:pt x="135" y="158"/>
                  </a:cubicBezTo>
                  <a:cubicBezTo>
                    <a:pt x="135" y="156"/>
                    <a:pt x="139" y="157"/>
                    <a:pt x="139" y="155"/>
                  </a:cubicBezTo>
                  <a:cubicBezTo>
                    <a:pt x="139" y="153"/>
                    <a:pt x="140" y="155"/>
                    <a:pt x="140" y="155"/>
                  </a:cubicBezTo>
                  <a:cubicBezTo>
                    <a:pt x="141" y="154"/>
                    <a:pt x="141" y="153"/>
                    <a:pt x="143" y="152"/>
                  </a:cubicBezTo>
                  <a:cubicBezTo>
                    <a:pt x="145" y="152"/>
                    <a:pt x="144" y="150"/>
                    <a:pt x="144" y="148"/>
                  </a:cubicBezTo>
                  <a:cubicBezTo>
                    <a:pt x="147" y="148"/>
                    <a:pt x="149" y="148"/>
                    <a:pt x="149" y="145"/>
                  </a:cubicBezTo>
                  <a:cubicBezTo>
                    <a:pt x="153" y="144"/>
                    <a:pt x="150" y="150"/>
                    <a:pt x="156" y="148"/>
                  </a:cubicBezTo>
                  <a:cubicBezTo>
                    <a:pt x="156" y="147"/>
                    <a:pt x="154" y="147"/>
                    <a:pt x="153" y="147"/>
                  </a:cubicBezTo>
                  <a:cubicBezTo>
                    <a:pt x="157" y="143"/>
                    <a:pt x="161" y="145"/>
                    <a:pt x="164" y="141"/>
                  </a:cubicBezTo>
                  <a:cubicBezTo>
                    <a:pt x="164" y="140"/>
                    <a:pt x="164" y="139"/>
                    <a:pt x="164" y="138"/>
                  </a:cubicBezTo>
                  <a:cubicBezTo>
                    <a:pt x="164" y="138"/>
                    <a:pt x="166" y="139"/>
                    <a:pt x="167" y="138"/>
                  </a:cubicBezTo>
                  <a:cubicBezTo>
                    <a:pt x="167" y="137"/>
                    <a:pt x="166" y="135"/>
                    <a:pt x="167" y="134"/>
                  </a:cubicBezTo>
                  <a:cubicBezTo>
                    <a:pt x="167" y="133"/>
                    <a:pt x="171" y="132"/>
                    <a:pt x="171" y="131"/>
                  </a:cubicBezTo>
                  <a:cubicBezTo>
                    <a:pt x="172" y="130"/>
                    <a:pt x="170" y="127"/>
                    <a:pt x="171" y="126"/>
                  </a:cubicBezTo>
                  <a:cubicBezTo>
                    <a:pt x="171" y="125"/>
                    <a:pt x="173" y="127"/>
                    <a:pt x="174" y="127"/>
                  </a:cubicBezTo>
                  <a:cubicBezTo>
                    <a:pt x="173" y="128"/>
                    <a:pt x="176" y="120"/>
                    <a:pt x="175" y="120"/>
                  </a:cubicBezTo>
                  <a:cubicBezTo>
                    <a:pt x="178" y="123"/>
                    <a:pt x="179" y="118"/>
                    <a:pt x="182" y="117"/>
                  </a:cubicBezTo>
                  <a:cubicBezTo>
                    <a:pt x="182" y="115"/>
                    <a:pt x="185" y="113"/>
                    <a:pt x="182" y="113"/>
                  </a:cubicBezTo>
                  <a:cubicBezTo>
                    <a:pt x="182" y="110"/>
                    <a:pt x="186" y="112"/>
                    <a:pt x="186" y="109"/>
                  </a:cubicBezTo>
                  <a:cubicBezTo>
                    <a:pt x="187" y="107"/>
                    <a:pt x="189" y="107"/>
                    <a:pt x="191" y="107"/>
                  </a:cubicBezTo>
                  <a:cubicBezTo>
                    <a:pt x="191" y="106"/>
                    <a:pt x="190" y="105"/>
                    <a:pt x="189" y="104"/>
                  </a:cubicBezTo>
                  <a:cubicBezTo>
                    <a:pt x="193" y="101"/>
                    <a:pt x="196" y="101"/>
                    <a:pt x="199" y="100"/>
                  </a:cubicBezTo>
                  <a:cubicBezTo>
                    <a:pt x="201" y="99"/>
                    <a:pt x="199" y="98"/>
                    <a:pt x="200" y="95"/>
                  </a:cubicBezTo>
                  <a:cubicBezTo>
                    <a:pt x="202" y="94"/>
                    <a:pt x="205" y="93"/>
                    <a:pt x="205" y="90"/>
                  </a:cubicBezTo>
                  <a:cubicBezTo>
                    <a:pt x="205" y="87"/>
                    <a:pt x="209" y="92"/>
                    <a:pt x="209" y="86"/>
                  </a:cubicBezTo>
                  <a:cubicBezTo>
                    <a:pt x="214" y="84"/>
                    <a:pt x="220" y="89"/>
                    <a:pt x="220" y="81"/>
                  </a:cubicBezTo>
                  <a:cubicBezTo>
                    <a:pt x="223" y="82"/>
                    <a:pt x="229" y="79"/>
                    <a:pt x="233" y="82"/>
                  </a:cubicBezTo>
                  <a:cubicBezTo>
                    <a:pt x="234" y="81"/>
                    <a:pt x="235" y="79"/>
                    <a:pt x="236" y="78"/>
                  </a:cubicBezTo>
                  <a:cubicBezTo>
                    <a:pt x="240" y="76"/>
                    <a:pt x="243" y="82"/>
                    <a:pt x="243" y="76"/>
                  </a:cubicBezTo>
                  <a:cubicBezTo>
                    <a:pt x="245" y="77"/>
                    <a:pt x="245" y="80"/>
                    <a:pt x="248" y="81"/>
                  </a:cubicBezTo>
                  <a:cubicBezTo>
                    <a:pt x="250" y="80"/>
                    <a:pt x="249" y="76"/>
                    <a:pt x="254" y="78"/>
                  </a:cubicBezTo>
                  <a:cubicBezTo>
                    <a:pt x="254" y="80"/>
                    <a:pt x="252" y="80"/>
                    <a:pt x="252" y="82"/>
                  </a:cubicBezTo>
                  <a:cubicBezTo>
                    <a:pt x="253" y="83"/>
                    <a:pt x="260" y="76"/>
                    <a:pt x="264" y="79"/>
                  </a:cubicBezTo>
                  <a:cubicBezTo>
                    <a:pt x="265" y="81"/>
                    <a:pt x="264" y="79"/>
                    <a:pt x="266" y="79"/>
                  </a:cubicBezTo>
                  <a:cubicBezTo>
                    <a:pt x="269" y="79"/>
                    <a:pt x="272" y="82"/>
                    <a:pt x="276" y="81"/>
                  </a:cubicBezTo>
                  <a:cubicBezTo>
                    <a:pt x="276" y="81"/>
                    <a:pt x="277" y="84"/>
                    <a:pt x="276" y="85"/>
                  </a:cubicBezTo>
                  <a:cubicBezTo>
                    <a:pt x="276" y="85"/>
                    <a:pt x="274" y="84"/>
                    <a:pt x="273" y="85"/>
                  </a:cubicBezTo>
                  <a:cubicBezTo>
                    <a:pt x="272" y="86"/>
                    <a:pt x="273" y="89"/>
                    <a:pt x="271" y="88"/>
                  </a:cubicBezTo>
                  <a:cubicBezTo>
                    <a:pt x="273" y="91"/>
                    <a:pt x="282" y="88"/>
                    <a:pt x="285" y="88"/>
                  </a:cubicBezTo>
                  <a:cubicBezTo>
                    <a:pt x="288" y="86"/>
                    <a:pt x="287" y="90"/>
                    <a:pt x="287" y="90"/>
                  </a:cubicBezTo>
                  <a:cubicBezTo>
                    <a:pt x="289" y="91"/>
                    <a:pt x="292" y="89"/>
                    <a:pt x="292" y="92"/>
                  </a:cubicBezTo>
                  <a:cubicBezTo>
                    <a:pt x="302" y="89"/>
                    <a:pt x="304" y="97"/>
                    <a:pt x="310" y="95"/>
                  </a:cubicBezTo>
                  <a:cubicBezTo>
                    <a:pt x="309" y="99"/>
                    <a:pt x="314" y="97"/>
                    <a:pt x="314" y="100"/>
                  </a:cubicBezTo>
                  <a:cubicBezTo>
                    <a:pt x="318" y="100"/>
                    <a:pt x="323" y="99"/>
                    <a:pt x="320" y="103"/>
                  </a:cubicBezTo>
                  <a:cubicBezTo>
                    <a:pt x="323" y="104"/>
                    <a:pt x="326" y="103"/>
                    <a:pt x="328" y="104"/>
                  </a:cubicBezTo>
                  <a:cubicBezTo>
                    <a:pt x="328" y="105"/>
                    <a:pt x="328" y="107"/>
                    <a:pt x="328" y="107"/>
                  </a:cubicBezTo>
                  <a:cubicBezTo>
                    <a:pt x="329" y="108"/>
                    <a:pt x="332" y="107"/>
                    <a:pt x="332" y="107"/>
                  </a:cubicBezTo>
                  <a:cubicBezTo>
                    <a:pt x="334" y="113"/>
                    <a:pt x="334" y="114"/>
                    <a:pt x="332" y="120"/>
                  </a:cubicBezTo>
                  <a:cubicBezTo>
                    <a:pt x="330" y="116"/>
                    <a:pt x="327" y="121"/>
                    <a:pt x="324" y="121"/>
                  </a:cubicBezTo>
                  <a:cubicBezTo>
                    <a:pt x="320" y="122"/>
                    <a:pt x="315" y="117"/>
                    <a:pt x="311" y="121"/>
                  </a:cubicBezTo>
                  <a:cubicBezTo>
                    <a:pt x="310" y="122"/>
                    <a:pt x="311" y="119"/>
                    <a:pt x="310" y="118"/>
                  </a:cubicBezTo>
                  <a:cubicBezTo>
                    <a:pt x="308" y="118"/>
                    <a:pt x="308" y="120"/>
                    <a:pt x="307" y="120"/>
                  </a:cubicBezTo>
                  <a:cubicBezTo>
                    <a:pt x="306" y="120"/>
                    <a:pt x="305" y="117"/>
                    <a:pt x="304" y="117"/>
                  </a:cubicBezTo>
                  <a:cubicBezTo>
                    <a:pt x="302" y="117"/>
                    <a:pt x="298" y="121"/>
                    <a:pt x="299" y="116"/>
                  </a:cubicBezTo>
                  <a:cubicBezTo>
                    <a:pt x="294" y="117"/>
                    <a:pt x="295" y="116"/>
                    <a:pt x="290" y="116"/>
                  </a:cubicBezTo>
                  <a:cubicBezTo>
                    <a:pt x="290" y="118"/>
                    <a:pt x="291" y="118"/>
                    <a:pt x="293" y="118"/>
                  </a:cubicBezTo>
                  <a:cubicBezTo>
                    <a:pt x="295" y="118"/>
                    <a:pt x="295" y="120"/>
                    <a:pt x="297" y="120"/>
                  </a:cubicBezTo>
                  <a:cubicBezTo>
                    <a:pt x="295" y="123"/>
                    <a:pt x="297" y="121"/>
                    <a:pt x="299" y="123"/>
                  </a:cubicBezTo>
                  <a:cubicBezTo>
                    <a:pt x="299" y="123"/>
                    <a:pt x="298" y="125"/>
                    <a:pt x="299" y="126"/>
                  </a:cubicBezTo>
                  <a:cubicBezTo>
                    <a:pt x="299" y="127"/>
                    <a:pt x="301" y="127"/>
                    <a:pt x="301" y="128"/>
                  </a:cubicBezTo>
                  <a:cubicBezTo>
                    <a:pt x="302" y="130"/>
                    <a:pt x="305" y="134"/>
                    <a:pt x="304" y="138"/>
                  </a:cubicBezTo>
                  <a:cubicBezTo>
                    <a:pt x="305" y="143"/>
                    <a:pt x="313" y="140"/>
                    <a:pt x="314" y="144"/>
                  </a:cubicBezTo>
                  <a:cubicBezTo>
                    <a:pt x="316" y="143"/>
                    <a:pt x="316" y="141"/>
                    <a:pt x="318" y="141"/>
                  </a:cubicBezTo>
                  <a:cubicBezTo>
                    <a:pt x="318" y="137"/>
                    <a:pt x="312" y="138"/>
                    <a:pt x="310" y="135"/>
                  </a:cubicBezTo>
                  <a:cubicBezTo>
                    <a:pt x="309" y="130"/>
                    <a:pt x="318" y="134"/>
                    <a:pt x="321" y="133"/>
                  </a:cubicBezTo>
                  <a:cubicBezTo>
                    <a:pt x="321" y="136"/>
                    <a:pt x="327" y="132"/>
                    <a:pt x="325" y="137"/>
                  </a:cubicBezTo>
                  <a:cubicBezTo>
                    <a:pt x="329" y="138"/>
                    <a:pt x="331" y="132"/>
                    <a:pt x="331" y="138"/>
                  </a:cubicBezTo>
                  <a:cubicBezTo>
                    <a:pt x="335" y="136"/>
                    <a:pt x="331" y="131"/>
                    <a:pt x="328" y="131"/>
                  </a:cubicBezTo>
                  <a:cubicBezTo>
                    <a:pt x="329" y="128"/>
                    <a:pt x="332" y="127"/>
                    <a:pt x="335" y="127"/>
                  </a:cubicBezTo>
                  <a:cubicBezTo>
                    <a:pt x="337" y="125"/>
                    <a:pt x="337" y="122"/>
                    <a:pt x="339" y="120"/>
                  </a:cubicBezTo>
                  <a:cubicBezTo>
                    <a:pt x="345" y="119"/>
                    <a:pt x="348" y="121"/>
                    <a:pt x="352" y="123"/>
                  </a:cubicBezTo>
                  <a:cubicBezTo>
                    <a:pt x="353" y="122"/>
                    <a:pt x="353" y="120"/>
                    <a:pt x="355" y="120"/>
                  </a:cubicBezTo>
                  <a:cubicBezTo>
                    <a:pt x="355" y="117"/>
                    <a:pt x="354" y="116"/>
                    <a:pt x="352" y="116"/>
                  </a:cubicBezTo>
                  <a:cubicBezTo>
                    <a:pt x="354" y="110"/>
                    <a:pt x="354" y="105"/>
                    <a:pt x="353" y="100"/>
                  </a:cubicBezTo>
                  <a:cubicBezTo>
                    <a:pt x="358" y="100"/>
                    <a:pt x="362" y="100"/>
                    <a:pt x="365" y="102"/>
                  </a:cubicBezTo>
                  <a:cubicBezTo>
                    <a:pt x="365" y="102"/>
                    <a:pt x="369" y="102"/>
                    <a:pt x="369" y="106"/>
                  </a:cubicBezTo>
                  <a:cubicBezTo>
                    <a:pt x="366" y="106"/>
                    <a:pt x="363" y="106"/>
                    <a:pt x="360" y="106"/>
                  </a:cubicBezTo>
                  <a:cubicBezTo>
                    <a:pt x="360" y="107"/>
                    <a:pt x="360" y="109"/>
                    <a:pt x="360" y="110"/>
                  </a:cubicBezTo>
                  <a:cubicBezTo>
                    <a:pt x="364" y="114"/>
                    <a:pt x="365" y="110"/>
                    <a:pt x="367" y="111"/>
                  </a:cubicBezTo>
                  <a:cubicBezTo>
                    <a:pt x="369" y="112"/>
                    <a:pt x="363" y="113"/>
                    <a:pt x="363" y="113"/>
                  </a:cubicBezTo>
                  <a:cubicBezTo>
                    <a:pt x="362" y="115"/>
                    <a:pt x="367" y="113"/>
                    <a:pt x="369" y="116"/>
                  </a:cubicBezTo>
                  <a:cubicBezTo>
                    <a:pt x="371" y="114"/>
                    <a:pt x="374" y="113"/>
                    <a:pt x="376" y="110"/>
                  </a:cubicBezTo>
                  <a:cubicBezTo>
                    <a:pt x="376" y="109"/>
                    <a:pt x="378" y="109"/>
                    <a:pt x="377" y="107"/>
                  </a:cubicBezTo>
                  <a:cubicBezTo>
                    <a:pt x="384" y="109"/>
                    <a:pt x="383" y="103"/>
                    <a:pt x="388" y="104"/>
                  </a:cubicBezTo>
                  <a:cubicBezTo>
                    <a:pt x="390" y="104"/>
                    <a:pt x="391" y="103"/>
                    <a:pt x="391" y="100"/>
                  </a:cubicBezTo>
                  <a:cubicBezTo>
                    <a:pt x="394" y="100"/>
                    <a:pt x="395" y="99"/>
                    <a:pt x="395" y="97"/>
                  </a:cubicBezTo>
                  <a:cubicBezTo>
                    <a:pt x="401" y="102"/>
                    <a:pt x="405" y="95"/>
                    <a:pt x="411" y="95"/>
                  </a:cubicBezTo>
                  <a:cubicBezTo>
                    <a:pt x="411" y="97"/>
                    <a:pt x="411" y="98"/>
                    <a:pt x="411" y="100"/>
                  </a:cubicBezTo>
                  <a:cubicBezTo>
                    <a:pt x="416" y="101"/>
                    <a:pt x="420" y="100"/>
                    <a:pt x="423" y="99"/>
                  </a:cubicBezTo>
                  <a:cubicBezTo>
                    <a:pt x="424" y="99"/>
                    <a:pt x="426" y="99"/>
                    <a:pt x="426" y="99"/>
                  </a:cubicBezTo>
                  <a:cubicBezTo>
                    <a:pt x="426" y="99"/>
                    <a:pt x="426" y="98"/>
                    <a:pt x="426" y="97"/>
                  </a:cubicBezTo>
                  <a:cubicBezTo>
                    <a:pt x="429" y="96"/>
                    <a:pt x="433" y="98"/>
                    <a:pt x="433" y="93"/>
                  </a:cubicBezTo>
                  <a:cubicBezTo>
                    <a:pt x="437" y="95"/>
                    <a:pt x="442" y="95"/>
                    <a:pt x="445" y="99"/>
                  </a:cubicBezTo>
                  <a:cubicBezTo>
                    <a:pt x="447" y="98"/>
                    <a:pt x="448" y="97"/>
                    <a:pt x="449" y="95"/>
                  </a:cubicBezTo>
                  <a:cubicBezTo>
                    <a:pt x="449" y="93"/>
                    <a:pt x="443" y="92"/>
                    <a:pt x="447" y="90"/>
                  </a:cubicBezTo>
                  <a:cubicBezTo>
                    <a:pt x="445" y="87"/>
                    <a:pt x="438" y="88"/>
                    <a:pt x="440" y="81"/>
                  </a:cubicBezTo>
                  <a:cubicBezTo>
                    <a:pt x="443" y="82"/>
                    <a:pt x="443" y="84"/>
                    <a:pt x="447" y="85"/>
                  </a:cubicBezTo>
                  <a:cubicBezTo>
                    <a:pt x="449" y="85"/>
                    <a:pt x="452" y="89"/>
                    <a:pt x="456" y="88"/>
                  </a:cubicBezTo>
                  <a:cubicBezTo>
                    <a:pt x="457" y="87"/>
                    <a:pt x="457" y="86"/>
                    <a:pt x="457" y="86"/>
                  </a:cubicBezTo>
                  <a:cubicBezTo>
                    <a:pt x="458" y="86"/>
                    <a:pt x="460" y="89"/>
                    <a:pt x="460" y="86"/>
                  </a:cubicBezTo>
                  <a:cubicBezTo>
                    <a:pt x="462" y="86"/>
                    <a:pt x="462" y="89"/>
                    <a:pt x="463" y="89"/>
                  </a:cubicBezTo>
                  <a:cubicBezTo>
                    <a:pt x="465" y="90"/>
                    <a:pt x="468" y="88"/>
                    <a:pt x="467" y="92"/>
                  </a:cubicBezTo>
                  <a:cubicBezTo>
                    <a:pt x="471" y="90"/>
                    <a:pt x="473" y="93"/>
                    <a:pt x="478" y="90"/>
                  </a:cubicBezTo>
                  <a:cubicBezTo>
                    <a:pt x="476" y="95"/>
                    <a:pt x="483" y="92"/>
                    <a:pt x="481" y="96"/>
                  </a:cubicBezTo>
                  <a:cubicBezTo>
                    <a:pt x="483" y="96"/>
                    <a:pt x="485" y="97"/>
                    <a:pt x="485" y="99"/>
                  </a:cubicBezTo>
                  <a:cubicBezTo>
                    <a:pt x="490" y="98"/>
                    <a:pt x="490" y="101"/>
                    <a:pt x="495" y="100"/>
                  </a:cubicBezTo>
                  <a:cubicBezTo>
                    <a:pt x="498" y="92"/>
                    <a:pt x="487" y="96"/>
                    <a:pt x="489" y="88"/>
                  </a:cubicBezTo>
                  <a:cubicBezTo>
                    <a:pt x="489" y="86"/>
                    <a:pt x="488" y="88"/>
                    <a:pt x="485" y="88"/>
                  </a:cubicBezTo>
                  <a:cubicBezTo>
                    <a:pt x="485" y="84"/>
                    <a:pt x="488" y="83"/>
                    <a:pt x="487" y="79"/>
                  </a:cubicBezTo>
                  <a:cubicBezTo>
                    <a:pt x="487" y="78"/>
                    <a:pt x="484" y="79"/>
                    <a:pt x="484" y="78"/>
                  </a:cubicBezTo>
                  <a:cubicBezTo>
                    <a:pt x="484" y="77"/>
                    <a:pt x="486" y="75"/>
                    <a:pt x="484" y="75"/>
                  </a:cubicBezTo>
                  <a:cubicBezTo>
                    <a:pt x="484" y="72"/>
                    <a:pt x="488" y="73"/>
                    <a:pt x="487" y="69"/>
                  </a:cubicBezTo>
                  <a:cubicBezTo>
                    <a:pt x="489" y="69"/>
                    <a:pt x="488" y="66"/>
                    <a:pt x="492" y="67"/>
                  </a:cubicBezTo>
                  <a:cubicBezTo>
                    <a:pt x="492" y="64"/>
                    <a:pt x="493" y="62"/>
                    <a:pt x="496" y="62"/>
                  </a:cubicBezTo>
                  <a:cubicBezTo>
                    <a:pt x="495" y="56"/>
                    <a:pt x="501" y="58"/>
                    <a:pt x="501" y="53"/>
                  </a:cubicBezTo>
                  <a:cubicBezTo>
                    <a:pt x="507" y="51"/>
                    <a:pt x="510" y="54"/>
                    <a:pt x="515" y="55"/>
                  </a:cubicBezTo>
                  <a:cubicBezTo>
                    <a:pt x="515" y="57"/>
                    <a:pt x="514" y="59"/>
                    <a:pt x="516" y="60"/>
                  </a:cubicBezTo>
                  <a:cubicBezTo>
                    <a:pt x="516" y="61"/>
                    <a:pt x="514" y="61"/>
                    <a:pt x="512" y="61"/>
                  </a:cubicBezTo>
                  <a:cubicBezTo>
                    <a:pt x="512" y="67"/>
                    <a:pt x="514" y="69"/>
                    <a:pt x="512" y="74"/>
                  </a:cubicBezTo>
                  <a:cubicBezTo>
                    <a:pt x="513" y="74"/>
                    <a:pt x="514" y="76"/>
                    <a:pt x="515" y="76"/>
                  </a:cubicBezTo>
                  <a:cubicBezTo>
                    <a:pt x="515" y="77"/>
                    <a:pt x="516" y="78"/>
                    <a:pt x="517" y="78"/>
                  </a:cubicBezTo>
                  <a:cubicBezTo>
                    <a:pt x="515" y="81"/>
                    <a:pt x="517" y="88"/>
                    <a:pt x="515" y="92"/>
                  </a:cubicBezTo>
                  <a:cubicBezTo>
                    <a:pt x="513" y="96"/>
                    <a:pt x="518" y="95"/>
                    <a:pt x="519" y="97"/>
                  </a:cubicBezTo>
                  <a:cubicBezTo>
                    <a:pt x="518" y="109"/>
                    <a:pt x="513" y="116"/>
                    <a:pt x="503" y="118"/>
                  </a:cubicBezTo>
                  <a:cubicBezTo>
                    <a:pt x="504" y="121"/>
                    <a:pt x="510" y="119"/>
                    <a:pt x="511" y="121"/>
                  </a:cubicBezTo>
                  <a:cubicBezTo>
                    <a:pt x="514" y="121"/>
                    <a:pt x="513" y="116"/>
                    <a:pt x="517" y="117"/>
                  </a:cubicBezTo>
                  <a:cubicBezTo>
                    <a:pt x="517" y="118"/>
                    <a:pt x="516" y="119"/>
                    <a:pt x="516" y="121"/>
                  </a:cubicBezTo>
                  <a:cubicBezTo>
                    <a:pt x="518" y="121"/>
                    <a:pt x="517" y="119"/>
                    <a:pt x="519" y="118"/>
                  </a:cubicBezTo>
                  <a:cubicBezTo>
                    <a:pt x="521" y="119"/>
                    <a:pt x="520" y="116"/>
                    <a:pt x="520" y="116"/>
                  </a:cubicBezTo>
                  <a:cubicBezTo>
                    <a:pt x="521" y="115"/>
                    <a:pt x="523" y="116"/>
                    <a:pt x="523" y="116"/>
                  </a:cubicBezTo>
                  <a:cubicBezTo>
                    <a:pt x="524" y="115"/>
                    <a:pt x="523" y="113"/>
                    <a:pt x="523" y="111"/>
                  </a:cubicBezTo>
                  <a:cubicBezTo>
                    <a:pt x="524" y="111"/>
                    <a:pt x="526" y="111"/>
                    <a:pt x="527" y="111"/>
                  </a:cubicBezTo>
                  <a:cubicBezTo>
                    <a:pt x="526" y="107"/>
                    <a:pt x="532" y="103"/>
                    <a:pt x="527" y="100"/>
                  </a:cubicBezTo>
                  <a:cubicBezTo>
                    <a:pt x="528" y="99"/>
                    <a:pt x="530" y="99"/>
                    <a:pt x="530" y="97"/>
                  </a:cubicBezTo>
                  <a:cubicBezTo>
                    <a:pt x="530" y="96"/>
                    <a:pt x="528" y="96"/>
                    <a:pt x="527" y="96"/>
                  </a:cubicBezTo>
                  <a:cubicBezTo>
                    <a:pt x="527" y="93"/>
                    <a:pt x="532" y="95"/>
                    <a:pt x="534" y="95"/>
                  </a:cubicBezTo>
                  <a:cubicBezTo>
                    <a:pt x="533" y="93"/>
                    <a:pt x="534" y="89"/>
                    <a:pt x="530" y="90"/>
                  </a:cubicBezTo>
                  <a:cubicBezTo>
                    <a:pt x="527" y="92"/>
                    <a:pt x="525" y="87"/>
                    <a:pt x="524" y="90"/>
                  </a:cubicBezTo>
                  <a:cubicBezTo>
                    <a:pt x="522" y="88"/>
                    <a:pt x="522" y="85"/>
                    <a:pt x="523" y="82"/>
                  </a:cubicBezTo>
                  <a:cubicBezTo>
                    <a:pt x="523" y="82"/>
                    <a:pt x="526" y="82"/>
                    <a:pt x="526" y="82"/>
                  </a:cubicBezTo>
                  <a:cubicBezTo>
                    <a:pt x="527" y="81"/>
                    <a:pt x="525" y="76"/>
                    <a:pt x="526" y="75"/>
                  </a:cubicBezTo>
                  <a:cubicBezTo>
                    <a:pt x="526" y="73"/>
                    <a:pt x="524" y="75"/>
                    <a:pt x="524" y="75"/>
                  </a:cubicBezTo>
                  <a:cubicBezTo>
                    <a:pt x="522" y="73"/>
                    <a:pt x="523" y="70"/>
                    <a:pt x="522" y="67"/>
                  </a:cubicBezTo>
                  <a:cubicBezTo>
                    <a:pt x="527" y="68"/>
                    <a:pt x="525" y="62"/>
                    <a:pt x="529" y="62"/>
                  </a:cubicBezTo>
                  <a:cubicBezTo>
                    <a:pt x="529" y="60"/>
                    <a:pt x="529" y="58"/>
                    <a:pt x="529" y="55"/>
                  </a:cubicBezTo>
                  <a:cubicBezTo>
                    <a:pt x="533" y="54"/>
                    <a:pt x="531" y="60"/>
                    <a:pt x="532" y="62"/>
                  </a:cubicBezTo>
                  <a:cubicBezTo>
                    <a:pt x="532" y="65"/>
                    <a:pt x="534" y="61"/>
                    <a:pt x="534" y="64"/>
                  </a:cubicBezTo>
                  <a:cubicBezTo>
                    <a:pt x="534" y="65"/>
                    <a:pt x="533" y="66"/>
                    <a:pt x="533" y="65"/>
                  </a:cubicBezTo>
                  <a:cubicBezTo>
                    <a:pt x="534" y="69"/>
                    <a:pt x="537" y="70"/>
                    <a:pt x="541" y="72"/>
                  </a:cubicBezTo>
                  <a:cubicBezTo>
                    <a:pt x="544" y="73"/>
                    <a:pt x="541" y="68"/>
                    <a:pt x="540" y="68"/>
                  </a:cubicBezTo>
                  <a:cubicBezTo>
                    <a:pt x="542" y="66"/>
                    <a:pt x="546" y="66"/>
                    <a:pt x="550" y="65"/>
                  </a:cubicBezTo>
                  <a:cubicBezTo>
                    <a:pt x="550" y="64"/>
                    <a:pt x="547" y="64"/>
                    <a:pt x="546" y="64"/>
                  </a:cubicBezTo>
                  <a:cubicBezTo>
                    <a:pt x="547" y="60"/>
                    <a:pt x="544" y="60"/>
                    <a:pt x="544" y="57"/>
                  </a:cubicBezTo>
                  <a:cubicBezTo>
                    <a:pt x="545" y="60"/>
                    <a:pt x="554" y="55"/>
                    <a:pt x="553" y="61"/>
                  </a:cubicBezTo>
                  <a:cubicBezTo>
                    <a:pt x="554" y="62"/>
                    <a:pt x="555" y="60"/>
                    <a:pt x="555" y="60"/>
                  </a:cubicBezTo>
                  <a:cubicBezTo>
                    <a:pt x="557" y="60"/>
                    <a:pt x="556" y="61"/>
                    <a:pt x="557" y="62"/>
                  </a:cubicBezTo>
                  <a:cubicBezTo>
                    <a:pt x="557" y="63"/>
                    <a:pt x="559" y="62"/>
                    <a:pt x="560" y="62"/>
                  </a:cubicBezTo>
                  <a:cubicBezTo>
                    <a:pt x="562" y="65"/>
                    <a:pt x="567" y="62"/>
                    <a:pt x="564" y="67"/>
                  </a:cubicBezTo>
                  <a:cubicBezTo>
                    <a:pt x="566" y="67"/>
                    <a:pt x="568" y="67"/>
                    <a:pt x="571" y="67"/>
                  </a:cubicBezTo>
                  <a:cubicBezTo>
                    <a:pt x="571" y="65"/>
                    <a:pt x="565" y="64"/>
                    <a:pt x="569" y="62"/>
                  </a:cubicBezTo>
                  <a:cubicBezTo>
                    <a:pt x="568" y="61"/>
                    <a:pt x="567" y="60"/>
                    <a:pt x="565" y="60"/>
                  </a:cubicBezTo>
                  <a:cubicBezTo>
                    <a:pt x="564" y="53"/>
                    <a:pt x="565" y="52"/>
                    <a:pt x="565" y="44"/>
                  </a:cubicBezTo>
                  <a:cubicBezTo>
                    <a:pt x="573" y="43"/>
                    <a:pt x="583" y="45"/>
                    <a:pt x="589" y="44"/>
                  </a:cubicBezTo>
                  <a:cubicBezTo>
                    <a:pt x="592" y="44"/>
                    <a:pt x="590" y="40"/>
                    <a:pt x="593" y="43"/>
                  </a:cubicBezTo>
                  <a:cubicBezTo>
                    <a:pt x="598" y="40"/>
                    <a:pt x="594" y="37"/>
                    <a:pt x="596" y="33"/>
                  </a:cubicBezTo>
                  <a:cubicBezTo>
                    <a:pt x="599" y="33"/>
                    <a:pt x="601" y="33"/>
                    <a:pt x="603" y="32"/>
                  </a:cubicBezTo>
                  <a:cubicBezTo>
                    <a:pt x="605" y="28"/>
                    <a:pt x="609" y="27"/>
                    <a:pt x="611" y="25"/>
                  </a:cubicBezTo>
                  <a:cubicBezTo>
                    <a:pt x="626" y="22"/>
                    <a:pt x="641" y="21"/>
                    <a:pt x="652" y="16"/>
                  </a:cubicBezTo>
                  <a:cubicBezTo>
                    <a:pt x="654" y="14"/>
                    <a:pt x="655" y="19"/>
                    <a:pt x="655" y="19"/>
                  </a:cubicBezTo>
                  <a:cubicBezTo>
                    <a:pt x="656" y="19"/>
                    <a:pt x="657" y="15"/>
                    <a:pt x="656" y="15"/>
                  </a:cubicBezTo>
                  <a:cubicBezTo>
                    <a:pt x="659" y="16"/>
                    <a:pt x="656" y="17"/>
                    <a:pt x="658" y="19"/>
                  </a:cubicBezTo>
                  <a:cubicBezTo>
                    <a:pt x="658" y="20"/>
                    <a:pt x="661" y="18"/>
                    <a:pt x="661" y="20"/>
                  </a:cubicBezTo>
                  <a:cubicBezTo>
                    <a:pt x="663" y="20"/>
                    <a:pt x="659" y="18"/>
                    <a:pt x="662" y="17"/>
                  </a:cubicBezTo>
                  <a:cubicBezTo>
                    <a:pt x="664" y="17"/>
                    <a:pt x="669" y="18"/>
                    <a:pt x="669" y="13"/>
                  </a:cubicBezTo>
                  <a:cubicBezTo>
                    <a:pt x="672" y="14"/>
                    <a:pt x="673" y="13"/>
                    <a:pt x="673" y="10"/>
                  </a:cubicBezTo>
                  <a:cubicBezTo>
                    <a:pt x="675" y="11"/>
                    <a:pt x="675" y="13"/>
                    <a:pt x="677" y="13"/>
                  </a:cubicBezTo>
                  <a:cubicBezTo>
                    <a:pt x="681" y="13"/>
                    <a:pt x="680" y="9"/>
                    <a:pt x="680" y="5"/>
                  </a:cubicBezTo>
                  <a:cubicBezTo>
                    <a:pt x="687" y="2"/>
                    <a:pt x="694" y="0"/>
                    <a:pt x="704" y="1"/>
                  </a:cubicBezTo>
                  <a:cubicBezTo>
                    <a:pt x="703" y="2"/>
                    <a:pt x="703" y="4"/>
                    <a:pt x="703" y="6"/>
                  </a:cubicBezTo>
                  <a:cubicBezTo>
                    <a:pt x="705" y="9"/>
                    <a:pt x="711" y="9"/>
                    <a:pt x="714" y="6"/>
                  </a:cubicBezTo>
                  <a:cubicBezTo>
                    <a:pt x="715" y="7"/>
                    <a:pt x="715" y="8"/>
                    <a:pt x="714" y="8"/>
                  </a:cubicBezTo>
                  <a:close/>
                  <a:moveTo>
                    <a:pt x="1051" y="179"/>
                  </a:moveTo>
                  <a:cubicBezTo>
                    <a:pt x="1051" y="177"/>
                    <a:pt x="1048" y="178"/>
                    <a:pt x="1048" y="176"/>
                  </a:cubicBezTo>
                  <a:cubicBezTo>
                    <a:pt x="1043" y="175"/>
                    <a:pt x="1043" y="178"/>
                    <a:pt x="1048" y="177"/>
                  </a:cubicBezTo>
                  <a:cubicBezTo>
                    <a:pt x="1048" y="178"/>
                    <a:pt x="1049" y="179"/>
                    <a:pt x="1051" y="179"/>
                  </a:cubicBezTo>
                  <a:close/>
                  <a:moveTo>
                    <a:pt x="303" y="284"/>
                  </a:moveTo>
                  <a:cubicBezTo>
                    <a:pt x="302" y="288"/>
                    <a:pt x="308" y="286"/>
                    <a:pt x="306" y="291"/>
                  </a:cubicBezTo>
                  <a:cubicBezTo>
                    <a:pt x="308" y="292"/>
                    <a:pt x="309" y="289"/>
                    <a:pt x="310" y="291"/>
                  </a:cubicBezTo>
                  <a:cubicBezTo>
                    <a:pt x="310" y="292"/>
                    <a:pt x="309" y="292"/>
                    <a:pt x="308" y="292"/>
                  </a:cubicBezTo>
                  <a:cubicBezTo>
                    <a:pt x="306" y="293"/>
                    <a:pt x="300" y="295"/>
                    <a:pt x="299" y="295"/>
                  </a:cubicBezTo>
                  <a:cubicBezTo>
                    <a:pt x="295" y="295"/>
                    <a:pt x="294" y="292"/>
                    <a:pt x="292" y="290"/>
                  </a:cubicBezTo>
                  <a:cubicBezTo>
                    <a:pt x="292" y="287"/>
                    <a:pt x="296" y="289"/>
                    <a:pt x="296" y="287"/>
                  </a:cubicBezTo>
                  <a:cubicBezTo>
                    <a:pt x="293" y="284"/>
                    <a:pt x="292" y="284"/>
                    <a:pt x="287" y="285"/>
                  </a:cubicBezTo>
                  <a:cubicBezTo>
                    <a:pt x="286" y="283"/>
                    <a:pt x="285" y="281"/>
                    <a:pt x="280" y="281"/>
                  </a:cubicBezTo>
                  <a:cubicBezTo>
                    <a:pt x="279" y="281"/>
                    <a:pt x="280" y="283"/>
                    <a:pt x="279" y="284"/>
                  </a:cubicBezTo>
                  <a:cubicBezTo>
                    <a:pt x="278" y="285"/>
                    <a:pt x="276" y="285"/>
                    <a:pt x="275" y="285"/>
                  </a:cubicBezTo>
                  <a:cubicBezTo>
                    <a:pt x="273" y="287"/>
                    <a:pt x="273" y="291"/>
                    <a:pt x="269" y="290"/>
                  </a:cubicBezTo>
                  <a:cubicBezTo>
                    <a:pt x="271" y="294"/>
                    <a:pt x="267" y="296"/>
                    <a:pt x="266" y="297"/>
                  </a:cubicBezTo>
                  <a:cubicBezTo>
                    <a:pt x="265" y="300"/>
                    <a:pt x="266" y="303"/>
                    <a:pt x="265" y="306"/>
                  </a:cubicBezTo>
                  <a:cubicBezTo>
                    <a:pt x="264" y="306"/>
                    <a:pt x="263" y="305"/>
                    <a:pt x="262" y="305"/>
                  </a:cubicBezTo>
                  <a:cubicBezTo>
                    <a:pt x="261" y="310"/>
                    <a:pt x="265" y="312"/>
                    <a:pt x="262" y="315"/>
                  </a:cubicBezTo>
                  <a:cubicBezTo>
                    <a:pt x="265" y="314"/>
                    <a:pt x="264" y="317"/>
                    <a:pt x="265" y="318"/>
                  </a:cubicBezTo>
                  <a:cubicBezTo>
                    <a:pt x="266" y="318"/>
                    <a:pt x="267" y="317"/>
                    <a:pt x="268" y="318"/>
                  </a:cubicBezTo>
                  <a:cubicBezTo>
                    <a:pt x="271" y="318"/>
                    <a:pt x="272" y="321"/>
                    <a:pt x="273" y="319"/>
                  </a:cubicBezTo>
                  <a:cubicBezTo>
                    <a:pt x="274" y="319"/>
                    <a:pt x="276" y="319"/>
                    <a:pt x="276" y="319"/>
                  </a:cubicBezTo>
                  <a:cubicBezTo>
                    <a:pt x="281" y="318"/>
                    <a:pt x="280" y="318"/>
                    <a:pt x="282" y="316"/>
                  </a:cubicBezTo>
                  <a:cubicBezTo>
                    <a:pt x="284" y="316"/>
                    <a:pt x="285" y="318"/>
                    <a:pt x="287" y="318"/>
                  </a:cubicBezTo>
                  <a:cubicBezTo>
                    <a:pt x="288" y="316"/>
                    <a:pt x="288" y="315"/>
                    <a:pt x="289" y="315"/>
                  </a:cubicBezTo>
                  <a:cubicBezTo>
                    <a:pt x="292" y="314"/>
                    <a:pt x="298" y="314"/>
                    <a:pt x="301" y="315"/>
                  </a:cubicBezTo>
                  <a:cubicBezTo>
                    <a:pt x="304" y="315"/>
                    <a:pt x="304" y="317"/>
                    <a:pt x="307" y="318"/>
                  </a:cubicBezTo>
                  <a:cubicBezTo>
                    <a:pt x="308" y="318"/>
                    <a:pt x="309" y="316"/>
                    <a:pt x="310" y="316"/>
                  </a:cubicBezTo>
                  <a:cubicBezTo>
                    <a:pt x="309" y="316"/>
                    <a:pt x="311" y="318"/>
                    <a:pt x="311" y="318"/>
                  </a:cubicBezTo>
                  <a:cubicBezTo>
                    <a:pt x="315" y="319"/>
                    <a:pt x="315" y="319"/>
                    <a:pt x="318" y="319"/>
                  </a:cubicBezTo>
                  <a:cubicBezTo>
                    <a:pt x="325" y="320"/>
                    <a:pt x="331" y="318"/>
                    <a:pt x="338" y="319"/>
                  </a:cubicBezTo>
                  <a:cubicBezTo>
                    <a:pt x="337" y="316"/>
                    <a:pt x="338" y="314"/>
                    <a:pt x="339" y="312"/>
                  </a:cubicBezTo>
                  <a:cubicBezTo>
                    <a:pt x="334" y="306"/>
                    <a:pt x="331" y="299"/>
                    <a:pt x="321" y="298"/>
                  </a:cubicBezTo>
                  <a:cubicBezTo>
                    <a:pt x="322" y="295"/>
                    <a:pt x="319" y="295"/>
                    <a:pt x="318" y="294"/>
                  </a:cubicBezTo>
                  <a:cubicBezTo>
                    <a:pt x="318" y="292"/>
                    <a:pt x="318" y="291"/>
                    <a:pt x="317" y="290"/>
                  </a:cubicBezTo>
                  <a:cubicBezTo>
                    <a:pt x="318" y="286"/>
                    <a:pt x="322" y="285"/>
                    <a:pt x="321" y="280"/>
                  </a:cubicBezTo>
                  <a:cubicBezTo>
                    <a:pt x="313" y="279"/>
                    <a:pt x="309" y="283"/>
                    <a:pt x="303" y="284"/>
                  </a:cubicBezTo>
                  <a:close/>
                  <a:moveTo>
                    <a:pt x="400" y="349"/>
                  </a:moveTo>
                  <a:cubicBezTo>
                    <a:pt x="398" y="348"/>
                    <a:pt x="396" y="349"/>
                    <a:pt x="398" y="350"/>
                  </a:cubicBezTo>
                  <a:cubicBezTo>
                    <a:pt x="401" y="348"/>
                    <a:pt x="406" y="348"/>
                    <a:pt x="408" y="347"/>
                  </a:cubicBezTo>
                  <a:cubicBezTo>
                    <a:pt x="408" y="347"/>
                    <a:pt x="408" y="345"/>
                    <a:pt x="408" y="344"/>
                  </a:cubicBezTo>
                  <a:cubicBezTo>
                    <a:pt x="409" y="344"/>
                    <a:pt x="410" y="346"/>
                    <a:pt x="411" y="346"/>
                  </a:cubicBezTo>
                  <a:cubicBezTo>
                    <a:pt x="411" y="342"/>
                    <a:pt x="411" y="339"/>
                    <a:pt x="411" y="336"/>
                  </a:cubicBezTo>
                  <a:cubicBezTo>
                    <a:pt x="409" y="334"/>
                    <a:pt x="408" y="333"/>
                    <a:pt x="407" y="332"/>
                  </a:cubicBezTo>
                  <a:cubicBezTo>
                    <a:pt x="406" y="331"/>
                    <a:pt x="407" y="330"/>
                    <a:pt x="407" y="329"/>
                  </a:cubicBezTo>
                  <a:cubicBezTo>
                    <a:pt x="406" y="327"/>
                    <a:pt x="402" y="325"/>
                    <a:pt x="405" y="325"/>
                  </a:cubicBezTo>
                  <a:cubicBezTo>
                    <a:pt x="408" y="325"/>
                    <a:pt x="411" y="325"/>
                    <a:pt x="414" y="325"/>
                  </a:cubicBezTo>
                  <a:cubicBezTo>
                    <a:pt x="415" y="320"/>
                    <a:pt x="411" y="320"/>
                    <a:pt x="411" y="318"/>
                  </a:cubicBezTo>
                  <a:cubicBezTo>
                    <a:pt x="411" y="315"/>
                    <a:pt x="408" y="315"/>
                    <a:pt x="407" y="313"/>
                  </a:cubicBezTo>
                  <a:cubicBezTo>
                    <a:pt x="407" y="314"/>
                    <a:pt x="409" y="312"/>
                    <a:pt x="408" y="311"/>
                  </a:cubicBezTo>
                  <a:cubicBezTo>
                    <a:pt x="404" y="312"/>
                    <a:pt x="403" y="309"/>
                    <a:pt x="400" y="309"/>
                  </a:cubicBezTo>
                  <a:cubicBezTo>
                    <a:pt x="401" y="301"/>
                    <a:pt x="391" y="304"/>
                    <a:pt x="391" y="297"/>
                  </a:cubicBezTo>
                  <a:cubicBezTo>
                    <a:pt x="395" y="294"/>
                    <a:pt x="397" y="290"/>
                    <a:pt x="405" y="291"/>
                  </a:cubicBezTo>
                  <a:cubicBezTo>
                    <a:pt x="406" y="290"/>
                    <a:pt x="405" y="288"/>
                    <a:pt x="407" y="288"/>
                  </a:cubicBezTo>
                  <a:cubicBezTo>
                    <a:pt x="407" y="284"/>
                    <a:pt x="402" y="285"/>
                    <a:pt x="402" y="281"/>
                  </a:cubicBezTo>
                  <a:cubicBezTo>
                    <a:pt x="396" y="280"/>
                    <a:pt x="393" y="283"/>
                    <a:pt x="388" y="281"/>
                  </a:cubicBezTo>
                  <a:cubicBezTo>
                    <a:pt x="388" y="283"/>
                    <a:pt x="388" y="284"/>
                    <a:pt x="387" y="283"/>
                  </a:cubicBezTo>
                  <a:cubicBezTo>
                    <a:pt x="386" y="282"/>
                    <a:pt x="386" y="284"/>
                    <a:pt x="386" y="284"/>
                  </a:cubicBezTo>
                  <a:cubicBezTo>
                    <a:pt x="383" y="285"/>
                    <a:pt x="377" y="288"/>
                    <a:pt x="376" y="288"/>
                  </a:cubicBezTo>
                  <a:cubicBezTo>
                    <a:pt x="372" y="289"/>
                    <a:pt x="373" y="290"/>
                    <a:pt x="372" y="292"/>
                  </a:cubicBezTo>
                  <a:cubicBezTo>
                    <a:pt x="371" y="293"/>
                    <a:pt x="369" y="292"/>
                    <a:pt x="369" y="292"/>
                  </a:cubicBezTo>
                  <a:cubicBezTo>
                    <a:pt x="368" y="293"/>
                    <a:pt x="369" y="296"/>
                    <a:pt x="369" y="297"/>
                  </a:cubicBezTo>
                  <a:cubicBezTo>
                    <a:pt x="369" y="300"/>
                    <a:pt x="373" y="295"/>
                    <a:pt x="373" y="299"/>
                  </a:cubicBezTo>
                  <a:cubicBezTo>
                    <a:pt x="373" y="301"/>
                    <a:pt x="374" y="301"/>
                    <a:pt x="374" y="302"/>
                  </a:cubicBezTo>
                  <a:cubicBezTo>
                    <a:pt x="373" y="307"/>
                    <a:pt x="376" y="310"/>
                    <a:pt x="376" y="311"/>
                  </a:cubicBezTo>
                  <a:cubicBezTo>
                    <a:pt x="376" y="312"/>
                    <a:pt x="376" y="313"/>
                    <a:pt x="377" y="313"/>
                  </a:cubicBezTo>
                  <a:cubicBezTo>
                    <a:pt x="377" y="314"/>
                    <a:pt x="379" y="318"/>
                    <a:pt x="379" y="318"/>
                  </a:cubicBezTo>
                  <a:cubicBezTo>
                    <a:pt x="380" y="322"/>
                    <a:pt x="380" y="321"/>
                    <a:pt x="381" y="323"/>
                  </a:cubicBezTo>
                  <a:cubicBezTo>
                    <a:pt x="382" y="325"/>
                    <a:pt x="381" y="326"/>
                    <a:pt x="381" y="328"/>
                  </a:cubicBezTo>
                  <a:cubicBezTo>
                    <a:pt x="382" y="329"/>
                    <a:pt x="385" y="329"/>
                    <a:pt x="384" y="332"/>
                  </a:cubicBezTo>
                  <a:cubicBezTo>
                    <a:pt x="379" y="330"/>
                    <a:pt x="383" y="338"/>
                    <a:pt x="380" y="339"/>
                  </a:cubicBezTo>
                  <a:cubicBezTo>
                    <a:pt x="386" y="340"/>
                    <a:pt x="386" y="348"/>
                    <a:pt x="393" y="344"/>
                  </a:cubicBezTo>
                  <a:cubicBezTo>
                    <a:pt x="387" y="350"/>
                    <a:pt x="399" y="345"/>
                    <a:pt x="400" y="349"/>
                  </a:cubicBezTo>
                  <a:close/>
                  <a:moveTo>
                    <a:pt x="442" y="284"/>
                  </a:moveTo>
                  <a:cubicBezTo>
                    <a:pt x="441" y="285"/>
                    <a:pt x="441" y="287"/>
                    <a:pt x="440" y="288"/>
                  </a:cubicBezTo>
                  <a:cubicBezTo>
                    <a:pt x="439" y="289"/>
                    <a:pt x="437" y="289"/>
                    <a:pt x="436" y="291"/>
                  </a:cubicBezTo>
                  <a:cubicBezTo>
                    <a:pt x="437" y="292"/>
                    <a:pt x="440" y="295"/>
                    <a:pt x="440" y="297"/>
                  </a:cubicBezTo>
                  <a:cubicBezTo>
                    <a:pt x="440" y="297"/>
                    <a:pt x="438" y="297"/>
                    <a:pt x="439" y="298"/>
                  </a:cubicBezTo>
                  <a:cubicBezTo>
                    <a:pt x="440" y="299"/>
                    <a:pt x="443" y="299"/>
                    <a:pt x="445" y="301"/>
                  </a:cubicBezTo>
                  <a:cubicBezTo>
                    <a:pt x="445" y="299"/>
                    <a:pt x="446" y="299"/>
                    <a:pt x="447" y="298"/>
                  </a:cubicBezTo>
                  <a:cubicBezTo>
                    <a:pt x="449" y="294"/>
                    <a:pt x="445" y="294"/>
                    <a:pt x="445" y="291"/>
                  </a:cubicBezTo>
                  <a:cubicBezTo>
                    <a:pt x="447" y="290"/>
                    <a:pt x="449" y="289"/>
                    <a:pt x="449" y="285"/>
                  </a:cubicBezTo>
                  <a:cubicBezTo>
                    <a:pt x="446" y="286"/>
                    <a:pt x="446" y="284"/>
                    <a:pt x="447" y="283"/>
                  </a:cubicBezTo>
                  <a:cubicBezTo>
                    <a:pt x="445" y="283"/>
                    <a:pt x="443" y="283"/>
                    <a:pt x="442" y="284"/>
                  </a:cubicBezTo>
                  <a:close/>
                  <a:moveTo>
                    <a:pt x="258" y="322"/>
                  </a:moveTo>
                  <a:cubicBezTo>
                    <a:pt x="257" y="328"/>
                    <a:pt x="267" y="324"/>
                    <a:pt x="268" y="322"/>
                  </a:cubicBezTo>
                  <a:cubicBezTo>
                    <a:pt x="264" y="320"/>
                    <a:pt x="262" y="320"/>
                    <a:pt x="258" y="322"/>
                  </a:cubicBezTo>
                  <a:close/>
                  <a:moveTo>
                    <a:pt x="290" y="583"/>
                  </a:moveTo>
                  <a:cubicBezTo>
                    <a:pt x="292" y="577"/>
                    <a:pt x="300" y="577"/>
                    <a:pt x="299" y="569"/>
                  </a:cubicBezTo>
                  <a:cubicBezTo>
                    <a:pt x="295" y="572"/>
                    <a:pt x="288" y="566"/>
                    <a:pt x="283" y="570"/>
                  </a:cubicBezTo>
                  <a:cubicBezTo>
                    <a:pt x="289" y="571"/>
                    <a:pt x="282" y="571"/>
                    <a:pt x="282" y="573"/>
                  </a:cubicBezTo>
                  <a:cubicBezTo>
                    <a:pt x="282" y="572"/>
                    <a:pt x="283" y="576"/>
                    <a:pt x="283" y="577"/>
                  </a:cubicBezTo>
                  <a:cubicBezTo>
                    <a:pt x="283" y="579"/>
                    <a:pt x="283" y="581"/>
                    <a:pt x="282" y="581"/>
                  </a:cubicBezTo>
                  <a:cubicBezTo>
                    <a:pt x="282" y="581"/>
                    <a:pt x="281" y="580"/>
                    <a:pt x="280" y="581"/>
                  </a:cubicBezTo>
                  <a:cubicBezTo>
                    <a:pt x="282" y="583"/>
                    <a:pt x="287" y="583"/>
                    <a:pt x="290" y="58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1" name="Freeform 88"/>
            <p:cNvSpPr>
              <a:spLocks noChangeArrowheads="1"/>
            </p:cNvSpPr>
            <p:nvPr/>
          </p:nvSpPr>
          <p:spPr bwMode="auto">
            <a:xfrm>
              <a:off x="1528762" y="398463"/>
              <a:ext cx="63500" cy="34925"/>
            </a:xfrm>
            <a:custGeom>
              <a:avLst/>
              <a:gdLst>
                <a:gd name="T0" fmla="*/ 2147483647 w 17"/>
                <a:gd name="T1" fmla="*/ 0 h 9"/>
                <a:gd name="T2" fmla="*/ 2147483647 w 17"/>
                <a:gd name="T3" fmla="*/ 2147483647 h 9"/>
                <a:gd name="T4" fmla="*/ 0 w 17"/>
                <a:gd name="T5" fmla="*/ 2147483647 h 9"/>
                <a:gd name="T6" fmla="*/ 2147483647 w 17"/>
                <a:gd name="T7" fmla="*/ 0 h 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7" h="9">
                  <a:moveTo>
                    <a:pt x="12" y="0"/>
                  </a:moveTo>
                  <a:cubicBezTo>
                    <a:pt x="12" y="3"/>
                    <a:pt x="17" y="2"/>
                    <a:pt x="15" y="8"/>
                  </a:cubicBezTo>
                  <a:cubicBezTo>
                    <a:pt x="7" y="9"/>
                    <a:pt x="3" y="7"/>
                    <a:pt x="0" y="4"/>
                  </a:cubicBezTo>
                  <a:cubicBezTo>
                    <a:pt x="2" y="1"/>
                    <a:pt x="7" y="0"/>
                    <a:pt x="1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2" name="Freeform 89"/>
            <p:cNvSpPr>
              <a:spLocks noEditPoints="1" noChangeArrowheads="1"/>
            </p:cNvSpPr>
            <p:nvPr/>
          </p:nvSpPr>
          <p:spPr bwMode="auto">
            <a:xfrm>
              <a:off x="1660525" y="461963"/>
              <a:ext cx="635000" cy="444500"/>
            </a:xfrm>
            <a:custGeom>
              <a:avLst/>
              <a:gdLst>
                <a:gd name="T0" fmla="*/ 2147483647 w 169"/>
                <a:gd name="T1" fmla="*/ 2147483647 h 118"/>
                <a:gd name="T2" fmla="*/ 2147483647 w 169"/>
                <a:gd name="T3" fmla="*/ 2147483647 h 118"/>
                <a:gd name="T4" fmla="*/ 2147483647 w 169"/>
                <a:gd name="T5" fmla="*/ 2147483647 h 118"/>
                <a:gd name="T6" fmla="*/ 2147483647 w 169"/>
                <a:gd name="T7" fmla="*/ 2147483647 h 118"/>
                <a:gd name="T8" fmla="*/ 2147483647 w 169"/>
                <a:gd name="T9" fmla="*/ 2147483647 h 118"/>
                <a:gd name="T10" fmla="*/ 2147483647 w 169"/>
                <a:gd name="T11" fmla="*/ 2147483647 h 118"/>
                <a:gd name="T12" fmla="*/ 2147483647 w 169"/>
                <a:gd name="T13" fmla="*/ 2147483647 h 118"/>
                <a:gd name="T14" fmla="*/ 2147483647 w 169"/>
                <a:gd name="T15" fmla="*/ 2147483647 h 118"/>
                <a:gd name="T16" fmla="*/ 2147483647 w 169"/>
                <a:gd name="T17" fmla="*/ 2147483647 h 118"/>
                <a:gd name="T18" fmla="*/ 2147483647 w 169"/>
                <a:gd name="T19" fmla="*/ 2147483647 h 118"/>
                <a:gd name="T20" fmla="*/ 2147483647 w 169"/>
                <a:gd name="T21" fmla="*/ 2147483647 h 118"/>
                <a:gd name="T22" fmla="*/ 2147483647 w 169"/>
                <a:gd name="T23" fmla="*/ 2147483647 h 118"/>
                <a:gd name="T24" fmla="*/ 2147483647 w 169"/>
                <a:gd name="T25" fmla="*/ 2147483647 h 118"/>
                <a:gd name="T26" fmla="*/ 2147483647 w 169"/>
                <a:gd name="T27" fmla="*/ 2147483647 h 118"/>
                <a:gd name="T28" fmla="*/ 2147483647 w 169"/>
                <a:gd name="T29" fmla="*/ 2147483647 h 118"/>
                <a:gd name="T30" fmla="*/ 2147483647 w 169"/>
                <a:gd name="T31" fmla="*/ 2147483647 h 118"/>
                <a:gd name="T32" fmla="*/ 2147483647 w 169"/>
                <a:gd name="T33" fmla="*/ 2147483647 h 118"/>
                <a:gd name="T34" fmla="*/ 2147483647 w 169"/>
                <a:gd name="T35" fmla="*/ 2147483647 h 118"/>
                <a:gd name="T36" fmla="*/ 2147483647 w 169"/>
                <a:gd name="T37" fmla="*/ 2147483647 h 118"/>
                <a:gd name="T38" fmla="*/ 2147483647 w 169"/>
                <a:gd name="T39" fmla="*/ 2147483647 h 118"/>
                <a:gd name="T40" fmla="*/ 2147483647 w 169"/>
                <a:gd name="T41" fmla="*/ 2147483647 h 118"/>
                <a:gd name="T42" fmla="*/ 2147483647 w 169"/>
                <a:gd name="T43" fmla="*/ 2147483647 h 118"/>
                <a:gd name="T44" fmla="*/ 2147483647 w 169"/>
                <a:gd name="T45" fmla="*/ 2147483647 h 118"/>
                <a:gd name="T46" fmla="*/ 2147483647 w 169"/>
                <a:gd name="T47" fmla="*/ 2147483647 h 118"/>
                <a:gd name="T48" fmla="*/ 2147483647 w 169"/>
                <a:gd name="T49" fmla="*/ 2147483647 h 118"/>
                <a:gd name="T50" fmla="*/ 2147483647 w 169"/>
                <a:gd name="T51" fmla="*/ 2147483647 h 118"/>
                <a:gd name="T52" fmla="*/ 2147483647 w 169"/>
                <a:gd name="T53" fmla="*/ 2147483647 h 118"/>
                <a:gd name="T54" fmla="*/ 2147483647 w 169"/>
                <a:gd name="T55" fmla="*/ 2147483647 h 118"/>
                <a:gd name="T56" fmla="*/ 2147483647 w 169"/>
                <a:gd name="T57" fmla="*/ 2147483647 h 118"/>
                <a:gd name="T58" fmla="*/ 2147483647 w 169"/>
                <a:gd name="T59" fmla="*/ 2147483647 h 118"/>
                <a:gd name="T60" fmla="*/ 2147483647 w 169"/>
                <a:gd name="T61" fmla="*/ 2147483647 h 118"/>
                <a:gd name="T62" fmla="*/ 2147483647 w 169"/>
                <a:gd name="T63" fmla="*/ 2147483647 h 118"/>
                <a:gd name="T64" fmla="*/ 2147483647 w 169"/>
                <a:gd name="T65" fmla="*/ 2147483647 h 118"/>
                <a:gd name="T66" fmla="*/ 2147483647 w 169"/>
                <a:gd name="T67" fmla="*/ 2147483647 h 118"/>
                <a:gd name="T68" fmla="*/ 2147483647 w 169"/>
                <a:gd name="T69" fmla="*/ 2147483647 h 118"/>
                <a:gd name="T70" fmla="*/ 2147483647 w 169"/>
                <a:gd name="T71" fmla="*/ 2147483647 h 118"/>
                <a:gd name="T72" fmla="*/ 2147483647 w 169"/>
                <a:gd name="T73" fmla="*/ 2147483647 h 118"/>
                <a:gd name="T74" fmla="*/ 2147483647 w 169"/>
                <a:gd name="T75" fmla="*/ 2147483647 h 118"/>
                <a:gd name="T76" fmla="*/ 2147483647 w 169"/>
                <a:gd name="T77" fmla="*/ 2147483647 h 118"/>
                <a:gd name="T78" fmla="*/ 2147483647 w 169"/>
                <a:gd name="T79" fmla="*/ 2147483647 h 118"/>
                <a:gd name="T80" fmla="*/ 2147483647 w 169"/>
                <a:gd name="T81" fmla="*/ 2147483647 h 118"/>
                <a:gd name="T82" fmla="*/ 2147483647 w 169"/>
                <a:gd name="T83" fmla="*/ 2147483647 h 118"/>
                <a:gd name="T84" fmla="*/ 2147483647 w 169"/>
                <a:gd name="T85" fmla="*/ 2147483647 h 118"/>
                <a:gd name="T86" fmla="*/ 2147483647 w 169"/>
                <a:gd name="T87" fmla="*/ 2147483647 h 118"/>
                <a:gd name="T88" fmla="*/ 2147483647 w 169"/>
                <a:gd name="T89" fmla="*/ 2147483647 h 118"/>
                <a:gd name="T90" fmla="*/ 2147483647 w 169"/>
                <a:gd name="T91" fmla="*/ 2147483647 h 118"/>
                <a:gd name="T92" fmla="*/ 2147483647 w 169"/>
                <a:gd name="T93" fmla="*/ 2147483647 h 118"/>
                <a:gd name="T94" fmla="*/ 2147483647 w 169"/>
                <a:gd name="T95" fmla="*/ 2147483647 h 118"/>
                <a:gd name="T96" fmla="*/ 2147483647 w 169"/>
                <a:gd name="T97" fmla="*/ 2147483647 h 118"/>
                <a:gd name="T98" fmla="*/ 2147483647 w 169"/>
                <a:gd name="T99" fmla="*/ 2147483647 h 118"/>
                <a:gd name="T100" fmla="*/ 2147483647 w 169"/>
                <a:gd name="T101" fmla="*/ 2147483647 h 118"/>
                <a:gd name="T102" fmla="*/ 2147483647 w 169"/>
                <a:gd name="T103" fmla="*/ 2147483647 h 118"/>
                <a:gd name="T104" fmla="*/ 2147483647 w 169"/>
                <a:gd name="T105" fmla="*/ 2147483647 h 118"/>
                <a:gd name="T106" fmla="*/ 2147483647 w 169"/>
                <a:gd name="T107" fmla="*/ 2147483647 h 118"/>
                <a:gd name="T108" fmla="*/ 2147483647 w 169"/>
                <a:gd name="T109" fmla="*/ 2147483647 h 118"/>
                <a:gd name="T110" fmla="*/ 2147483647 w 169"/>
                <a:gd name="T111" fmla="*/ 2147483647 h 11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69" h="118">
                  <a:moveTo>
                    <a:pt x="7" y="8"/>
                  </a:moveTo>
                  <a:cubicBezTo>
                    <a:pt x="9" y="12"/>
                    <a:pt x="15" y="3"/>
                    <a:pt x="16" y="6"/>
                  </a:cubicBezTo>
                  <a:cubicBezTo>
                    <a:pt x="18" y="7"/>
                    <a:pt x="17" y="4"/>
                    <a:pt x="18" y="4"/>
                  </a:cubicBezTo>
                  <a:cubicBezTo>
                    <a:pt x="20" y="3"/>
                    <a:pt x="21" y="5"/>
                    <a:pt x="22" y="5"/>
                  </a:cubicBezTo>
                  <a:cubicBezTo>
                    <a:pt x="24" y="5"/>
                    <a:pt x="24" y="0"/>
                    <a:pt x="28" y="4"/>
                  </a:cubicBezTo>
                  <a:cubicBezTo>
                    <a:pt x="28" y="10"/>
                    <a:pt x="24" y="5"/>
                    <a:pt x="22" y="8"/>
                  </a:cubicBezTo>
                  <a:cubicBezTo>
                    <a:pt x="21" y="9"/>
                    <a:pt x="25" y="9"/>
                    <a:pt x="25" y="9"/>
                  </a:cubicBezTo>
                  <a:cubicBezTo>
                    <a:pt x="25" y="11"/>
                    <a:pt x="22" y="11"/>
                    <a:pt x="22" y="13"/>
                  </a:cubicBezTo>
                  <a:cubicBezTo>
                    <a:pt x="22" y="15"/>
                    <a:pt x="23" y="16"/>
                    <a:pt x="23" y="18"/>
                  </a:cubicBezTo>
                  <a:cubicBezTo>
                    <a:pt x="24" y="20"/>
                    <a:pt x="22" y="24"/>
                    <a:pt x="26" y="25"/>
                  </a:cubicBezTo>
                  <a:cubicBezTo>
                    <a:pt x="29" y="24"/>
                    <a:pt x="27" y="17"/>
                    <a:pt x="28" y="13"/>
                  </a:cubicBezTo>
                  <a:cubicBezTo>
                    <a:pt x="34" y="15"/>
                    <a:pt x="34" y="9"/>
                    <a:pt x="36" y="6"/>
                  </a:cubicBezTo>
                  <a:cubicBezTo>
                    <a:pt x="38" y="10"/>
                    <a:pt x="41" y="3"/>
                    <a:pt x="43" y="8"/>
                  </a:cubicBezTo>
                  <a:cubicBezTo>
                    <a:pt x="46" y="8"/>
                    <a:pt x="45" y="4"/>
                    <a:pt x="49" y="5"/>
                  </a:cubicBezTo>
                  <a:cubicBezTo>
                    <a:pt x="48" y="10"/>
                    <a:pt x="52" y="11"/>
                    <a:pt x="56" y="12"/>
                  </a:cubicBezTo>
                  <a:cubicBezTo>
                    <a:pt x="54" y="16"/>
                    <a:pt x="55" y="16"/>
                    <a:pt x="57" y="19"/>
                  </a:cubicBezTo>
                  <a:cubicBezTo>
                    <a:pt x="59" y="17"/>
                    <a:pt x="61" y="17"/>
                    <a:pt x="63" y="19"/>
                  </a:cubicBezTo>
                  <a:cubicBezTo>
                    <a:pt x="66" y="20"/>
                    <a:pt x="66" y="17"/>
                    <a:pt x="67" y="16"/>
                  </a:cubicBezTo>
                  <a:cubicBezTo>
                    <a:pt x="69" y="15"/>
                    <a:pt x="71" y="17"/>
                    <a:pt x="71" y="15"/>
                  </a:cubicBezTo>
                  <a:cubicBezTo>
                    <a:pt x="75" y="16"/>
                    <a:pt x="77" y="16"/>
                    <a:pt x="81" y="15"/>
                  </a:cubicBezTo>
                  <a:cubicBezTo>
                    <a:pt x="81" y="18"/>
                    <a:pt x="85" y="17"/>
                    <a:pt x="84" y="16"/>
                  </a:cubicBezTo>
                  <a:cubicBezTo>
                    <a:pt x="85" y="17"/>
                    <a:pt x="85" y="19"/>
                    <a:pt x="87" y="20"/>
                  </a:cubicBezTo>
                  <a:cubicBezTo>
                    <a:pt x="87" y="21"/>
                    <a:pt x="90" y="21"/>
                    <a:pt x="91" y="22"/>
                  </a:cubicBezTo>
                  <a:cubicBezTo>
                    <a:pt x="92" y="22"/>
                    <a:pt x="91" y="23"/>
                    <a:pt x="92" y="23"/>
                  </a:cubicBezTo>
                  <a:cubicBezTo>
                    <a:pt x="95" y="23"/>
                    <a:pt x="91" y="25"/>
                    <a:pt x="94" y="27"/>
                  </a:cubicBezTo>
                  <a:cubicBezTo>
                    <a:pt x="94" y="28"/>
                    <a:pt x="95" y="25"/>
                    <a:pt x="95" y="25"/>
                  </a:cubicBezTo>
                  <a:cubicBezTo>
                    <a:pt x="97" y="26"/>
                    <a:pt x="97" y="28"/>
                    <a:pt x="101" y="29"/>
                  </a:cubicBezTo>
                  <a:cubicBezTo>
                    <a:pt x="103" y="29"/>
                    <a:pt x="105" y="28"/>
                    <a:pt x="108" y="27"/>
                  </a:cubicBezTo>
                  <a:cubicBezTo>
                    <a:pt x="107" y="33"/>
                    <a:pt x="116" y="30"/>
                    <a:pt x="116" y="34"/>
                  </a:cubicBezTo>
                  <a:cubicBezTo>
                    <a:pt x="118" y="35"/>
                    <a:pt x="119" y="34"/>
                    <a:pt x="119" y="33"/>
                  </a:cubicBezTo>
                  <a:cubicBezTo>
                    <a:pt x="121" y="34"/>
                    <a:pt x="121" y="36"/>
                    <a:pt x="122" y="39"/>
                  </a:cubicBezTo>
                  <a:cubicBezTo>
                    <a:pt x="123" y="39"/>
                    <a:pt x="123" y="38"/>
                    <a:pt x="123" y="37"/>
                  </a:cubicBezTo>
                  <a:cubicBezTo>
                    <a:pt x="125" y="39"/>
                    <a:pt x="127" y="42"/>
                    <a:pt x="131" y="41"/>
                  </a:cubicBezTo>
                  <a:cubicBezTo>
                    <a:pt x="131" y="43"/>
                    <a:pt x="130" y="44"/>
                    <a:pt x="131" y="44"/>
                  </a:cubicBezTo>
                  <a:cubicBezTo>
                    <a:pt x="133" y="47"/>
                    <a:pt x="127" y="49"/>
                    <a:pt x="131" y="50"/>
                  </a:cubicBezTo>
                  <a:cubicBezTo>
                    <a:pt x="130" y="52"/>
                    <a:pt x="126" y="52"/>
                    <a:pt x="126" y="55"/>
                  </a:cubicBezTo>
                  <a:cubicBezTo>
                    <a:pt x="129" y="61"/>
                    <a:pt x="135" y="54"/>
                    <a:pt x="137" y="60"/>
                  </a:cubicBezTo>
                  <a:cubicBezTo>
                    <a:pt x="138" y="60"/>
                    <a:pt x="138" y="58"/>
                    <a:pt x="138" y="57"/>
                  </a:cubicBezTo>
                  <a:cubicBezTo>
                    <a:pt x="141" y="57"/>
                    <a:pt x="139" y="60"/>
                    <a:pt x="140" y="61"/>
                  </a:cubicBezTo>
                  <a:cubicBezTo>
                    <a:pt x="140" y="61"/>
                    <a:pt x="141" y="64"/>
                    <a:pt x="141" y="64"/>
                  </a:cubicBezTo>
                  <a:cubicBezTo>
                    <a:pt x="143" y="64"/>
                    <a:pt x="145" y="60"/>
                    <a:pt x="144" y="67"/>
                  </a:cubicBezTo>
                  <a:cubicBezTo>
                    <a:pt x="147" y="67"/>
                    <a:pt x="148" y="64"/>
                    <a:pt x="153" y="65"/>
                  </a:cubicBezTo>
                  <a:cubicBezTo>
                    <a:pt x="153" y="66"/>
                    <a:pt x="154" y="68"/>
                    <a:pt x="154" y="69"/>
                  </a:cubicBezTo>
                  <a:cubicBezTo>
                    <a:pt x="156" y="70"/>
                    <a:pt x="161" y="68"/>
                    <a:pt x="160" y="72"/>
                  </a:cubicBezTo>
                  <a:cubicBezTo>
                    <a:pt x="165" y="70"/>
                    <a:pt x="162" y="73"/>
                    <a:pt x="167" y="74"/>
                  </a:cubicBezTo>
                  <a:cubicBezTo>
                    <a:pt x="169" y="77"/>
                    <a:pt x="162" y="78"/>
                    <a:pt x="162" y="78"/>
                  </a:cubicBezTo>
                  <a:cubicBezTo>
                    <a:pt x="162" y="79"/>
                    <a:pt x="163" y="80"/>
                    <a:pt x="164" y="79"/>
                  </a:cubicBezTo>
                  <a:cubicBezTo>
                    <a:pt x="160" y="83"/>
                    <a:pt x="157" y="82"/>
                    <a:pt x="155" y="88"/>
                  </a:cubicBezTo>
                  <a:cubicBezTo>
                    <a:pt x="154" y="87"/>
                    <a:pt x="153" y="88"/>
                    <a:pt x="153" y="89"/>
                  </a:cubicBezTo>
                  <a:cubicBezTo>
                    <a:pt x="151" y="88"/>
                    <a:pt x="146" y="89"/>
                    <a:pt x="146" y="86"/>
                  </a:cubicBezTo>
                  <a:cubicBezTo>
                    <a:pt x="146" y="83"/>
                    <a:pt x="138" y="86"/>
                    <a:pt x="140" y="81"/>
                  </a:cubicBezTo>
                  <a:cubicBezTo>
                    <a:pt x="137" y="81"/>
                    <a:pt x="137" y="80"/>
                    <a:pt x="137" y="78"/>
                  </a:cubicBezTo>
                  <a:cubicBezTo>
                    <a:pt x="135" y="78"/>
                    <a:pt x="133" y="78"/>
                    <a:pt x="131" y="78"/>
                  </a:cubicBezTo>
                  <a:cubicBezTo>
                    <a:pt x="128" y="78"/>
                    <a:pt x="131" y="83"/>
                    <a:pt x="130" y="85"/>
                  </a:cubicBezTo>
                  <a:cubicBezTo>
                    <a:pt x="130" y="88"/>
                    <a:pt x="134" y="88"/>
                    <a:pt x="134" y="91"/>
                  </a:cubicBezTo>
                  <a:cubicBezTo>
                    <a:pt x="137" y="89"/>
                    <a:pt x="140" y="94"/>
                    <a:pt x="140" y="91"/>
                  </a:cubicBezTo>
                  <a:cubicBezTo>
                    <a:pt x="142" y="92"/>
                    <a:pt x="143" y="95"/>
                    <a:pt x="143" y="99"/>
                  </a:cubicBezTo>
                  <a:cubicBezTo>
                    <a:pt x="142" y="101"/>
                    <a:pt x="145" y="100"/>
                    <a:pt x="146" y="100"/>
                  </a:cubicBezTo>
                  <a:cubicBezTo>
                    <a:pt x="147" y="104"/>
                    <a:pt x="144" y="110"/>
                    <a:pt x="144" y="113"/>
                  </a:cubicBezTo>
                  <a:cubicBezTo>
                    <a:pt x="141" y="114"/>
                    <a:pt x="142" y="111"/>
                    <a:pt x="141" y="110"/>
                  </a:cubicBezTo>
                  <a:cubicBezTo>
                    <a:pt x="139" y="109"/>
                    <a:pt x="135" y="110"/>
                    <a:pt x="134" y="106"/>
                  </a:cubicBezTo>
                  <a:cubicBezTo>
                    <a:pt x="129" y="107"/>
                    <a:pt x="129" y="101"/>
                    <a:pt x="123" y="103"/>
                  </a:cubicBezTo>
                  <a:cubicBezTo>
                    <a:pt x="123" y="106"/>
                    <a:pt x="128" y="104"/>
                    <a:pt x="129" y="106"/>
                  </a:cubicBezTo>
                  <a:cubicBezTo>
                    <a:pt x="124" y="110"/>
                    <a:pt x="133" y="108"/>
                    <a:pt x="129" y="110"/>
                  </a:cubicBezTo>
                  <a:cubicBezTo>
                    <a:pt x="129" y="112"/>
                    <a:pt x="132" y="112"/>
                    <a:pt x="134" y="113"/>
                  </a:cubicBezTo>
                  <a:cubicBezTo>
                    <a:pt x="135" y="113"/>
                    <a:pt x="134" y="114"/>
                    <a:pt x="136" y="114"/>
                  </a:cubicBezTo>
                  <a:cubicBezTo>
                    <a:pt x="138" y="114"/>
                    <a:pt x="138" y="115"/>
                    <a:pt x="138" y="117"/>
                  </a:cubicBezTo>
                  <a:cubicBezTo>
                    <a:pt x="134" y="118"/>
                    <a:pt x="132" y="116"/>
                    <a:pt x="129" y="114"/>
                  </a:cubicBezTo>
                  <a:cubicBezTo>
                    <a:pt x="127" y="113"/>
                    <a:pt x="123" y="113"/>
                    <a:pt x="120" y="112"/>
                  </a:cubicBezTo>
                  <a:cubicBezTo>
                    <a:pt x="119" y="111"/>
                    <a:pt x="115" y="109"/>
                    <a:pt x="113" y="109"/>
                  </a:cubicBezTo>
                  <a:cubicBezTo>
                    <a:pt x="111" y="109"/>
                    <a:pt x="111" y="107"/>
                    <a:pt x="110" y="106"/>
                  </a:cubicBezTo>
                  <a:cubicBezTo>
                    <a:pt x="109" y="105"/>
                    <a:pt x="106" y="106"/>
                    <a:pt x="105" y="105"/>
                  </a:cubicBezTo>
                  <a:cubicBezTo>
                    <a:pt x="104" y="103"/>
                    <a:pt x="104" y="102"/>
                    <a:pt x="103" y="100"/>
                  </a:cubicBezTo>
                  <a:cubicBezTo>
                    <a:pt x="103" y="100"/>
                    <a:pt x="99" y="100"/>
                    <a:pt x="101" y="98"/>
                  </a:cubicBezTo>
                  <a:cubicBezTo>
                    <a:pt x="95" y="98"/>
                    <a:pt x="94" y="92"/>
                    <a:pt x="91" y="89"/>
                  </a:cubicBezTo>
                  <a:cubicBezTo>
                    <a:pt x="92" y="89"/>
                    <a:pt x="90" y="84"/>
                    <a:pt x="92" y="82"/>
                  </a:cubicBezTo>
                  <a:cubicBezTo>
                    <a:pt x="92" y="82"/>
                    <a:pt x="95" y="82"/>
                    <a:pt x="95" y="82"/>
                  </a:cubicBezTo>
                  <a:cubicBezTo>
                    <a:pt x="95" y="81"/>
                    <a:pt x="93" y="80"/>
                    <a:pt x="94" y="78"/>
                  </a:cubicBezTo>
                  <a:cubicBezTo>
                    <a:pt x="94" y="78"/>
                    <a:pt x="96" y="78"/>
                    <a:pt x="96" y="78"/>
                  </a:cubicBezTo>
                  <a:cubicBezTo>
                    <a:pt x="97" y="77"/>
                    <a:pt x="96" y="73"/>
                    <a:pt x="96" y="72"/>
                  </a:cubicBezTo>
                  <a:cubicBezTo>
                    <a:pt x="97" y="72"/>
                    <a:pt x="99" y="73"/>
                    <a:pt x="99" y="72"/>
                  </a:cubicBezTo>
                  <a:cubicBezTo>
                    <a:pt x="101" y="70"/>
                    <a:pt x="99" y="66"/>
                    <a:pt x="101" y="65"/>
                  </a:cubicBezTo>
                  <a:cubicBezTo>
                    <a:pt x="100" y="64"/>
                    <a:pt x="98" y="64"/>
                    <a:pt x="96" y="64"/>
                  </a:cubicBezTo>
                  <a:cubicBezTo>
                    <a:pt x="96" y="62"/>
                    <a:pt x="96" y="59"/>
                    <a:pt x="96" y="57"/>
                  </a:cubicBezTo>
                  <a:cubicBezTo>
                    <a:pt x="95" y="57"/>
                    <a:pt x="94" y="57"/>
                    <a:pt x="94" y="58"/>
                  </a:cubicBezTo>
                  <a:cubicBezTo>
                    <a:pt x="91" y="57"/>
                    <a:pt x="92" y="54"/>
                    <a:pt x="91" y="53"/>
                  </a:cubicBezTo>
                  <a:cubicBezTo>
                    <a:pt x="90" y="52"/>
                    <a:pt x="89" y="54"/>
                    <a:pt x="88" y="54"/>
                  </a:cubicBezTo>
                  <a:cubicBezTo>
                    <a:pt x="88" y="54"/>
                    <a:pt x="87" y="53"/>
                    <a:pt x="87" y="53"/>
                  </a:cubicBezTo>
                  <a:cubicBezTo>
                    <a:pt x="86" y="52"/>
                    <a:pt x="84" y="50"/>
                    <a:pt x="84" y="50"/>
                  </a:cubicBezTo>
                  <a:cubicBezTo>
                    <a:pt x="83" y="50"/>
                    <a:pt x="82" y="52"/>
                    <a:pt x="81" y="51"/>
                  </a:cubicBezTo>
                  <a:cubicBezTo>
                    <a:pt x="81" y="51"/>
                    <a:pt x="79" y="48"/>
                    <a:pt x="75" y="48"/>
                  </a:cubicBezTo>
                  <a:cubicBezTo>
                    <a:pt x="81" y="42"/>
                    <a:pt x="68" y="46"/>
                    <a:pt x="70" y="39"/>
                  </a:cubicBezTo>
                  <a:cubicBezTo>
                    <a:pt x="66" y="39"/>
                    <a:pt x="63" y="39"/>
                    <a:pt x="63" y="43"/>
                  </a:cubicBezTo>
                  <a:cubicBezTo>
                    <a:pt x="61" y="44"/>
                    <a:pt x="59" y="41"/>
                    <a:pt x="59" y="41"/>
                  </a:cubicBezTo>
                  <a:cubicBezTo>
                    <a:pt x="57" y="41"/>
                    <a:pt x="56" y="43"/>
                    <a:pt x="54" y="43"/>
                  </a:cubicBezTo>
                  <a:cubicBezTo>
                    <a:pt x="52" y="43"/>
                    <a:pt x="51" y="41"/>
                    <a:pt x="49" y="41"/>
                  </a:cubicBezTo>
                  <a:cubicBezTo>
                    <a:pt x="46" y="41"/>
                    <a:pt x="46" y="43"/>
                    <a:pt x="43" y="43"/>
                  </a:cubicBezTo>
                  <a:cubicBezTo>
                    <a:pt x="40" y="43"/>
                    <a:pt x="39" y="42"/>
                    <a:pt x="37" y="41"/>
                  </a:cubicBezTo>
                  <a:cubicBezTo>
                    <a:pt x="31" y="41"/>
                    <a:pt x="26" y="42"/>
                    <a:pt x="19" y="40"/>
                  </a:cubicBezTo>
                  <a:cubicBezTo>
                    <a:pt x="19" y="40"/>
                    <a:pt x="17" y="37"/>
                    <a:pt x="16" y="37"/>
                  </a:cubicBezTo>
                  <a:cubicBezTo>
                    <a:pt x="14" y="36"/>
                    <a:pt x="12" y="38"/>
                    <a:pt x="12" y="34"/>
                  </a:cubicBezTo>
                  <a:cubicBezTo>
                    <a:pt x="10" y="34"/>
                    <a:pt x="5" y="36"/>
                    <a:pt x="7" y="32"/>
                  </a:cubicBezTo>
                  <a:cubicBezTo>
                    <a:pt x="11" y="33"/>
                    <a:pt x="13" y="30"/>
                    <a:pt x="15" y="29"/>
                  </a:cubicBezTo>
                  <a:cubicBezTo>
                    <a:pt x="13" y="26"/>
                    <a:pt x="5" y="28"/>
                    <a:pt x="4" y="25"/>
                  </a:cubicBezTo>
                  <a:cubicBezTo>
                    <a:pt x="3" y="24"/>
                    <a:pt x="2" y="25"/>
                    <a:pt x="2" y="26"/>
                  </a:cubicBezTo>
                  <a:cubicBezTo>
                    <a:pt x="0" y="26"/>
                    <a:pt x="4" y="20"/>
                    <a:pt x="5" y="19"/>
                  </a:cubicBezTo>
                  <a:cubicBezTo>
                    <a:pt x="4" y="14"/>
                    <a:pt x="8" y="13"/>
                    <a:pt x="7" y="8"/>
                  </a:cubicBezTo>
                  <a:close/>
                  <a:moveTo>
                    <a:pt x="109" y="81"/>
                  </a:moveTo>
                  <a:cubicBezTo>
                    <a:pt x="110" y="78"/>
                    <a:pt x="116" y="80"/>
                    <a:pt x="119" y="79"/>
                  </a:cubicBezTo>
                  <a:cubicBezTo>
                    <a:pt x="119" y="77"/>
                    <a:pt x="117" y="76"/>
                    <a:pt x="116" y="75"/>
                  </a:cubicBezTo>
                  <a:cubicBezTo>
                    <a:pt x="114" y="73"/>
                    <a:pt x="111" y="75"/>
                    <a:pt x="108" y="72"/>
                  </a:cubicBezTo>
                  <a:cubicBezTo>
                    <a:pt x="108" y="75"/>
                    <a:pt x="106" y="81"/>
                    <a:pt x="109" y="8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3" name="Freeform 90"/>
            <p:cNvSpPr>
              <a:spLocks noChangeArrowheads="1"/>
            </p:cNvSpPr>
            <p:nvPr/>
          </p:nvSpPr>
          <p:spPr bwMode="auto">
            <a:xfrm>
              <a:off x="1041400" y="485775"/>
              <a:ext cx="390525" cy="195263"/>
            </a:xfrm>
            <a:custGeom>
              <a:avLst/>
              <a:gdLst>
                <a:gd name="T0" fmla="*/ 2147483647 w 104"/>
                <a:gd name="T1" fmla="*/ 2147483647 h 52"/>
                <a:gd name="T2" fmla="*/ 2147483647 w 104"/>
                <a:gd name="T3" fmla="*/ 2147483647 h 52"/>
                <a:gd name="T4" fmla="*/ 2147483647 w 104"/>
                <a:gd name="T5" fmla="*/ 2147483647 h 52"/>
                <a:gd name="T6" fmla="*/ 2147483647 w 104"/>
                <a:gd name="T7" fmla="*/ 2147483647 h 52"/>
                <a:gd name="T8" fmla="*/ 2147483647 w 104"/>
                <a:gd name="T9" fmla="*/ 2147483647 h 52"/>
                <a:gd name="T10" fmla="*/ 2147483647 w 104"/>
                <a:gd name="T11" fmla="*/ 2147483647 h 52"/>
                <a:gd name="T12" fmla="*/ 2147483647 w 104"/>
                <a:gd name="T13" fmla="*/ 2147483647 h 52"/>
                <a:gd name="T14" fmla="*/ 2147483647 w 104"/>
                <a:gd name="T15" fmla="*/ 2147483647 h 52"/>
                <a:gd name="T16" fmla="*/ 2147483647 w 104"/>
                <a:gd name="T17" fmla="*/ 2147483647 h 52"/>
                <a:gd name="T18" fmla="*/ 2147483647 w 104"/>
                <a:gd name="T19" fmla="*/ 2147483647 h 52"/>
                <a:gd name="T20" fmla="*/ 2147483647 w 104"/>
                <a:gd name="T21" fmla="*/ 2147483647 h 52"/>
                <a:gd name="T22" fmla="*/ 2147483647 w 104"/>
                <a:gd name="T23" fmla="*/ 2147483647 h 52"/>
                <a:gd name="T24" fmla="*/ 0 w 104"/>
                <a:gd name="T25" fmla="*/ 2147483647 h 52"/>
                <a:gd name="T26" fmla="*/ 2147483647 w 104"/>
                <a:gd name="T27" fmla="*/ 2147483647 h 52"/>
                <a:gd name="T28" fmla="*/ 2147483647 w 104"/>
                <a:gd name="T29" fmla="*/ 2147483647 h 52"/>
                <a:gd name="T30" fmla="*/ 2147483647 w 104"/>
                <a:gd name="T31" fmla="*/ 2147483647 h 52"/>
                <a:gd name="T32" fmla="*/ 2147483647 w 104"/>
                <a:gd name="T33" fmla="*/ 0 h 52"/>
                <a:gd name="T34" fmla="*/ 2147483647 w 104"/>
                <a:gd name="T35" fmla="*/ 2147483647 h 52"/>
                <a:gd name="T36" fmla="*/ 2147483647 w 104"/>
                <a:gd name="T37" fmla="*/ 2147483647 h 52"/>
                <a:gd name="T38" fmla="*/ 2147483647 w 104"/>
                <a:gd name="T39" fmla="*/ 2147483647 h 52"/>
                <a:gd name="T40" fmla="*/ 2147483647 w 104"/>
                <a:gd name="T41" fmla="*/ 2147483647 h 52"/>
                <a:gd name="T42" fmla="*/ 2147483647 w 104"/>
                <a:gd name="T43" fmla="*/ 2147483647 h 52"/>
                <a:gd name="T44" fmla="*/ 2147483647 w 104"/>
                <a:gd name="T45" fmla="*/ 2147483647 h 52"/>
                <a:gd name="T46" fmla="*/ 2147483647 w 104"/>
                <a:gd name="T47" fmla="*/ 2147483647 h 52"/>
                <a:gd name="T48" fmla="*/ 2147483647 w 104"/>
                <a:gd name="T49" fmla="*/ 2147483647 h 52"/>
                <a:gd name="T50" fmla="*/ 2147483647 w 104"/>
                <a:gd name="T51" fmla="*/ 2147483647 h 52"/>
                <a:gd name="T52" fmla="*/ 2147483647 w 104"/>
                <a:gd name="T53" fmla="*/ 2147483647 h 52"/>
                <a:gd name="T54" fmla="*/ 2147483647 w 104"/>
                <a:gd name="T55" fmla="*/ 2147483647 h 52"/>
                <a:gd name="T56" fmla="*/ 2147483647 w 104"/>
                <a:gd name="T57" fmla="*/ 2147483647 h 52"/>
                <a:gd name="T58" fmla="*/ 2147483647 w 104"/>
                <a:gd name="T59" fmla="*/ 2147483647 h 52"/>
                <a:gd name="T60" fmla="*/ 2147483647 w 104"/>
                <a:gd name="T61" fmla="*/ 2147483647 h 52"/>
                <a:gd name="T62" fmla="*/ 2147483647 w 104"/>
                <a:gd name="T63" fmla="*/ 2147483647 h 52"/>
                <a:gd name="T64" fmla="*/ 2147483647 w 104"/>
                <a:gd name="T65" fmla="*/ 2147483647 h 52"/>
                <a:gd name="T66" fmla="*/ 2147483647 w 104"/>
                <a:gd name="T67" fmla="*/ 2147483647 h 52"/>
                <a:gd name="T68" fmla="*/ 2147483647 w 104"/>
                <a:gd name="T69" fmla="*/ 2147483647 h 52"/>
                <a:gd name="T70" fmla="*/ 2147483647 w 104"/>
                <a:gd name="T71" fmla="*/ 2147483647 h 52"/>
                <a:gd name="T72" fmla="*/ 2147483647 w 104"/>
                <a:gd name="T73" fmla="*/ 2147483647 h 52"/>
                <a:gd name="T74" fmla="*/ 2147483647 w 104"/>
                <a:gd name="T75" fmla="*/ 2147483647 h 52"/>
                <a:gd name="T76" fmla="*/ 2147483647 w 104"/>
                <a:gd name="T77" fmla="*/ 2147483647 h 52"/>
                <a:gd name="T78" fmla="*/ 2147483647 w 104"/>
                <a:gd name="T79" fmla="*/ 2147483647 h 52"/>
                <a:gd name="T80" fmla="*/ 2147483647 w 104"/>
                <a:gd name="T81" fmla="*/ 2147483647 h 52"/>
                <a:gd name="T82" fmla="*/ 2147483647 w 104"/>
                <a:gd name="T83" fmla="*/ 2147483647 h 52"/>
                <a:gd name="T84" fmla="*/ 2147483647 w 104"/>
                <a:gd name="T85" fmla="*/ 2147483647 h 52"/>
                <a:gd name="T86" fmla="*/ 2147483647 w 104"/>
                <a:gd name="T87" fmla="*/ 2147483647 h 52"/>
                <a:gd name="T88" fmla="*/ 2147483647 w 104"/>
                <a:gd name="T89" fmla="*/ 2147483647 h 52"/>
                <a:gd name="T90" fmla="*/ 2147483647 w 104"/>
                <a:gd name="T91" fmla="*/ 2147483647 h 52"/>
                <a:gd name="T92" fmla="*/ 2147483647 w 104"/>
                <a:gd name="T93" fmla="*/ 2147483647 h 52"/>
                <a:gd name="T94" fmla="*/ 2147483647 w 104"/>
                <a:gd name="T95" fmla="*/ 2147483647 h 52"/>
                <a:gd name="T96" fmla="*/ 2147483647 w 104"/>
                <a:gd name="T97" fmla="*/ 2147483647 h 52"/>
                <a:gd name="T98" fmla="*/ 2147483647 w 104"/>
                <a:gd name="T99" fmla="*/ 2147483647 h 52"/>
                <a:gd name="T100" fmla="*/ 2147483647 w 104"/>
                <a:gd name="T101" fmla="*/ 2147483647 h 52"/>
                <a:gd name="T102" fmla="*/ 2147483647 w 104"/>
                <a:gd name="T103" fmla="*/ 2147483647 h 52"/>
                <a:gd name="T104" fmla="*/ 2147483647 w 104"/>
                <a:gd name="T105" fmla="*/ 2147483647 h 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04" h="52">
                  <a:moveTo>
                    <a:pt x="12" y="40"/>
                  </a:moveTo>
                  <a:cubicBezTo>
                    <a:pt x="9" y="40"/>
                    <a:pt x="12" y="36"/>
                    <a:pt x="13" y="35"/>
                  </a:cubicBezTo>
                  <a:cubicBezTo>
                    <a:pt x="13" y="33"/>
                    <a:pt x="17" y="35"/>
                    <a:pt x="19" y="34"/>
                  </a:cubicBezTo>
                  <a:cubicBezTo>
                    <a:pt x="20" y="34"/>
                    <a:pt x="20" y="33"/>
                    <a:pt x="22" y="33"/>
                  </a:cubicBezTo>
                  <a:cubicBezTo>
                    <a:pt x="27" y="32"/>
                    <a:pt x="33" y="34"/>
                    <a:pt x="37" y="31"/>
                  </a:cubicBezTo>
                  <a:cubicBezTo>
                    <a:pt x="36" y="28"/>
                    <a:pt x="27" y="31"/>
                    <a:pt x="22" y="30"/>
                  </a:cubicBezTo>
                  <a:cubicBezTo>
                    <a:pt x="21" y="30"/>
                    <a:pt x="20" y="28"/>
                    <a:pt x="20" y="28"/>
                  </a:cubicBezTo>
                  <a:cubicBezTo>
                    <a:pt x="19" y="28"/>
                    <a:pt x="18" y="30"/>
                    <a:pt x="16" y="30"/>
                  </a:cubicBezTo>
                  <a:cubicBezTo>
                    <a:pt x="13" y="30"/>
                    <a:pt x="10" y="28"/>
                    <a:pt x="7" y="28"/>
                  </a:cubicBezTo>
                  <a:cubicBezTo>
                    <a:pt x="4" y="24"/>
                    <a:pt x="14" y="26"/>
                    <a:pt x="15" y="23"/>
                  </a:cubicBezTo>
                  <a:cubicBezTo>
                    <a:pt x="15" y="20"/>
                    <a:pt x="18" y="23"/>
                    <a:pt x="19" y="23"/>
                  </a:cubicBezTo>
                  <a:cubicBezTo>
                    <a:pt x="19" y="15"/>
                    <a:pt x="10" y="22"/>
                    <a:pt x="3" y="20"/>
                  </a:cubicBezTo>
                  <a:cubicBezTo>
                    <a:pt x="0" y="18"/>
                    <a:pt x="6" y="16"/>
                    <a:pt x="0" y="16"/>
                  </a:cubicBezTo>
                  <a:cubicBezTo>
                    <a:pt x="2" y="13"/>
                    <a:pt x="2" y="9"/>
                    <a:pt x="7" y="10"/>
                  </a:cubicBezTo>
                  <a:cubicBezTo>
                    <a:pt x="9" y="10"/>
                    <a:pt x="8" y="8"/>
                    <a:pt x="7" y="9"/>
                  </a:cubicBezTo>
                  <a:cubicBezTo>
                    <a:pt x="10" y="5"/>
                    <a:pt x="16" y="4"/>
                    <a:pt x="22" y="3"/>
                  </a:cubicBezTo>
                  <a:cubicBezTo>
                    <a:pt x="23" y="2"/>
                    <a:pt x="23" y="0"/>
                    <a:pt x="26" y="0"/>
                  </a:cubicBezTo>
                  <a:cubicBezTo>
                    <a:pt x="26" y="2"/>
                    <a:pt x="27" y="1"/>
                    <a:pt x="29" y="2"/>
                  </a:cubicBezTo>
                  <a:cubicBezTo>
                    <a:pt x="28" y="5"/>
                    <a:pt x="26" y="7"/>
                    <a:pt x="31" y="7"/>
                  </a:cubicBezTo>
                  <a:cubicBezTo>
                    <a:pt x="31" y="9"/>
                    <a:pt x="30" y="8"/>
                    <a:pt x="29" y="9"/>
                  </a:cubicBezTo>
                  <a:cubicBezTo>
                    <a:pt x="28" y="10"/>
                    <a:pt x="30" y="10"/>
                    <a:pt x="31" y="10"/>
                  </a:cubicBezTo>
                  <a:cubicBezTo>
                    <a:pt x="33" y="10"/>
                    <a:pt x="32" y="8"/>
                    <a:pt x="33" y="7"/>
                  </a:cubicBezTo>
                  <a:cubicBezTo>
                    <a:pt x="36" y="6"/>
                    <a:pt x="38" y="7"/>
                    <a:pt x="41" y="6"/>
                  </a:cubicBezTo>
                  <a:cubicBezTo>
                    <a:pt x="43" y="8"/>
                    <a:pt x="46" y="9"/>
                    <a:pt x="45" y="13"/>
                  </a:cubicBezTo>
                  <a:cubicBezTo>
                    <a:pt x="48" y="13"/>
                    <a:pt x="47" y="9"/>
                    <a:pt x="51" y="10"/>
                  </a:cubicBezTo>
                  <a:cubicBezTo>
                    <a:pt x="52" y="9"/>
                    <a:pt x="54" y="7"/>
                    <a:pt x="55" y="6"/>
                  </a:cubicBezTo>
                  <a:cubicBezTo>
                    <a:pt x="56" y="7"/>
                    <a:pt x="57" y="7"/>
                    <a:pt x="59" y="7"/>
                  </a:cubicBezTo>
                  <a:cubicBezTo>
                    <a:pt x="60" y="9"/>
                    <a:pt x="60" y="11"/>
                    <a:pt x="61" y="13"/>
                  </a:cubicBezTo>
                  <a:cubicBezTo>
                    <a:pt x="62" y="15"/>
                    <a:pt x="65" y="15"/>
                    <a:pt x="64" y="19"/>
                  </a:cubicBezTo>
                  <a:cubicBezTo>
                    <a:pt x="66" y="18"/>
                    <a:pt x="66" y="15"/>
                    <a:pt x="69" y="14"/>
                  </a:cubicBezTo>
                  <a:cubicBezTo>
                    <a:pt x="69" y="13"/>
                    <a:pt x="66" y="13"/>
                    <a:pt x="65" y="12"/>
                  </a:cubicBezTo>
                  <a:cubicBezTo>
                    <a:pt x="64" y="9"/>
                    <a:pt x="66" y="7"/>
                    <a:pt x="65" y="3"/>
                  </a:cubicBezTo>
                  <a:cubicBezTo>
                    <a:pt x="68" y="3"/>
                    <a:pt x="68" y="1"/>
                    <a:pt x="71" y="2"/>
                  </a:cubicBezTo>
                  <a:cubicBezTo>
                    <a:pt x="71" y="5"/>
                    <a:pt x="74" y="8"/>
                    <a:pt x="76" y="12"/>
                  </a:cubicBezTo>
                  <a:cubicBezTo>
                    <a:pt x="77" y="12"/>
                    <a:pt x="79" y="18"/>
                    <a:pt x="80" y="14"/>
                  </a:cubicBezTo>
                  <a:cubicBezTo>
                    <a:pt x="82" y="15"/>
                    <a:pt x="81" y="19"/>
                    <a:pt x="83" y="19"/>
                  </a:cubicBezTo>
                  <a:cubicBezTo>
                    <a:pt x="83" y="21"/>
                    <a:pt x="83" y="23"/>
                    <a:pt x="82" y="23"/>
                  </a:cubicBezTo>
                  <a:cubicBezTo>
                    <a:pt x="82" y="25"/>
                    <a:pt x="87" y="24"/>
                    <a:pt x="86" y="28"/>
                  </a:cubicBezTo>
                  <a:cubicBezTo>
                    <a:pt x="91" y="26"/>
                    <a:pt x="92" y="31"/>
                    <a:pt x="99" y="30"/>
                  </a:cubicBezTo>
                  <a:cubicBezTo>
                    <a:pt x="96" y="35"/>
                    <a:pt x="102" y="33"/>
                    <a:pt x="103" y="34"/>
                  </a:cubicBezTo>
                  <a:cubicBezTo>
                    <a:pt x="103" y="34"/>
                    <a:pt x="100" y="38"/>
                    <a:pt x="104" y="37"/>
                  </a:cubicBezTo>
                  <a:cubicBezTo>
                    <a:pt x="102" y="44"/>
                    <a:pt x="99" y="35"/>
                    <a:pt x="93" y="37"/>
                  </a:cubicBezTo>
                  <a:cubicBezTo>
                    <a:pt x="92" y="42"/>
                    <a:pt x="98" y="40"/>
                    <a:pt x="96" y="47"/>
                  </a:cubicBezTo>
                  <a:cubicBezTo>
                    <a:pt x="91" y="48"/>
                    <a:pt x="84" y="49"/>
                    <a:pt x="80" y="47"/>
                  </a:cubicBezTo>
                  <a:cubicBezTo>
                    <a:pt x="76" y="44"/>
                    <a:pt x="67" y="43"/>
                    <a:pt x="61" y="47"/>
                  </a:cubicBezTo>
                  <a:cubicBezTo>
                    <a:pt x="59" y="48"/>
                    <a:pt x="57" y="47"/>
                    <a:pt x="54" y="48"/>
                  </a:cubicBezTo>
                  <a:cubicBezTo>
                    <a:pt x="53" y="49"/>
                    <a:pt x="53" y="49"/>
                    <a:pt x="52" y="51"/>
                  </a:cubicBezTo>
                  <a:cubicBezTo>
                    <a:pt x="49" y="49"/>
                    <a:pt x="41" y="52"/>
                    <a:pt x="34" y="51"/>
                  </a:cubicBezTo>
                  <a:cubicBezTo>
                    <a:pt x="32" y="48"/>
                    <a:pt x="30" y="45"/>
                    <a:pt x="29" y="42"/>
                  </a:cubicBezTo>
                  <a:cubicBezTo>
                    <a:pt x="24" y="42"/>
                    <a:pt x="18" y="44"/>
                    <a:pt x="17" y="40"/>
                  </a:cubicBezTo>
                  <a:cubicBezTo>
                    <a:pt x="16" y="39"/>
                    <a:pt x="16" y="40"/>
                    <a:pt x="16" y="41"/>
                  </a:cubicBezTo>
                  <a:cubicBezTo>
                    <a:pt x="14" y="41"/>
                    <a:pt x="14" y="38"/>
                    <a:pt x="16" y="38"/>
                  </a:cubicBezTo>
                  <a:cubicBezTo>
                    <a:pt x="16" y="35"/>
                    <a:pt x="12" y="39"/>
                    <a:pt x="12" y="4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4" name="Freeform 91"/>
            <p:cNvSpPr>
              <a:spLocks noEditPoints="1" noChangeArrowheads="1"/>
            </p:cNvSpPr>
            <p:nvPr/>
          </p:nvSpPr>
          <p:spPr bwMode="auto">
            <a:xfrm>
              <a:off x="0" y="530225"/>
              <a:ext cx="2794000" cy="3246438"/>
            </a:xfrm>
            <a:custGeom>
              <a:avLst/>
              <a:gdLst>
                <a:gd name="T0" fmla="*/ 2147483647 w 744"/>
                <a:gd name="T1" fmla="*/ 2147483647 h 863"/>
                <a:gd name="T2" fmla="*/ 2147483647 w 744"/>
                <a:gd name="T3" fmla="*/ 2147483647 h 863"/>
                <a:gd name="T4" fmla="*/ 2147483647 w 744"/>
                <a:gd name="T5" fmla="*/ 2147483647 h 863"/>
                <a:gd name="T6" fmla="*/ 2147483647 w 744"/>
                <a:gd name="T7" fmla="*/ 2147483647 h 863"/>
                <a:gd name="T8" fmla="*/ 2147483647 w 744"/>
                <a:gd name="T9" fmla="*/ 2147483647 h 863"/>
                <a:gd name="T10" fmla="*/ 2147483647 w 744"/>
                <a:gd name="T11" fmla="*/ 2147483647 h 863"/>
                <a:gd name="T12" fmla="*/ 2147483647 w 744"/>
                <a:gd name="T13" fmla="*/ 2147483647 h 863"/>
                <a:gd name="T14" fmla="*/ 2147483647 w 744"/>
                <a:gd name="T15" fmla="*/ 2147483647 h 863"/>
                <a:gd name="T16" fmla="*/ 2147483647 w 744"/>
                <a:gd name="T17" fmla="*/ 2147483647 h 863"/>
                <a:gd name="T18" fmla="*/ 2147483647 w 744"/>
                <a:gd name="T19" fmla="*/ 2147483647 h 863"/>
                <a:gd name="T20" fmla="*/ 2147483647 w 744"/>
                <a:gd name="T21" fmla="*/ 2147483647 h 863"/>
                <a:gd name="T22" fmla="*/ 2147483647 w 744"/>
                <a:gd name="T23" fmla="*/ 2147483647 h 863"/>
                <a:gd name="T24" fmla="*/ 2147483647 w 744"/>
                <a:gd name="T25" fmla="*/ 2147483647 h 863"/>
                <a:gd name="T26" fmla="*/ 2147483647 w 744"/>
                <a:gd name="T27" fmla="*/ 2147483647 h 863"/>
                <a:gd name="T28" fmla="*/ 2147483647 w 744"/>
                <a:gd name="T29" fmla="*/ 2147483647 h 863"/>
                <a:gd name="T30" fmla="*/ 2147483647 w 744"/>
                <a:gd name="T31" fmla="*/ 2147483647 h 863"/>
                <a:gd name="T32" fmla="*/ 2147483647 w 744"/>
                <a:gd name="T33" fmla="*/ 2147483647 h 863"/>
                <a:gd name="T34" fmla="*/ 2147483647 w 744"/>
                <a:gd name="T35" fmla="*/ 2147483647 h 863"/>
                <a:gd name="T36" fmla="*/ 2147483647 w 744"/>
                <a:gd name="T37" fmla="*/ 2147483647 h 863"/>
                <a:gd name="T38" fmla="*/ 2147483647 w 744"/>
                <a:gd name="T39" fmla="*/ 2147483647 h 863"/>
                <a:gd name="T40" fmla="*/ 2147483647 w 744"/>
                <a:gd name="T41" fmla="*/ 2147483647 h 863"/>
                <a:gd name="T42" fmla="*/ 2147483647 w 744"/>
                <a:gd name="T43" fmla="*/ 2147483647 h 863"/>
                <a:gd name="T44" fmla="*/ 2147483647 w 744"/>
                <a:gd name="T45" fmla="*/ 2147483647 h 863"/>
                <a:gd name="T46" fmla="*/ 2147483647 w 744"/>
                <a:gd name="T47" fmla="*/ 2147483647 h 863"/>
                <a:gd name="T48" fmla="*/ 2147483647 w 744"/>
                <a:gd name="T49" fmla="*/ 2147483647 h 863"/>
                <a:gd name="T50" fmla="*/ 2147483647 w 744"/>
                <a:gd name="T51" fmla="*/ 2147483647 h 863"/>
                <a:gd name="T52" fmla="*/ 2147483647 w 744"/>
                <a:gd name="T53" fmla="*/ 2147483647 h 863"/>
                <a:gd name="T54" fmla="*/ 2147483647 w 744"/>
                <a:gd name="T55" fmla="*/ 2147483647 h 863"/>
                <a:gd name="T56" fmla="*/ 2147483647 w 744"/>
                <a:gd name="T57" fmla="*/ 2147483647 h 863"/>
                <a:gd name="T58" fmla="*/ 2147483647 w 744"/>
                <a:gd name="T59" fmla="*/ 2147483647 h 863"/>
                <a:gd name="T60" fmla="*/ 2147483647 w 744"/>
                <a:gd name="T61" fmla="*/ 2147483647 h 863"/>
                <a:gd name="T62" fmla="*/ 2147483647 w 744"/>
                <a:gd name="T63" fmla="*/ 2147483647 h 863"/>
                <a:gd name="T64" fmla="*/ 2147483647 w 744"/>
                <a:gd name="T65" fmla="*/ 2147483647 h 863"/>
                <a:gd name="T66" fmla="*/ 2147483647 w 744"/>
                <a:gd name="T67" fmla="*/ 2147483647 h 863"/>
                <a:gd name="T68" fmla="*/ 2147483647 w 744"/>
                <a:gd name="T69" fmla="*/ 2147483647 h 863"/>
                <a:gd name="T70" fmla="*/ 2147483647 w 744"/>
                <a:gd name="T71" fmla="*/ 2147483647 h 863"/>
                <a:gd name="T72" fmla="*/ 2147483647 w 744"/>
                <a:gd name="T73" fmla="*/ 2147483647 h 863"/>
                <a:gd name="T74" fmla="*/ 2147483647 w 744"/>
                <a:gd name="T75" fmla="*/ 2147483647 h 863"/>
                <a:gd name="T76" fmla="*/ 2147483647 w 744"/>
                <a:gd name="T77" fmla="*/ 2147483647 h 863"/>
                <a:gd name="T78" fmla="*/ 2147483647 w 744"/>
                <a:gd name="T79" fmla="*/ 2147483647 h 863"/>
                <a:gd name="T80" fmla="*/ 2147483647 w 744"/>
                <a:gd name="T81" fmla="*/ 2147483647 h 863"/>
                <a:gd name="T82" fmla="*/ 2147483647 w 744"/>
                <a:gd name="T83" fmla="*/ 2147483647 h 863"/>
                <a:gd name="T84" fmla="*/ 2147483647 w 744"/>
                <a:gd name="T85" fmla="*/ 2147483647 h 863"/>
                <a:gd name="T86" fmla="*/ 2147483647 w 744"/>
                <a:gd name="T87" fmla="*/ 2147483647 h 863"/>
                <a:gd name="T88" fmla="*/ 2147483647 w 744"/>
                <a:gd name="T89" fmla="*/ 2147483647 h 863"/>
                <a:gd name="T90" fmla="*/ 2147483647 w 744"/>
                <a:gd name="T91" fmla="*/ 2147483647 h 863"/>
                <a:gd name="T92" fmla="*/ 2147483647 w 744"/>
                <a:gd name="T93" fmla="*/ 2147483647 h 863"/>
                <a:gd name="T94" fmla="*/ 2147483647 w 744"/>
                <a:gd name="T95" fmla="*/ 2147483647 h 863"/>
                <a:gd name="T96" fmla="*/ 2147483647 w 744"/>
                <a:gd name="T97" fmla="*/ 2147483647 h 863"/>
                <a:gd name="T98" fmla="*/ 2147483647 w 744"/>
                <a:gd name="T99" fmla="*/ 2147483647 h 863"/>
                <a:gd name="T100" fmla="*/ 2147483647 w 744"/>
                <a:gd name="T101" fmla="*/ 2147483647 h 863"/>
                <a:gd name="T102" fmla="*/ 2147483647 w 744"/>
                <a:gd name="T103" fmla="*/ 2147483647 h 863"/>
                <a:gd name="T104" fmla="*/ 2147483647 w 744"/>
                <a:gd name="T105" fmla="*/ 2147483647 h 863"/>
                <a:gd name="T106" fmla="*/ 2147483647 w 744"/>
                <a:gd name="T107" fmla="*/ 2147483647 h 863"/>
                <a:gd name="T108" fmla="*/ 2147483647 w 744"/>
                <a:gd name="T109" fmla="*/ 2147483647 h 863"/>
                <a:gd name="T110" fmla="*/ 2147483647 w 744"/>
                <a:gd name="T111" fmla="*/ 2147483647 h 863"/>
                <a:gd name="T112" fmla="*/ 2147483647 w 744"/>
                <a:gd name="T113" fmla="*/ 2147483647 h 863"/>
                <a:gd name="T114" fmla="*/ 2147483647 w 744"/>
                <a:gd name="T115" fmla="*/ 2147483647 h 863"/>
                <a:gd name="T116" fmla="*/ 2147483647 w 744"/>
                <a:gd name="T117" fmla="*/ 2147483647 h 863"/>
                <a:gd name="T118" fmla="*/ 2147483647 w 744"/>
                <a:gd name="T119" fmla="*/ 2147483647 h 863"/>
                <a:gd name="T120" fmla="*/ 2147483647 w 744"/>
                <a:gd name="T121" fmla="*/ 2147483647 h 863"/>
                <a:gd name="T122" fmla="*/ 2147483647 w 744"/>
                <a:gd name="T123" fmla="*/ 2147483647 h 86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44" h="863">
                  <a:moveTo>
                    <a:pt x="453" y="47"/>
                  </a:moveTo>
                  <a:cubicBezTo>
                    <a:pt x="453" y="50"/>
                    <a:pt x="457" y="45"/>
                    <a:pt x="456" y="51"/>
                  </a:cubicBezTo>
                  <a:cubicBezTo>
                    <a:pt x="457" y="51"/>
                    <a:pt x="458" y="51"/>
                    <a:pt x="460" y="51"/>
                  </a:cubicBezTo>
                  <a:cubicBezTo>
                    <a:pt x="462" y="50"/>
                    <a:pt x="463" y="48"/>
                    <a:pt x="463" y="44"/>
                  </a:cubicBezTo>
                  <a:cubicBezTo>
                    <a:pt x="464" y="44"/>
                    <a:pt x="466" y="43"/>
                    <a:pt x="465" y="40"/>
                  </a:cubicBezTo>
                  <a:cubicBezTo>
                    <a:pt x="470" y="42"/>
                    <a:pt x="467" y="36"/>
                    <a:pt x="471" y="37"/>
                  </a:cubicBezTo>
                  <a:cubicBezTo>
                    <a:pt x="471" y="34"/>
                    <a:pt x="471" y="31"/>
                    <a:pt x="471" y="28"/>
                  </a:cubicBezTo>
                  <a:cubicBezTo>
                    <a:pt x="476" y="27"/>
                    <a:pt x="478" y="26"/>
                    <a:pt x="482" y="28"/>
                  </a:cubicBezTo>
                  <a:cubicBezTo>
                    <a:pt x="484" y="28"/>
                    <a:pt x="483" y="31"/>
                    <a:pt x="484" y="32"/>
                  </a:cubicBezTo>
                  <a:cubicBezTo>
                    <a:pt x="484" y="32"/>
                    <a:pt x="486" y="32"/>
                    <a:pt x="486" y="32"/>
                  </a:cubicBezTo>
                  <a:cubicBezTo>
                    <a:pt x="488" y="32"/>
                    <a:pt x="489" y="34"/>
                    <a:pt x="491" y="35"/>
                  </a:cubicBezTo>
                  <a:cubicBezTo>
                    <a:pt x="491" y="39"/>
                    <a:pt x="489" y="40"/>
                    <a:pt x="486" y="42"/>
                  </a:cubicBezTo>
                  <a:cubicBezTo>
                    <a:pt x="489" y="43"/>
                    <a:pt x="488" y="49"/>
                    <a:pt x="492" y="50"/>
                  </a:cubicBezTo>
                  <a:cubicBezTo>
                    <a:pt x="491" y="53"/>
                    <a:pt x="487" y="54"/>
                    <a:pt x="486" y="57"/>
                  </a:cubicBezTo>
                  <a:cubicBezTo>
                    <a:pt x="484" y="57"/>
                    <a:pt x="483" y="59"/>
                    <a:pt x="482" y="57"/>
                  </a:cubicBezTo>
                  <a:cubicBezTo>
                    <a:pt x="480" y="58"/>
                    <a:pt x="480" y="62"/>
                    <a:pt x="478" y="64"/>
                  </a:cubicBezTo>
                  <a:cubicBezTo>
                    <a:pt x="476" y="63"/>
                    <a:pt x="479" y="60"/>
                    <a:pt x="472" y="61"/>
                  </a:cubicBezTo>
                  <a:cubicBezTo>
                    <a:pt x="473" y="60"/>
                    <a:pt x="474" y="60"/>
                    <a:pt x="475" y="60"/>
                  </a:cubicBezTo>
                  <a:cubicBezTo>
                    <a:pt x="472" y="56"/>
                    <a:pt x="467" y="61"/>
                    <a:pt x="463" y="60"/>
                  </a:cubicBezTo>
                  <a:cubicBezTo>
                    <a:pt x="464" y="64"/>
                    <a:pt x="463" y="63"/>
                    <a:pt x="463" y="68"/>
                  </a:cubicBezTo>
                  <a:cubicBezTo>
                    <a:pt x="461" y="68"/>
                    <a:pt x="462" y="67"/>
                    <a:pt x="461" y="66"/>
                  </a:cubicBezTo>
                  <a:cubicBezTo>
                    <a:pt x="458" y="66"/>
                    <a:pt x="459" y="70"/>
                    <a:pt x="454" y="70"/>
                  </a:cubicBezTo>
                  <a:cubicBezTo>
                    <a:pt x="455" y="71"/>
                    <a:pt x="457" y="71"/>
                    <a:pt x="457" y="73"/>
                  </a:cubicBezTo>
                  <a:cubicBezTo>
                    <a:pt x="457" y="75"/>
                    <a:pt x="455" y="75"/>
                    <a:pt x="456" y="78"/>
                  </a:cubicBezTo>
                  <a:cubicBezTo>
                    <a:pt x="452" y="75"/>
                    <a:pt x="448" y="84"/>
                    <a:pt x="447" y="82"/>
                  </a:cubicBezTo>
                  <a:cubicBezTo>
                    <a:pt x="446" y="82"/>
                    <a:pt x="445" y="80"/>
                    <a:pt x="444" y="85"/>
                  </a:cubicBezTo>
                  <a:cubicBezTo>
                    <a:pt x="443" y="85"/>
                    <a:pt x="441" y="85"/>
                    <a:pt x="439" y="85"/>
                  </a:cubicBezTo>
                  <a:cubicBezTo>
                    <a:pt x="437" y="86"/>
                    <a:pt x="438" y="89"/>
                    <a:pt x="437" y="91"/>
                  </a:cubicBezTo>
                  <a:cubicBezTo>
                    <a:pt x="436" y="89"/>
                    <a:pt x="435" y="90"/>
                    <a:pt x="435" y="92"/>
                  </a:cubicBezTo>
                  <a:cubicBezTo>
                    <a:pt x="432" y="90"/>
                    <a:pt x="431" y="92"/>
                    <a:pt x="428" y="92"/>
                  </a:cubicBezTo>
                  <a:cubicBezTo>
                    <a:pt x="429" y="93"/>
                    <a:pt x="429" y="95"/>
                    <a:pt x="429" y="98"/>
                  </a:cubicBezTo>
                  <a:cubicBezTo>
                    <a:pt x="426" y="95"/>
                    <a:pt x="427" y="98"/>
                    <a:pt x="425" y="102"/>
                  </a:cubicBezTo>
                  <a:cubicBezTo>
                    <a:pt x="423" y="105"/>
                    <a:pt x="419" y="108"/>
                    <a:pt x="419" y="115"/>
                  </a:cubicBezTo>
                  <a:cubicBezTo>
                    <a:pt x="416" y="117"/>
                    <a:pt x="415" y="120"/>
                    <a:pt x="412" y="123"/>
                  </a:cubicBezTo>
                  <a:cubicBezTo>
                    <a:pt x="412" y="125"/>
                    <a:pt x="414" y="123"/>
                    <a:pt x="414" y="123"/>
                  </a:cubicBezTo>
                  <a:cubicBezTo>
                    <a:pt x="415" y="123"/>
                    <a:pt x="414" y="124"/>
                    <a:pt x="415" y="124"/>
                  </a:cubicBezTo>
                  <a:cubicBezTo>
                    <a:pt x="416" y="125"/>
                    <a:pt x="417" y="127"/>
                    <a:pt x="418" y="127"/>
                  </a:cubicBezTo>
                  <a:cubicBezTo>
                    <a:pt x="419" y="128"/>
                    <a:pt x="420" y="124"/>
                    <a:pt x="423" y="127"/>
                  </a:cubicBezTo>
                  <a:cubicBezTo>
                    <a:pt x="424" y="128"/>
                    <a:pt x="425" y="129"/>
                    <a:pt x="426" y="129"/>
                  </a:cubicBezTo>
                  <a:cubicBezTo>
                    <a:pt x="426" y="131"/>
                    <a:pt x="426" y="132"/>
                    <a:pt x="426" y="134"/>
                  </a:cubicBezTo>
                  <a:cubicBezTo>
                    <a:pt x="427" y="136"/>
                    <a:pt x="429" y="135"/>
                    <a:pt x="429" y="137"/>
                  </a:cubicBezTo>
                  <a:cubicBezTo>
                    <a:pt x="430" y="138"/>
                    <a:pt x="432" y="139"/>
                    <a:pt x="432" y="141"/>
                  </a:cubicBezTo>
                  <a:cubicBezTo>
                    <a:pt x="439" y="140"/>
                    <a:pt x="444" y="143"/>
                    <a:pt x="449" y="141"/>
                  </a:cubicBezTo>
                  <a:cubicBezTo>
                    <a:pt x="449" y="146"/>
                    <a:pt x="455" y="145"/>
                    <a:pt x="458" y="148"/>
                  </a:cubicBezTo>
                  <a:cubicBezTo>
                    <a:pt x="459" y="149"/>
                    <a:pt x="460" y="148"/>
                    <a:pt x="460" y="150"/>
                  </a:cubicBezTo>
                  <a:cubicBezTo>
                    <a:pt x="460" y="152"/>
                    <a:pt x="461" y="150"/>
                    <a:pt x="461" y="150"/>
                  </a:cubicBezTo>
                  <a:cubicBezTo>
                    <a:pt x="463" y="150"/>
                    <a:pt x="463" y="152"/>
                    <a:pt x="464" y="152"/>
                  </a:cubicBezTo>
                  <a:cubicBezTo>
                    <a:pt x="466" y="153"/>
                    <a:pt x="469" y="152"/>
                    <a:pt x="468" y="155"/>
                  </a:cubicBezTo>
                  <a:cubicBezTo>
                    <a:pt x="476" y="155"/>
                    <a:pt x="480" y="158"/>
                    <a:pt x="486" y="158"/>
                  </a:cubicBezTo>
                  <a:cubicBezTo>
                    <a:pt x="487" y="163"/>
                    <a:pt x="485" y="167"/>
                    <a:pt x="488" y="169"/>
                  </a:cubicBezTo>
                  <a:cubicBezTo>
                    <a:pt x="488" y="169"/>
                    <a:pt x="489" y="171"/>
                    <a:pt x="489" y="171"/>
                  </a:cubicBezTo>
                  <a:cubicBezTo>
                    <a:pt x="490" y="172"/>
                    <a:pt x="488" y="174"/>
                    <a:pt x="488" y="174"/>
                  </a:cubicBezTo>
                  <a:cubicBezTo>
                    <a:pt x="489" y="175"/>
                    <a:pt x="490" y="174"/>
                    <a:pt x="491" y="175"/>
                  </a:cubicBezTo>
                  <a:cubicBezTo>
                    <a:pt x="491" y="175"/>
                    <a:pt x="488" y="179"/>
                    <a:pt x="492" y="178"/>
                  </a:cubicBezTo>
                  <a:cubicBezTo>
                    <a:pt x="491" y="179"/>
                    <a:pt x="491" y="180"/>
                    <a:pt x="491" y="182"/>
                  </a:cubicBezTo>
                  <a:cubicBezTo>
                    <a:pt x="491" y="184"/>
                    <a:pt x="492" y="183"/>
                    <a:pt x="492" y="182"/>
                  </a:cubicBezTo>
                  <a:cubicBezTo>
                    <a:pt x="494" y="182"/>
                    <a:pt x="493" y="184"/>
                    <a:pt x="493" y="185"/>
                  </a:cubicBezTo>
                  <a:cubicBezTo>
                    <a:pt x="494" y="185"/>
                    <a:pt x="496" y="184"/>
                    <a:pt x="496" y="185"/>
                  </a:cubicBezTo>
                  <a:cubicBezTo>
                    <a:pt x="498" y="186"/>
                    <a:pt x="503" y="187"/>
                    <a:pt x="508" y="185"/>
                  </a:cubicBezTo>
                  <a:cubicBezTo>
                    <a:pt x="509" y="179"/>
                    <a:pt x="509" y="176"/>
                    <a:pt x="508" y="171"/>
                  </a:cubicBezTo>
                  <a:cubicBezTo>
                    <a:pt x="508" y="169"/>
                    <a:pt x="505" y="170"/>
                    <a:pt x="505" y="169"/>
                  </a:cubicBezTo>
                  <a:cubicBezTo>
                    <a:pt x="503" y="167"/>
                    <a:pt x="507" y="162"/>
                    <a:pt x="502" y="164"/>
                  </a:cubicBezTo>
                  <a:cubicBezTo>
                    <a:pt x="503" y="162"/>
                    <a:pt x="505" y="162"/>
                    <a:pt x="505" y="159"/>
                  </a:cubicBezTo>
                  <a:cubicBezTo>
                    <a:pt x="511" y="161"/>
                    <a:pt x="510" y="157"/>
                    <a:pt x="515" y="157"/>
                  </a:cubicBezTo>
                  <a:cubicBezTo>
                    <a:pt x="517" y="157"/>
                    <a:pt x="515" y="153"/>
                    <a:pt x="516" y="152"/>
                  </a:cubicBezTo>
                  <a:cubicBezTo>
                    <a:pt x="516" y="152"/>
                    <a:pt x="520" y="154"/>
                    <a:pt x="520" y="152"/>
                  </a:cubicBezTo>
                  <a:cubicBezTo>
                    <a:pt x="517" y="147"/>
                    <a:pt x="522" y="140"/>
                    <a:pt x="519" y="137"/>
                  </a:cubicBezTo>
                  <a:cubicBezTo>
                    <a:pt x="519" y="135"/>
                    <a:pt x="517" y="137"/>
                    <a:pt x="517" y="137"/>
                  </a:cubicBezTo>
                  <a:cubicBezTo>
                    <a:pt x="515" y="136"/>
                    <a:pt x="518" y="132"/>
                    <a:pt x="513" y="133"/>
                  </a:cubicBezTo>
                  <a:cubicBezTo>
                    <a:pt x="513" y="130"/>
                    <a:pt x="511" y="130"/>
                    <a:pt x="512" y="127"/>
                  </a:cubicBezTo>
                  <a:cubicBezTo>
                    <a:pt x="511" y="124"/>
                    <a:pt x="513" y="123"/>
                    <a:pt x="516" y="123"/>
                  </a:cubicBezTo>
                  <a:cubicBezTo>
                    <a:pt x="513" y="122"/>
                    <a:pt x="518" y="113"/>
                    <a:pt x="512" y="113"/>
                  </a:cubicBezTo>
                  <a:cubicBezTo>
                    <a:pt x="513" y="112"/>
                    <a:pt x="513" y="111"/>
                    <a:pt x="513" y="109"/>
                  </a:cubicBezTo>
                  <a:cubicBezTo>
                    <a:pt x="513" y="109"/>
                    <a:pt x="512" y="109"/>
                    <a:pt x="512" y="108"/>
                  </a:cubicBezTo>
                  <a:cubicBezTo>
                    <a:pt x="512" y="107"/>
                    <a:pt x="513" y="108"/>
                    <a:pt x="513" y="106"/>
                  </a:cubicBezTo>
                  <a:cubicBezTo>
                    <a:pt x="513" y="105"/>
                    <a:pt x="512" y="105"/>
                    <a:pt x="512" y="103"/>
                  </a:cubicBezTo>
                  <a:cubicBezTo>
                    <a:pt x="512" y="102"/>
                    <a:pt x="515" y="99"/>
                    <a:pt x="512" y="98"/>
                  </a:cubicBezTo>
                  <a:cubicBezTo>
                    <a:pt x="512" y="96"/>
                    <a:pt x="523" y="95"/>
                    <a:pt x="522" y="99"/>
                  </a:cubicBezTo>
                  <a:cubicBezTo>
                    <a:pt x="527" y="99"/>
                    <a:pt x="535" y="101"/>
                    <a:pt x="537" y="96"/>
                  </a:cubicBezTo>
                  <a:cubicBezTo>
                    <a:pt x="540" y="100"/>
                    <a:pt x="547" y="100"/>
                    <a:pt x="547" y="108"/>
                  </a:cubicBezTo>
                  <a:cubicBezTo>
                    <a:pt x="551" y="108"/>
                    <a:pt x="554" y="108"/>
                    <a:pt x="558" y="108"/>
                  </a:cubicBezTo>
                  <a:cubicBezTo>
                    <a:pt x="558" y="110"/>
                    <a:pt x="559" y="110"/>
                    <a:pt x="561" y="110"/>
                  </a:cubicBezTo>
                  <a:cubicBezTo>
                    <a:pt x="561" y="113"/>
                    <a:pt x="561" y="116"/>
                    <a:pt x="561" y="119"/>
                  </a:cubicBezTo>
                  <a:cubicBezTo>
                    <a:pt x="561" y="122"/>
                    <a:pt x="565" y="125"/>
                    <a:pt x="562" y="126"/>
                  </a:cubicBezTo>
                  <a:cubicBezTo>
                    <a:pt x="562" y="127"/>
                    <a:pt x="565" y="127"/>
                    <a:pt x="566" y="127"/>
                  </a:cubicBezTo>
                  <a:cubicBezTo>
                    <a:pt x="566" y="132"/>
                    <a:pt x="572" y="129"/>
                    <a:pt x="568" y="133"/>
                  </a:cubicBezTo>
                  <a:cubicBezTo>
                    <a:pt x="574" y="134"/>
                    <a:pt x="575" y="131"/>
                    <a:pt x="580" y="131"/>
                  </a:cubicBezTo>
                  <a:cubicBezTo>
                    <a:pt x="581" y="130"/>
                    <a:pt x="580" y="129"/>
                    <a:pt x="579" y="129"/>
                  </a:cubicBezTo>
                  <a:cubicBezTo>
                    <a:pt x="580" y="126"/>
                    <a:pt x="581" y="126"/>
                    <a:pt x="583" y="127"/>
                  </a:cubicBezTo>
                  <a:cubicBezTo>
                    <a:pt x="582" y="123"/>
                    <a:pt x="586" y="123"/>
                    <a:pt x="588" y="122"/>
                  </a:cubicBezTo>
                  <a:cubicBezTo>
                    <a:pt x="588" y="120"/>
                    <a:pt x="586" y="120"/>
                    <a:pt x="586" y="120"/>
                  </a:cubicBezTo>
                  <a:cubicBezTo>
                    <a:pt x="586" y="119"/>
                    <a:pt x="589" y="118"/>
                    <a:pt x="592" y="117"/>
                  </a:cubicBezTo>
                  <a:cubicBezTo>
                    <a:pt x="589" y="121"/>
                    <a:pt x="591" y="120"/>
                    <a:pt x="595" y="124"/>
                  </a:cubicBezTo>
                  <a:cubicBezTo>
                    <a:pt x="596" y="127"/>
                    <a:pt x="598" y="130"/>
                    <a:pt x="603" y="130"/>
                  </a:cubicBezTo>
                  <a:cubicBezTo>
                    <a:pt x="603" y="132"/>
                    <a:pt x="600" y="131"/>
                    <a:pt x="600" y="133"/>
                  </a:cubicBezTo>
                  <a:cubicBezTo>
                    <a:pt x="601" y="134"/>
                    <a:pt x="603" y="134"/>
                    <a:pt x="603" y="137"/>
                  </a:cubicBezTo>
                  <a:cubicBezTo>
                    <a:pt x="605" y="138"/>
                    <a:pt x="604" y="134"/>
                    <a:pt x="604" y="134"/>
                  </a:cubicBezTo>
                  <a:cubicBezTo>
                    <a:pt x="608" y="133"/>
                    <a:pt x="603" y="140"/>
                    <a:pt x="609" y="138"/>
                  </a:cubicBezTo>
                  <a:cubicBezTo>
                    <a:pt x="606" y="142"/>
                    <a:pt x="610" y="144"/>
                    <a:pt x="606" y="147"/>
                  </a:cubicBezTo>
                  <a:cubicBezTo>
                    <a:pt x="606" y="150"/>
                    <a:pt x="610" y="148"/>
                    <a:pt x="611" y="150"/>
                  </a:cubicBezTo>
                  <a:cubicBezTo>
                    <a:pt x="612" y="150"/>
                    <a:pt x="609" y="152"/>
                    <a:pt x="610" y="152"/>
                  </a:cubicBezTo>
                  <a:cubicBezTo>
                    <a:pt x="611" y="153"/>
                    <a:pt x="613" y="153"/>
                    <a:pt x="614" y="154"/>
                  </a:cubicBezTo>
                  <a:cubicBezTo>
                    <a:pt x="615" y="154"/>
                    <a:pt x="616" y="156"/>
                    <a:pt x="617" y="157"/>
                  </a:cubicBezTo>
                  <a:cubicBezTo>
                    <a:pt x="619" y="158"/>
                    <a:pt x="622" y="158"/>
                    <a:pt x="624" y="161"/>
                  </a:cubicBezTo>
                  <a:cubicBezTo>
                    <a:pt x="626" y="162"/>
                    <a:pt x="627" y="155"/>
                    <a:pt x="628" y="159"/>
                  </a:cubicBezTo>
                  <a:cubicBezTo>
                    <a:pt x="628" y="163"/>
                    <a:pt x="625" y="164"/>
                    <a:pt x="621" y="164"/>
                  </a:cubicBezTo>
                  <a:cubicBezTo>
                    <a:pt x="624" y="166"/>
                    <a:pt x="628" y="167"/>
                    <a:pt x="632" y="168"/>
                  </a:cubicBezTo>
                  <a:cubicBezTo>
                    <a:pt x="632" y="170"/>
                    <a:pt x="633" y="171"/>
                    <a:pt x="635" y="171"/>
                  </a:cubicBezTo>
                  <a:cubicBezTo>
                    <a:pt x="635" y="174"/>
                    <a:pt x="635" y="175"/>
                    <a:pt x="638" y="175"/>
                  </a:cubicBezTo>
                  <a:cubicBezTo>
                    <a:pt x="637" y="177"/>
                    <a:pt x="636" y="179"/>
                    <a:pt x="637" y="182"/>
                  </a:cubicBezTo>
                  <a:cubicBezTo>
                    <a:pt x="634" y="183"/>
                    <a:pt x="631" y="183"/>
                    <a:pt x="628" y="185"/>
                  </a:cubicBezTo>
                  <a:cubicBezTo>
                    <a:pt x="627" y="185"/>
                    <a:pt x="628" y="186"/>
                    <a:pt x="627" y="186"/>
                  </a:cubicBezTo>
                  <a:cubicBezTo>
                    <a:pt x="625" y="186"/>
                    <a:pt x="624" y="186"/>
                    <a:pt x="624" y="188"/>
                  </a:cubicBezTo>
                  <a:cubicBezTo>
                    <a:pt x="624" y="190"/>
                    <a:pt x="621" y="188"/>
                    <a:pt x="621" y="188"/>
                  </a:cubicBezTo>
                  <a:cubicBezTo>
                    <a:pt x="621" y="188"/>
                    <a:pt x="619" y="190"/>
                    <a:pt x="618" y="190"/>
                  </a:cubicBezTo>
                  <a:cubicBezTo>
                    <a:pt x="618" y="191"/>
                    <a:pt x="618" y="194"/>
                    <a:pt x="617" y="195"/>
                  </a:cubicBezTo>
                  <a:cubicBezTo>
                    <a:pt x="616" y="196"/>
                    <a:pt x="611" y="194"/>
                    <a:pt x="614" y="196"/>
                  </a:cubicBezTo>
                  <a:cubicBezTo>
                    <a:pt x="613" y="199"/>
                    <a:pt x="608" y="197"/>
                    <a:pt x="606" y="197"/>
                  </a:cubicBezTo>
                  <a:cubicBezTo>
                    <a:pt x="603" y="197"/>
                    <a:pt x="600" y="197"/>
                    <a:pt x="597" y="197"/>
                  </a:cubicBezTo>
                  <a:cubicBezTo>
                    <a:pt x="595" y="197"/>
                    <a:pt x="595" y="196"/>
                    <a:pt x="593" y="196"/>
                  </a:cubicBezTo>
                  <a:cubicBezTo>
                    <a:pt x="587" y="195"/>
                    <a:pt x="581" y="197"/>
                    <a:pt x="575" y="197"/>
                  </a:cubicBezTo>
                  <a:cubicBezTo>
                    <a:pt x="570" y="199"/>
                    <a:pt x="568" y="205"/>
                    <a:pt x="562" y="206"/>
                  </a:cubicBezTo>
                  <a:cubicBezTo>
                    <a:pt x="565" y="209"/>
                    <a:pt x="560" y="209"/>
                    <a:pt x="558" y="211"/>
                  </a:cubicBezTo>
                  <a:cubicBezTo>
                    <a:pt x="559" y="213"/>
                    <a:pt x="560" y="214"/>
                    <a:pt x="559" y="216"/>
                  </a:cubicBezTo>
                  <a:cubicBezTo>
                    <a:pt x="562" y="215"/>
                    <a:pt x="562" y="212"/>
                    <a:pt x="564" y="210"/>
                  </a:cubicBezTo>
                  <a:cubicBezTo>
                    <a:pt x="565" y="209"/>
                    <a:pt x="569" y="210"/>
                    <a:pt x="569" y="207"/>
                  </a:cubicBezTo>
                  <a:cubicBezTo>
                    <a:pt x="570" y="202"/>
                    <a:pt x="572" y="211"/>
                    <a:pt x="572" y="204"/>
                  </a:cubicBezTo>
                  <a:cubicBezTo>
                    <a:pt x="574" y="203"/>
                    <a:pt x="575" y="206"/>
                    <a:pt x="575" y="206"/>
                  </a:cubicBezTo>
                  <a:cubicBezTo>
                    <a:pt x="576" y="206"/>
                    <a:pt x="576" y="203"/>
                    <a:pt x="576" y="203"/>
                  </a:cubicBezTo>
                  <a:cubicBezTo>
                    <a:pt x="579" y="202"/>
                    <a:pt x="582" y="203"/>
                    <a:pt x="586" y="203"/>
                  </a:cubicBezTo>
                  <a:cubicBezTo>
                    <a:pt x="586" y="205"/>
                    <a:pt x="588" y="204"/>
                    <a:pt x="588" y="203"/>
                  </a:cubicBezTo>
                  <a:cubicBezTo>
                    <a:pt x="590" y="203"/>
                    <a:pt x="590" y="211"/>
                    <a:pt x="586" y="209"/>
                  </a:cubicBezTo>
                  <a:cubicBezTo>
                    <a:pt x="589" y="212"/>
                    <a:pt x="584" y="213"/>
                    <a:pt x="585" y="218"/>
                  </a:cubicBezTo>
                  <a:cubicBezTo>
                    <a:pt x="585" y="220"/>
                    <a:pt x="586" y="221"/>
                    <a:pt x="586" y="223"/>
                  </a:cubicBezTo>
                  <a:cubicBezTo>
                    <a:pt x="587" y="222"/>
                    <a:pt x="589" y="221"/>
                    <a:pt x="589" y="223"/>
                  </a:cubicBezTo>
                  <a:cubicBezTo>
                    <a:pt x="589" y="224"/>
                    <a:pt x="591" y="223"/>
                    <a:pt x="592" y="224"/>
                  </a:cubicBezTo>
                  <a:cubicBezTo>
                    <a:pt x="592" y="224"/>
                    <a:pt x="594" y="227"/>
                    <a:pt x="595" y="227"/>
                  </a:cubicBezTo>
                  <a:cubicBezTo>
                    <a:pt x="595" y="227"/>
                    <a:pt x="596" y="227"/>
                    <a:pt x="597" y="227"/>
                  </a:cubicBezTo>
                  <a:cubicBezTo>
                    <a:pt x="598" y="227"/>
                    <a:pt x="599" y="228"/>
                    <a:pt x="599" y="228"/>
                  </a:cubicBezTo>
                  <a:cubicBezTo>
                    <a:pt x="601" y="229"/>
                    <a:pt x="603" y="225"/>
                    <a:pt x="604" y="228"/>
                  </a:cubicBezTo>
                  <a:cubicBezTo>
                    <a:pt x="606" y="229"/>
                    <a:pt x="605" y="226"/>
                    <a:pt x="606" y="225"/>
                  </a:cubicBezTo>
                  <a:cubicBezTo>
                    <a:pt x="606" y="225"/>
                    <a:pt x="608" y="226"/>
                    <a:pt x="609" y="225"/>
                  </a:cubicBezTo>
                  <a:cubicBezTo>
                    <a:pt x="609" y="224"/>
                    <a:pt x="608" y="222"/>
                    <a:pt x="609" y="221"/>
                  </a:cubicBezTo>
                  <a:cubicBezTo>
                    <a:pt x="611" y="221"/>
                    <a:pt x="611" y="222"/>
                    <a:pt x="611" y="224"/>
                  </a:cubicBezTo>
                  <a:cubicBezTo>
                    <a:pt x="612" y="226"/>
                    <a:pt x="616" y="225"/>
                    <a:pt x="614" y="230"/>
                  </a:cubicBezTo>
                  <a:cubicBezTo>
                    <a:pt x="612" y="230"/>
                    <a:pt x="612" y="228"/>
                    <a:pt x="610" y="228"/>
                  </a:cubicBezTo>
                  <a:cubicBezTo>
                    <a:pt x="608" y="229"/>
                    <a:pt x="608" y="231"/>
                    <a:pt x="606" y="232"/>
                  </a:cubicBezTo>
                  <a:cubicBezTo>
                    <a:pt x="605" y="233"/>
                    <a:pt x="603" y="232"/>
                    <a:pt x="602" y="232"/>
                  </a:cubicBezTo>
                  <a:cubicBezTo>
                    <a:pt x="599" y="233"/>
                    <a:pt x="600" y="236"/>
                    <a:pt x="595" y="235"/>
                  </a:cubicBezTo>
                  <a:cubicBezTo>
                    <a:pt x="592" y="235"/>
                    <a:pt x="593" y="239"/>
                    <a:pt x="592" y="239"/>
                  </a:cubicBezTo>
                  <a:cubicBezTo>
                    <a:pt x="591" y="240"/>
                    <a:pt x="590" y="238"/>
                    <a:pt x="590" y="238"/>
                  </a:cubicBezTo>
                  <a:cubicBezTo>
                    <a:pt x="588" y="240"/>
                    <a:pt x="588" y="243"/>
                    <a:pt x="583" y="242"/>
                  </a:cubicBezTo>
                  <a:cubicBezTo>
                    <a:pt x="586" y="239"/>
                    <a:pt x="583" y="240"/>
                    <a:pt x="583" y="237"/>
                  </a:cubicBezTo>
                  <a:cubicBezTo>
                    <a:pt x="586" y="235"/>
                    <a:pt x="587" y="232"/>
                    <a:pt x="590" y="235"/>
                  </a:cubicBezTo>
                  <a:cubicBezTo>
                    <a:pt x="592" y="231"/>
                    <a:pt x="588" y="231"/>
                    <a:pt x="586" y="230"/>
                  </a:cubicBezTo>
                  <a:cubicBezTo>
                    <a:pt x="583" y="228"/>
                    <a:pt x="581" y="234"/>
                    <a:pt x="578" y="234"/>
                  </a:cubicBezTo>
                  <a:cubicBezTo>
                    <a:pt x="578" y="234"/>
                    <a:pt x="574" y="235"/>
                    <a:pt x="573" y="235"/>
                  </a:cubicBezTo>
                  <a:cubicBezTo>
                    <a:pt x="572" y="236"/>
                    <a:pt x="572" y="236"/>
                    <a:pt x="572" y="238"/>
                  </a:cubicBezTo>
                  <a:cubicBezTo>
                    <a:pt x="564" y="237"/>
                    <a:pt x="565" y="242"/>
                    <a:pt x="558" y="239"/>
                  </a:cubicBezTo>
                  <a:cubicBezTo>
                    <a:pt x="561" y="241"/>
                    <a:pt x="562" y="243"/>
                    <a:pt x="555" y="242"/>
                  </a:cubicBezTo>
                  <a:cubicBezTo>
                    <a:pt x="552" y="245"/>
                    <a:pt x="551" y="252"/>
                    <a:pt x="555" y="253"/>
                  </a:cubicBezTo>
                  <a:cubicBezTo>
                    <a:pt x="555" y="256"/>
                    <a:pt x="551" y="255"/>
                    <a:pt x="552" y="259"/>
                  </a:cubicBezTo>
                  <a:cubicBezTo>
                    <a:pt x="551" y="259"/>
                    <a:pt x="549" y="259"/>
                    <a:pt x="548" y="259"/>
                  </a:cubicBezTo>
                  <a:cubicBezTo>
                    <a:pt x="547" y="260"/>
                    <a:pt x="547" y="261"/>
                    <a:pt x="545" y="262"/>
                  </a:cubicBezTo>
                  <a:cubicBezTo>
                    <a:pt x="543" y="263"/>
                    <a:pt x="539" y="262"/>
                    <a:pt x="537" y="265"/>
                  </a:cubicBezTo>
                  <a:cubicBezTo>
                    <a:pt x="536" y="266"/>
                    <a:pt x="535" y="267"/>
                    <a:pt x="534" y="268"/>
                  </a:cubicBezTo>
                  <a:cubicBezTo>
                    <a:pt x="533" y="269"/>
                    <a:pt x="532" y="272"/>
                    <a:pt x="530" y="275"/>
                  </a:cubicBezTo>
                  <a:cubicBezTo>
                    <a:pt x="529" y="276"/>
                    <a:pt x="526" y="276"/>
                    <a:pt x="527" y="282"/>
                  </a:cubicBezTo>
                  <a:cubicBezTo>
                    <a:pt x="524" y="281"/>
                    <a:pt x="524" y="278"/>
                    <a:pt x="522" y="277"/>
                  </a:cubicBezTo>
                  <a:cubicBezTo>
                    <a:pt x="520" y="278"/>
                    <a:pt x="521" y="280"/>
                    <a:pt x="519" y="280"/>
                  </a:cubicBezTo>
                  <a:cubicBezTo>
                    <a:pt x="524" y="286"/>
                    <a:pt x="524" y="290"/>
                    <a:pt x="524" y="298"/>
                  </a:cubicBezTo>
                  <a:cubicBezTo>
                    <a:pt x="521" y="297"/>
                    <a:pt x="522" y="300"/>
                    <a:pt x="522" y="301"/>
                  </a:cubicBezTo>
                  <a:cubicBezTo>
                    <a:pt x="521" y="302"/>
                    <a:pt x="519" y="301"/>
                    <a:pt x="519" y="301"/>
                  </a:cubicBezTo>
                  <a:cubicBezTo>
                    <a:pt x="518" y="303"/>
                    <a:pt x="517" y="303"/>
                    <a:pt x="516" y="304"/>
                  </a:cubicBezTo>
                  <a:cubicBezTo>
                    <a:pt x="514" y="305"/>
                    <a:pt x="513" y="308"/>
                    <a:pt x="512" y="308"/>
                  </a:cubicBezTo>
                  <a:cubicBezTo>
                    <a:pt x="510" y="309"/>
                    <a:pt x="507" y="308"/>
                    <a:pt x="506" y="310"/>
                  </a:cubicBezTo>
                  <a:cubicBezTo>
                    <a:pt x="503" y="311"/>
                    <a:pt x="502" y="314"/>
                    <a:pt x="501" y="317"/>
                  </a:cubicBezTo>
                  <a:cubicBezTo>
                    <a:pt x="497" y="317"/>
                    <a:pt x="497" y="321"/>
                    <a:pt x="493" y="321"/>
                  </a:cubicBezTo>
                  <a:cubicBezTo>
                    <a:pt x="495" y="325"/>
                    <a:pt x="490" y="336"/>
                    <a:pt x="496" y="336"/>
                  </a:cubicBezTo>
                  <a:cubicBezTo>
                    <a:pt x="493" y="341"/>
                    <a:pt x="499" y="342"/>
                    <a:pt x="498" y="349"/>
                  </a:cubicBezTo>
                  <a:cubicBezTo>
                    <a:pt x="498" y="350"/>
                    <a:pt x="499" y="350"/>
                    <a:pt x="501" y="350"/>
                  </a:cubicBezTo>
                  <a:cubicBezTo>
                    <a:pt x="499" y="355"/>
                    <a:pt x="501" y="354"/>
                    <a:pt x="501" y="360"/>
                  </a:cubicBezTo>
                  <a:cubicBezTo>
                    <a:pt x="498" y="360"/>
                    <a:pt x="496" y="361"/>
                    <a:pt x="495" y="363"/>
                  </a:cubicBezTo>
                  <a:cubicBezTo>
                    <a:pt x="493" y="363"/>
                    <a:pt x="494" y="360"/>
                    <a:pt x="493" y="359"/>
                  </a:cubicBezTo>
                  <a:cubicBezTo>
                    <a:pt x="493" y="357"/>
                    <a:pt x="491" y="358"/>
                    <a:pt x="489" y="357"/>
                  </a:cubicBezTo>
                  <a:cubicBezTo>
                    <a:pt x="488" y="357"/>
                    <a:pt x="489" y="353"/>
                    <a:pt x="486" y="355"/>
                  </a:cubicBezTo>
                  <a:cubicBezTo>
                    <a:pt x="487" y="351"/>
                    <a:pt x="489" y="348"/>
                    <a:pt x="484" y="347"/>
                  </a:cubicBezTo>
                  <a:cubicBezTo>
                    <a:pt x="486" y="341"/>
                    <a:pt x="483" y="341"/>
                    <a:pt x="482" y="335"/>
                  </a:cubicBezTo>
                  <a:cubicBezTo>
                    <a:pt x="481" y="335"/>
                    <a:pt x="481" y="336"/>
                    <a:pt x="479" y="336"/>
                  </a:cubicBezTo>
                  <a:cubicBezTo>
                    <a:pt x="479" y="335"/>
                    <a:pt x="479" y="334"/>
                    <a:pt x="479" y="333"/>
                  </a:cubicBezTo>
                  <a:cubicBezTo>
                    <a:pt x="477" y="334"/>
                    <a:pt x="470" y="335"/>
                    <a:pt x="468" y="333"/>
                  </a:cubicBezTo>
                  <a:cubicBezTo>
                    <a:pt x="467" y="332"/>
                    <a:pt x="467" y="331"/>
                    <a:pt x="465" y="331"/>
                  </a:cubicBezTo>
                  <a:cubicBezTo>
                    <a:pt x="464" y="330"/>
                    <a:pt x="462" y="332"/>
                    <a:pt x="460" y="332"/>
                  </a:cubicBezTo>
                  <a:cubicBezTo>
                    <a:pt x="460" y="332"/>
                    <a:pt x="465" y="327"/>
                    <a:pt x="460" y="329"/>
                  </a:cubicBezTo>
                  <a:cubicBezTo>
                    <a:pt x="459" y="329"/>
                    <a:pt x="460" y="330"/>
                    <a:pt x="458" y="331"/>
                  </a:cubicBezTo>
                  <a:cubicBezTo>
                    <a:pt x="455" y="331"/>
                    <a:pt x="449" y="331"/>
                    <a:pt x="446" y="329"/>
                  </a:cubicBezTo>
                  <a:cubicBezTo>
                    <a:pt x="443" y="329"/>
                    <a:pt x="445" y="334"/>
                    <a:pt x="444" y="336"/>
                  </a:cubicBezTo>
                  <a:cubicBezTo>
                    <a:pt x="437" y="335"/>
                    <a:pt x="428" y="334"/>
                    <a:pt x="419" y="333"/>
                  </a:cubicBezTo>
                  <a:cubicBezTo>
                    <a:pt x="418" y="334"/>
                    <a:pt x="418" y="335"/>
                    <a:pt x="416" y="335"/>
                  </a:cubicBezTo>
                  <a:cubicBezTo>
                    <a:pt x="415" y="335"/>
                    <a:pt x="415" y="338"/>
                    <a:pt x="414" y="338"/>
                  </a:cubicBezTo>
                  <a:cubicBezTo>
                    <a:pt x="412" y="338"/>
                    <a:pt x="412" y="339"/>
                    <a:pt x="412" y="340"/>
                  </a:cubicBezTo>
                  <a:cubicBezTo>
                    <a:pt x="410" y="341"/>
                    <a:pt x="408" y="340"/>
                    <a:pt x="407" y="340"/>
                  </a:cubicBezTo>
                  <a:cubicBezTo>
                    <a:pt x="405" y="341"/>
                    <a:pt x="405" y="344"/>
                    <a:pt x="402" y="343"/>
                  </a:cubicBezTo>
                  <a:cubicBezTo>
                    <a:pt x="403" y="346"/>
                    <a:pt x="401" y="352"/>
                    <a:pt x="404" y="353"/>
                  </a:cubicBezTo>
                  <a:cubicBezTo>
                    <a:pt x="402" y="355"/>
                    <a:pt x="401" y="357"/>
                    <a:pt x="400" y="359"/>
                  </a:cubicBezTo>
                  <a:cubicBezTo>
                    <a:pt x="400" y="363"/>
                    <a:pt x="399" y="366"/>
                    <a:pt x="400" y="370"/>
                  </a:cubicBezTo>
                  <a:cubicBezTo>
                    <a:pt x="400" y="372"/>
                    <a:pt x="401" y="372"/>
                    <a:pt x="401" y="374"/>
                  </a:cubicBezTo>
                  <a:cubicBezTo>
                    <a:pt x="401" y="377"/>
                    <a:pt x="402" y="382"/>
                    <a:pt x="400" y="384"/>
                  </a:cubicBezTo>
                  <a:cubicBezTo>
                    <a:pt x="399" y="386"/>
                    <a:pt x="403" y="384"/>
                    <a:pt x="404" y="385"/>
                  </a:cubicBezTo>
                  <a:cubicBezTo>
                    <a:pt x="404" y="386"/>
                    <a:pt x="402" y="387"/>
                    <a:pt x="402" y="388"/>
                  </a:cubicBezTo>
                  <a:cubicBezTo>
                    <a:pt x="402" y="388"/>
                    <a:pt x="404" y="389"/>
                    <a:pt x="404" y="390"/>
                  </a:cubicBezTo>
                  <a:cubicBezTo>
                    <a:pt x="405" y="391"/>
                    <a:pt x="406" y="390"/>
                    <a:pt x="407" y="391"/>
                  </a:cubicBezTo>
                  <a:cubicBezTo>
                    <a:pt x="407" y="391"/>
                    <a:pt x="406" y="393"/>
                    <a:pt x="407" y="394"/>
                  </a:cubicBezTo>
                  <a:cubicBezTo>
                    <a:pt x="407" y="394"/>
                    <a:pt x="408" y="394"/>
                    <a:pt x="408" y="394"/>
                  </a:cubicBezTo>
                  <a:cubicBezTo>
                    <a:pt x="408" y="394"/>
                    <a:pt x="408" y="396"/>
                    <a:pt x="408" y="397"/>
                  </a:cubicBezTo>
                  <a:cubicBezTo>
                    <a:pt x="409" y="397"/>
                    <a:pt x="412" y="400"/>
                    <a:pt x="412" y="402"/>
                  </a:cubicBezTo>
                  <a:cubicBezTo>
                    <a:pt x="423" y="403"/>
                    <a:pt x="429" y="400"/>
                    <a:pt x="435" y="402"/>
                  </a:cubicBezTo>
                  <a:cubicBezTo>
                    <a:pt x="436" y="402"/>
                    <a:pt x="436" y="400"/>
                    <a:pt x="437" y="399"/>
                  </a:cubicBezTo>
                  <a:cubicBezTo>
                    <a:pt x="439" y="398"/>
                    <a:pt x="440" y="396"/>
                    <a:pt x="442" y="392"/>
                  </a:cubicBezTo>
                  <a:cubicBezTo>
                    <a:pt x="442" y="391"/>
                    <a:pt x="444" y="390"/>
                    <a:pt x="442" y="390"/>
                  </a:cubicBezTo>
                  <a:cubicBezTo>
                    <a:pt x="445" y="385"/>
                    <a:pt x="455" y="382"/>
                    <a:pt x="463" y="385"/>
                  </a:cubicBezTo>
                  <a:cubicBezTo>
                    <a:pt x="459" y="389"/>
                    <a:pt x="459" y="394"/>
                    <a:pt x="456" y="398"/>
                  </a:cubicBezTo>
                  <a:cubicBezTo>
                    <a:pt x="454" y="402"/>
                    <a:pt x="458" y="402"/>
                    <a:pt x="457" y="405"/>
                  </a:cubicBezTo>
                  <a:cubicBezTo>
                    <a:pt x="454" y="406"/>
                    <a:pt x="453" y="409"/>
                    <a:pt x="451" y="412"/>
                  </a:cubicBezTo>
                  <a:cubicBezTo>
                    <a:pt x="451" y="413"/>
                    <a:pt x="451" y="414"/>
                    <a:pt x="450" y="413"/>
                  </a:cubicBezTo>
                  <a:cubicBezTo>
                    <a:pt x="449" y="417"/>
                    <a:pt x="456" y="413"/>
                    <a:pt x="454" y="418"/>
                  </a:cubicBezTo>
                  <a:cubicBezTo>
                    <a:pt x="458" y="418"/>
                    <a:pt x="458" y="415"/>
                    <a:pt x="463" y="416"/>
                  </a:cubicBezTo>
                  <a:cubicBezTo>
                    <a:pt x="462" y="419"/>
                    <a:pt x="465" y="418"/>
                    <a:pt x="465" y="420"/>
                  </a:cubicBezTo>
                  <a:cubicBezTo>
                    <a:pt x="473" y="417"/>
                    <a:pt x="474" y="423"/>
                    <a:pt x="482" y="422"/>
                  </a:cubicBezTo>
                  <a:cubicBezTo>
                    <a:pt x="479" y="425"/>
                    <a:pt x="484" y="429"/>
                    <a:pt x="479" y="432"/>
                  </a:cubicBezTo>
                  <a:cubicBezTo>
                    <a:pt x="482" y="435"/>
                    <a:pt x="481" y="443"/>
                    <a:pt x="479" y="447"/>
                  </a:cubicBezTo>
                  <a:cubicBezTo>
                    <a:pt x="480" y="450"/>
                    <a:pt x="482" y="450"/>
                    <a:pt x="485" y="450"/>
                  </a:cubicBezTo>
                  <a:cubicBezTo>
                    <a:pt x="484" y="453"/>
                    <a:pt x="488" y="452"/>
                    <a:pt x="488" y="454"/>
                  </a:cubicBezTo>
                  <a:cubicBezTo>
                    <a:pt x="488" y="456"/>
                    <a:pt x="492" y="455"/>
                    <a:pt x="492" y="457"/>
                  </a:cubicBezTo>
                  <a:cubicBezTo>
                    <a:pt x="497" y="453"/>
                    <a:pt x="505" y="458"/>
                    <a:pt x="509" y="455"/>
                  </a:cubicBezTo>
                  <a:cubicBezTo>
                    <a:pt x="509" y="456"/>
                    <a:pt x="509" y="457"/>
                    <a:pt x="509" y="458"/>
                  </a:cubicBezTo>
                  <a:cubicBezTo>
                    <a:pt x="511" y="458"/>
                    <a:pt x="516" y="455"/>
                    <a:pt x="516" y="460"/>
                  </a:cubicBezTo>
                  <a:cubicBezTo>
                    <a:pt x="517" y="459"/>
                    <a:pt x="518" y="458"/>
                    <a:pt x="520" y="458"/>
                  </a:cubicBezTo>
                  <a:cubicBezTo>
                    <a:pt x="521" y="457"/>
                    <a:pt x="522" y="456"/>
                    <a:pt x="523" y="455"/>
                  </a:cubicBezTo>
                  <a:cubicBezTo>
                    <a:pt x="524" y="455"/>
                    <a:pt x="524" y="456"/>
                    <a:pt x="524" y="454"/>
                  </a:cubicBezTo>
                  <a:cubicBezTo>
                    <a:pt x="524" y="452"/>
                    <a:pt x="527" y="455"/>
                    <a:pt x="527" y="453"/>
                  </a:cubicBezTo>
                  <a:cubicBezTo>
                    <a:pt x="527" y="452"/>
                    <a:pt x="527" y="450"/>
                    <a:pt x="527" y="450"/>
                  </a:cubicBezTo>
                  <a:cubicBezTo>
                    <a:pt x="528" y="449"/>
                    <a:pt x="529" y="451"/>
                    <a:pt x="529" y="451"/>
                  </a:cubicBezTo>
                  <a:cubicBezTo>
                    <a:pt x="530" y="451"/>
                    <a:pt x="530" y="449"/>
                    <a:pt x="531" y="448"/>
                  </a:cubicBezTo>
                  <a:cubicBezTo>
                    <a:pt x="533" y="447"/>
                    <a:pt x="535" y="446"/>
                    <a:pt x="537" y="444"/>
                  </a:cubicBezTo>
                  <a:cubicBezTo>
                    <a:pt x="538" y="444"/>
                    <a:pt x="539" y="443"/>
                    <a:pt x="538" y="441"/>
                  </a:cubicBezTo>
                  <a:cubicBezTo>
                    <a:pt x="540" y="443"/>
                    <a:pt x="554" y="444"/>
                    <a:pt x="547" y="446"/>
                  </a:cubicBezTo>
                  <a:cubicBezTo>
                    <a:pt x="547" y="448"/>
                    <a:pt x="550" y="447"/>
                    <a:pt x="552" y="447"/>
                  </a:cubicBezTo>
                  <a:cubicBezTo>
                    <a:pt x="554" y="447"/>
                    <a:pt x="554" y="445"/>
                    <a:pt x="554" y="444"/>
                  </a:cubicBezTo>
                  <a:cubicBezTo>
                    <a:pt x="558" y="444"/>
                    <a:pt x="561" y="444"/>
                    <a:pt x="565" y="444"/>
                  </a:cubicBezTo>
                  <a:cubicBezTo>
                    <a:pt x="563" y="449"/>
                    <a:pt x="571" y="447"/>
                    <a:pt x="575" y="448"/>
                  </a:cubicBezTo>
                  <a:cubicBezTo>
                    <a:pt x="575" y="449"/>
                    <a:pt x="575" y="450"/>
                    <a:pt x="576" y="450"/>
                  </a:cubicBezTo>
                  <a:cubicBezTo>
                    <a:pt x="577" y="450"/>
                    <a:pt x="578" y="451"/>
                    <a:pt x="579" y="451"/>
                  </a:cubicBezTo>
                  <a:cubicBezTo>
                    <a:pt x="582" y="452"/>
                    <a:pt x="583" y="450"/>
                    <a:pt x="585" y="450"/>
                  </a:cubicBezTo>
                  <a:cubicBezTo>
                    <a:pt x="592" y="449"/>
                    <a:pt x="599" y="451"/>
                    <a:pt x="606" y="451"/>
                  </a:cubicBezTo>
                  <a:cubicBezTo>
                    <a:pt x="605" y="454"/>
                    <a:pt x="607" y="456"/>
                    <a:pt x="607" y="454"/>
                  </a:cubicBezTo>
                  <a:cubicBezTo>
                    <a:pt x="609" y="454"/>
                    <a:pt x="608" y="455"/>
                    <a:pt x="607" y="455"/>
                  </a:cubicBezTo>
                  <a:cubicBezTo>
                    <a:pt x="607" y="459"/>
                    <a:pt x="611" y="456"/>
                    <a:pt x="613" y="458"/>
                  </a:cubicBezTo>
                  <a:cubicBezTo>
                    <a:pt x="613" y="459"/>
                    <a:pt x="612" y="461"/>
                    <a:pt x="613" y="461"/>
                  </a:cubicBezTo>
                  <a:cubicBezTo>
                    <a:pt x="614" y="462"/>
                    <a:pt x="617" y="461"/>
                    <a:pt x="618" y="461"/>
                  </a:cubicBezTo>
                  <a:cubicBezTo>
                    <a:pt x="617" y="464"/>
                    <a:pt x="619" y="465"/>
                    <a:pt x="621" y="467"/>
                  </a:cubicBezTo>
                  <a:cubicBezTo>
                    <a:pt x="623" y="469"/>
                    <a:pt x="626" y="470"/>
                    <a:pt x="627" y="474"/>
                  </a:cubicBezTo>
                  <a:cubicBezTo>
                    <a:pt x="636" y="473"/>
                    <a:pt x="639" y="478"/>
                    <a:pt x="646" y="475"/>
                  </a:cubicBezTo>
                  <a:cubicBezTo>
                    <a:pt x="644" y="481"/>
                    <a:pt x="654" y="475"/>
                    <a:pt x="652" y="481"/>
                  </a:cubicBezTo>
                  <a:cubicBezTo>
                    <a:pt x="657" y="478"/>
                    <a:pt x="657" y="485"/>
                    <a:pt x="660" y="485"/>
                  </a:cubicBezTo>
                  <a:cubicBezTo>
                    <a:pt x="662" y="485"/>
                    <a:pt x="662" y="489"/>
                    <a:pt x="665" y="488"/>
                  </a:cubicBezTo>
                  <a:cubicBezTo>
                    <a:pt x="661" y="492"/>
                    <a:pt x="666" y="491"/>
                    <a:pt x="666" y="495"/>
                  </a:cubicBezTo>
                  <a:cubicBezTo>
                    <a:pt x="666" y="497"/>
                    <a:pt x="669" y="496"/>
                    <a:pt x="670" y="498"/>
                  </a:cubicBezTo>
                  <a:cubicBezTo>
                    <a:pt x="671" y="498"/>
                    <a:pt x="670" y="502"/>
                    <a:pt x="673" y="500"/>
                  </a:cubicBezTo>
                  <a:cubicBezTo>
                    <a:pt x="668" y="506"/>
                    <a:pt x="680" y="507"/>
                    <a:pt x="676" y="512"/>
                  </a:cubicBezTo>
                  <a:cubicBezTo>
                    <a:pt x="679" y="511"/>
                    <a:pt x="680" y="512"/>
                    <a:pt x="680" y="514"/>
                  </a:cubicBezTo>
                  <a:cubicBezTo>
                    <a:pt x="687" y="513"/>
                    <a:pt x="697" y="515"/>
                    <a:pt x="700" y="521"/>
                  </a:cubicBezTo>
                  <a:cubicBezTo>
                    <a:pt x="707" y="521"/>
                    <a:pt x="710" y="524"/>
                    <a:pt x="718" y="523"/>
                  </a:cubicBezTo>
                  <a:cubicBezTo>
                    <a:pt x="719" y="524"/>
                    <a:pt x="715" y="525"/>
                    <a:pt x="715" y="524"/>
                  </a:cubicBezTo>
                  <a:cubicBezTo>
                    <a:pt x="717" y="527"/>
                    <a:pt x="726" y="525"/>
                    <a:pt x="731" y="526"/>
                  </a:cubicBezTo>
                  <a:cubicBezTo>
                    <a:pt x="731" y="527"/>
                    <a:pt x="732" y="527"/>
                    <a:pt x="733" y="527"/>
                  </a:cubicBezTo>
                  <a:cubicBezTo>
                    <a:pt x="733" y="530"/>
                    <a:pt x="736" y="529"/>
                    <a:pt x="738" y="530"/>
                  </a:cubicBezTo>
                  <a:cubicBezTo>
                    <a:pt x="738" y="530"/>
                    <a:pt x="737" y="532"/>
                    <a:pt x="738" y="533"/>
                  </a:cubicBezTo>
                  <a:cubicBezTo>
                    <a:pt x="738" y="533"/>
                    <a:pt x="740" y="532"/>
                    <a:pt x="740" y="533"/>
                  </a:cubicBezTo>
                  <a:cubicBezTo>
                    <a:pt x="741" y="534"/>
                    <a:pt x="740" y="536"/>
                    <a:pt x="743" y="535"/>
                  </a:cubicBezTo>
                  <a:cubicBezTo>
                    <a:pt x="743" y="550"/>
                    <a:pt x="743" y="564"/>
                    <a:pt x="743" y="579"/>
                  </a:cubicBezTo>
                  <a:cubicBezTo>
                    <a:pt x="737" y="577"/>
                    <a:pt x="744" y="587"/>
                    <a:pt x="738" y="585"/>
                  </a:cubicBezTo>
                  <a:cubicBezTo>
                    <a:pt x="737" y="589"/>
                    <a:pt x="736" y="594"/>
                    <a:pt x="736" y="599"/>
                  </a:cubicBezTo>
                  <a:cubicBezTo>
                    <a:pt x="736" y="601"/>
                    <a:pt x="739" y="607"/>
                    <a:pt x="738" y="613"/>
                  </a:cubicBezTo>
                  <a:cubicBezTo>
                    <a:pt x="738" y="612"/>
                    <a:pt x="736" y="613"/>
                    <a:pt x="736" y="614"/>
                  </a:cubicBezTo>
                  <a:cubicBezTo>
                    <a:pt x="736" y="615"/>
                    <a:pt x="737" y="616"/>
                    <a:pt x="736" y="617"/>
                  </a:cubicBezTo>
                  <a:cubicBezTo>
                    <a:pt x="736" y="618"/>
                    <a:pt x="732" y="619"/>
                    <a:pt x="733" y="624"/>
                  </a:cubicBezTo>
                  <a:cubicBezTo>
                    <a:pt x="730" y="625"/>
                    <a:pt x="729" y="627"/>
                    <a:pt x="726" y="628"/>
                  </a:cubicBezTo>
                  <a:cubicBezTo>
                    <a:pt x="726" y="629"/>
                    <a:pt x="727" y="631"/>
                    <a:pt x="726" y="632"/>
                  </a:cubicBezTo>
                  <a:cubicBezTo>
                    <a:pt x="726" y="633"/>
                    <a:pt x="724" y="632"/>
                    <a:pt x="724" y="632"/>
                  </a:cubicBezTo>
                  <a:cubicBezTo>
                    <a:pt x="723" y="633"/>
                    <a:pt x="724" y="635"/>
                    <a:pt x="724" y="635"/>
                  </a:cubicBezTo>
                  <a:cubicBezTo>
                    <a:pt x="722" y="636"/>
                    <a:pt x="718" y="635"/>
                    <a:pt x="718" y="638"/>
                  </a:cubicBezTo>
                  <a:cubicBezTo>
                    <a:pt x="718" y="640"/>
                    <a:pt x="715" y="639"/>
                    <a:pt x="712" y="641"/>
                  </a:cubicBezTo>
                  <a:cubicBezTo>
                    <a:pt x="712" y="641"/>
                    <a:pt x="710" y="643"/>
                    <a:pt x="710" y="643"/>
                  </a:cubicBezTo>
                  <a:cubicBezTo>
                    <a:pt x="709" y="644"/>
                    <a:pt x="708" y="642"/>
                    <a:pt x="707" y="642"/>
                  </a:cubicBezTo>
                  <a:cubicBezTo>
                    <a:pt x="707" y="642"/>
                    <a:pt x="706" y="643"/>
                    <a:pt x="705" y="643"/>
                  </a:cubicBezTo>
                  <a:cubicBezTo>
                    <a:pt x="703" y="644"/>
                    <a:pt x="703" y="644"/>
                    <a:pt x="703" y="646"/>
                  </a:cubicBezTo>
                  <a:cubicBezTo>
                    <a:pt x="697" y="644"/>
                    <a:pt x="694" y="650"/>
                    <a:pt x="691" y="652"/>
                  </a:cubicBezTo>
                  <a:cubicBezTo>
                    <a:pt x="691" y="652"/>
                    <a:pt x="689" y="651"/>
                    <a:pt x="689" y="652"/>
                  </a:cubicBezTo>
                  <a:cubicBezTo>
                    <a:pt x="688" y="653"/>
                    <a:pt x="686" y="654"/>
                    <a:pt x="686" y="655"/>
                  </a:cubicBezTo>
                  <a:cubicBezTo>
                    <a:pt x="685" y="655"/>
                    <a:pt x="683" y="657"/>
                    <a:pt x="683" y="657"/>
                  </a:cubicBezTo>
                  <a:cubicBezTo>
                    <a:pt x="683" y="658"/>
                    <a:pt x="686" y="661"/>
                    <a:pt x="681" y="660"/>
                  </a:cubicBezTo>
                  <a:cubicBezTo>
                    <a:pt x="683" y="667"/>
                    <a:pt x="679" y="669"/>
                    <a:pt x="680" y="676"/>
                  </a:cubicBezTo>
                  <a:cubicBezTo>
                    <a:pt x="676" y="674"/>
                    <a:pt x="678" y="679"/>
                    <a:pt x="677" y="680"/>
                  </a:cubicBezTo>
                  <a:cubicBezTo>
                    <a:pt x="677" y="680"/>
                    <a:pt x="675" y="680"/>
                    <a:pt x="674" y="680"/>
                  </a:cubicBezTo>
                  <a:cubicBezTo>
                    <a:pt x="674" y="681"/>
                    <a:pt x="677" y="683"/>
                    <a:pt x="674" y="683"/>
                  </a:cubicBezTo>
                  <a:cubicBezTo>
                    <a:pt x="672" y="683"/>
                    <a:pt x="673" y="688"/>
                    <a:pt x="669" y="688"/>
                  </a:cubicBezTo>
                  <a:cubicBezTo>
                    <a:pt x="668" y="688"/>
                    <a:pt x="666" y="691"/>
                    <a:pt x="666" y="691"/>
                  </a:cubicBezTo>
                  <a:cubicBezTo>
                    <a:pt x="664" y="693"/>
                    <a:pt x="662" y="697"/>
                    <a:pt x="659" y="700"/>
                  </a:cubicBezTo>
                  <a:cubicBezTo>
                    <a:pt x="659" y="701"/>
                    <a:pt x="659" y="703"/>
                    <a:pt x="659" y="705"/>
                  </a:cubicBezTo>
                  <a:cubicBezTo>
                    <a:pt x="657" y="706"/>
                    <a:pt x="655" y="707"/>
                    <a:pt x="655" y="711"/>
                  </a:cubicBezTo>
                  <a:cubicBezTo>
                    <a:pt x="652" y="711"/>
                    <a:pt x="650" y="711"/>
                    <a:pt x="648" y="711"/>
                  </a:cubicBezTo>
                  <a:cubicBezTo>
                    <a:pt x="648" y="712"/>
                    <a:pt x="650" y="712"/>
                    <a:pt x="651" y="712"/>
                  </a:cubicBezTo>
                  <a:cubicBezTo>
                    <a:pt x="650" y="714"/>
                    <a:pt x="648" y="713"/>
                    <a:pt x="646" y="714"/>
                  </a:cubicBezTo>
                  <a:cubicBezTo>
                    <a:pt x="645" y="715"/>
                    <a:pt x="644" y="717"/>
                    <a:pt x="644" y="719"/>
                  </a:cubicBezTo>
                  <a:cubicBezTo>
                    <a:pt x="642" y="718"/>
                    <a:pt x="641" y="718"/>
                    <a:pt x="641" y="721"/>
                  </a:cubicBezTo>
                  <a:cubicBezTo>
                    <a:pt x="639" y="721"/>
                    <a:pt x="640" y="719"/>
                    <a:pt x="639" y="718"/>
                  </a:cubicBezTo>
                  <a:cubicBezTo>
                    <a:pt x="637" y="718"/>
                    <a:pt x="635" y="718"/>
                    <a:pt x="635" y="716"/>
                  </a:cubicBezTo>
                  <a:cubicBezTo>
                    <a:pt x="634" y="717"/>
                    <a:pt x="634" y="720"/>
                    <a:pt x="631" y="719"/>
                  </a:cubicBezTo>
                  <a:cubicBezTo>
                    <a:pt x="631" y="723"/>
                    <a:pt x="634" y="723"/>
                    <a:pt x="634" y="726"/>
                  </a:cubicBezTo>
                  <a:cubicBezTo>
                    <a:pt x="634" y="730"/>
                    <a:pt x="629" y="732"/>
                    <a:pt x="632" y="735"/>
                  </a:cubicBezTo>
                  <a:cubicBezTo>
                    <a:pt x="632" y="738"/>
                    <a:pt x="625" y="735"/>
                    <a:pt x="624" y="737"/>
                  </a:cubicBezTo>
                  <a:cubicBezTo>
                    <a:pt x="622" y="737"/>
                    <a:pt x="623" y="740"/>
                    <a:pt x="623" y="740"/>
                  </a:cubicBezTo>
                  <a:cubicBezTo>
                    <a:pt x="621" y="741"/>
                    <a:pt x="616" y="740"/>
                    <a:pt x="617" y="744"/>
                  </a:cubicBezTo>
                  <a:cubicBezTo>
                    <a:pt x="614" y="742"/>
                    <a:pt x="604" y="742"/>
                    <a:pt x="603" y="746"/>
                  </a:cubicBezTo>
                  <a:cubicBezTo>
                    <a:pt x="603" y="747"/>
                    <a:pt x="604" y="747"/>
                    <a:pt x="604" y="746"/>
                  </a:cubicBezTo>
                  <a:cubicBezTo>
                    <a:pt x="608" y="746"/>
                    <a:pt x="604" y="750"/>
                    <a:pt x="602" y="749"/>
                  </a:cubicBezTo>
                  <a:cubicBezTo>
                    <a:pt x="602" y="752"/>
                    <a:pt x="597" y="756"/>
                    <a:pt x="600" y="757"/>
                  </a:cubicBezTo>
                  <a:cubicBezTo>
                    <a:pt x="600" y="758"/>
                    <a:pt x="598" y="759"/>
                    <a:pt x="597" y="759"/>
                  </a:cubicBezTo>
                  <a:cubicBezTo>
                    <a:pt x="597" y="758"/>
                    <a:pt x="595" y="757"/>
                    <a:pt x="596" y="757"/>
                  </a:cubicBezTo>
                  <a:cubicBezTo>
                    <a:pt x="595" y="757"/>
                    <a:pt x="591" y="761"/>
                    <a:pt x="592" y="756"/>
                  </a:cubicBezTo>
                  <a:cubicBezTo>
                    <a:pt x="590" y="756"/>
                    <a:pt x="590" y="760"/>
                    <a:pt x="589" y="757"/>
                  </a:cubicBezTo>
                  <a:cubicBezTo>
                    <a:pt x="587" y="758"/>
                    <a:pt x="590" y="765"/>
                    <a:pt x="590" y="768"/>
                  </a:cubicBezTo>
                  <a:cubicBezTo>
                    <a:pt x="591" y="772"/>
                    <a:pt x="588" y="771"/>
                    <a:pt x="588" y="774"/>
                  </a:cubicBezTo>
                  <a:cubicBezTo>
                    <a:pt x="587" y="776"/>
                    <a:pt x="588" y="779"/>
                    <a:pt x="583" y="778"/>
                  </a:cubicBezTo>
                  <a:cubicBezTo>
                    <a:pt x="583" y="780"/>
                    <a:pt x="586" y="780"/>
                    <a:pt x="586" y="781"/>
                  </a:cubicBezTo>
                  <a:cubicBezTo>
                    <a:pt x="586" y="783"/>
                    <a:pt x="584" y="780"/>
                    <a:pt x="583" y="781"/>
                  </a:cubicBezTo>
                  <a:cubicBezTo>
                    <a:pt x="582" y="782"/>
                    <a:pt x="582" y="786"/>
                    <a:pt x="583" y="785"/>
                  </a:cubicBezTo>
                  <a:cubicBezTo>
                    <a:pt x="583" y="787"/>
                    <a:pt x="582" y="785"/>
                    <a:pt x="580" y="785"/>
                  </a:cubicBezTo>
                  <a:cubicBezTo>
                    <a:pt x="581" y="785"/>
                    <a:pt x="580" y="787"/>
                    <a:pt x="579" y="787"/>
                  </a:cubicBezTo>
                  <a:cubicBezTo>
                    <a:pt x="577" y="784"/>
                    <a:pt x="580" y="787"/>
                    <a:pt x="578" y="789"/>
                  </a:cubicBezTo>
                  <a:cubicBezTo>
                    <a:pt x="575" y="792"/>
                    <a:pt x="575" y="788"/>
                    <a:pt x="572" y="791"/>
                  </a:cubicBezTo>
                  <a:cubicBezTo>
                    <a:pt x="570" y="794"/>
                    <a:pt x="579" y="794"/>
                    <a:pt x="573" y="796"/>
                  </a:cubicBezTo>
                  <a:cubicBezTo>
                    <a:pt x="574" y="798"/>
                    <a:pt x="576" y="798"/>
                    <a:pt x="578" y="798"/>
                  </a:cubicBezTo>
                  <a:cubicBezTo>
                    <a:pt x="577" y="801"/>
                    <a:pt x="578" y="802"/>
                    <a:pt x="580" y="802"/>
                  </a:cubicBezTo>
                  <a:cubicBezTo>
                    <a:pt x="583" y="805"/>
                    <a:pt x="578" y="806"/>
                    <a:pt x="578" y="808"/>
                  </a:cubicBezTo>
                  <a:cubicBezTo>
                    <a:pt x="578" y="808"/>
                    <a:pt x="579" y="810"/>
                    <a:pt x="579" y="809"/>
                  </a:cubicBezTo>
                  <a:cubicBezTo>
                    <a:pt x="578" y="811"/>
                    <a:pt x="579" y="809"/>
                    <a:pt x="578" y="809"/>
                  </a:cubicBezTo>
                  <a:cubicBezTo>
                    <a:pt x="576" y="809"/>
                    <a:pt x="576" y="812"/>
                    <a:pt x="572" y="812"/>
                  </a:cubicBezTo>
                  <a:cubicBezTo>
                    <a:pt x="574" y="814"/>
                    <a:pt x="573" y="815"/>
                    <a:pt x="569" y="815"/>
                  </a:cubicBezTo>
                  <a:cubicBezTo>
                    <a:pt x="570" y="819"/>
                    <a:pt x="567" y="818"/>
                    <a:pt x="568" y="822"/>
                  </a:cubicBezTo>
                  <a:cubicBezTo>
                    <a:pt x="563" y="822"/>
                    <a:pt x="569" y="828"/>
                    <a:pt x="564" y="824"/>
                  </a:cubicBezTo>
                  <a:cubicBezTo>
                    <a:pt x="564" y="828"/>
                    <a:pt x="563" y="831"/>
                    <a:pt x="564" y="834"/>
                  </a:cubicBezTo>
                  <a:cubicBezTo>
                    <a:pt x="564" y="835"/>
                    <a:pt x="565" y="836"/>
                    <a:pt x="565" y="836"/>
                  </a:cubicBezTo>
                  <a:cubicBezTo>
                    <a:pt x="565" y="838"/>
                    <a:pt x="562" y="838"/>
                    <a:pt x="565" y="841"/>
                  </a:cubicBezTo>
                  <a:cubicBezTo>
                    <a:pt x="567" y="843"/>
                    <a:pt x="565" y="844"/>
                    <a:pt x="566" y="848"/>
                  </a:cubicBezTo>
                  <a:cubicBezTo>
                    <a:pt x="568" y="851"/>
                    <a:pt x="571" y="852"/>
                    <a:pt x="572" y="855"/>
                  </a:cubicBezTo>
                  <a:cubicBezTo>
                    <a:pt x="576" y="858"/>
                    <a:pt x="578" y="853"/>
                    <a:pt x="580" y="857"/>
                  </a:cubicBezTo>
                  <a:cubicBezTo>
                    <a:pt x="582" y="861"/>
                    <a:pt x="576" y="859"/>
                    <a:pt x="573" y="860"/>
                  </a:cubicBezTo>
                  <a:cubicBezTo>
                    <a:pt x="568" y="861"/>
                    <a:pt x="561" y="863"/>
                    <a:pt x="557" y="862"/>
                  </a:cubicBezTo>
                  <a:cubicBezTo>
                    <a:pt x="556" y="862"/>
                    <a:pt x="557" y="860"/>
                    <a:pt x="557" y="860"/>
                  </a:cubicBezTo>
                  <a:cubicBezTo>
                    <a:pt x="550" y="861"/>
                    <a:pt x="549" y="857"/>
                    <a:pt x="544" y="857"/>
                  </a:cubicBezTo>
                  <a:cubicBezTo>
                    <a:pt x="544" y="855"/>
                    <a:pt x="544" y="854"/>
                    <a:pt x="544" y="852"/>
                  </a:cubicBezTo>
                  <a:cubicBezTo>
                    <a:pt x="543" y="849"/>
                    <a:pt x="539" y="852"/>
                    <a:pt x="538" y="848"/>
                  </a:cubicBezTo>
                  <a:cubicBezTo>
                    <a:pt x="538" y="847"/>
                    <a:pt x="537" y="847"/>
                    <a:pt x="537" y="845"/>
                  </a:cubicBezTo>
                  <a:cubicBezTo>
                    <a:pt x="537" y="844"/>
                    <a:pt x="536" y="844"/>
                    <a:pt x="536" y="844"/>
                  </a:cubicBezTo>
                  <a:cubicBezTo>
                    <a:pt x="536" y="843"/>
                    <a:pt x="539" y="840"/>
                    <a:pt x="536" y="840"/>
                  </a:cubicBezTo>
                  <a:cubicBezTo>
                    <a:pt x="534" y="840"/>
                    <a:pt x="536" y="838"/>
                    <a:pt x="536" y="837"/>
                  </a:cubicBezTo>
                  <a:cubicBezTo>
                    <a:pt x="535" y="835"/>
                    <a:pt x="533" y="835"/>
                    <a:pt x="533" y="834"/>
                  </a:cubicBezTo>
                  <a:cubicBezTo>
                    <a:pt x="532" y="833"/>
                    <a:pt x="535" y="833"/>
                    <a:pt x="534" y="831"/>
                  </a:cubicBezTo>
                  <a:cubicBezTo>
                    <a:pt x="534" y="832"/>
                    <a:pt x="533" y="831"/>
                    <a:pt x="533" y="830"/>
                  </a:cubicBezTo>
                  <a:cubicBezTo>
                    <a:pt x="532" y="829"/>
                    <a:pt x="531" y="826"/>
                    <a:pt x="530" y="826"/>
                  </a:cubicBezTo>
                  <a:cubicBezTo>
                    <a:pt x="529" y="824"/>
                    <a:pt x="532" y="823"/>
                    <a:pt x="531" y="822"/>
                  </a:cubicBezTo>
                  <a:cubicBezTo>
                    <a:pt x="531" y="821"/>
                    <a:pt x="529" y="820"/>
                    <a:pt x="529" y="820"/>
                  </a:cubicBezTo>
                  <a:cubicBezTo>
                    <a:pt x="529" y="819"/>
                    <a:pt x="534" y="818"/>
                    <a:pt x="530" y="816"/>
                  </a:cubicBezTo>
                  <a:cubicBezTo>
                    <a:pt x="530" y="815"/>
                    <a:pt x="532" y="815"/>
                    <a:pt x="533" y="815"/>
                  </a:cubicBezTo>
                  <a:cubicBezTo>
                    <a:pt x="533" y="811"/>
                    <a:pt x="533" y="808"/>
                    <a:pt x="533" y="805"/>
                  </a:cubicBezTo>
                  <a:cubicBezTo>
                    <a:pt x="532" y="803"/>
                    <a:pt x="530" y="803"/>
                    <a:pt x="529" y="802"/>
                  </a:cubicBezTo>
                  <a:cubicBezTo>
                    <a:pt x="530" y="798"/>
                    <a:pt x="534" y="794"/>
                    <a:pt x="531" y="789"/>
                  </a:cubicBezTo>
                  <a:cubicBezTo>
                    <a:pt x="535" y="791"/>
                    <a:pt x="535" y="787"/>
                    <a:pt x="538" y="788"/>
                  </a:cubicBezTo>
                  <a:cubicBezTo>
                    <a:pt x="538" y="784"/>
                    <a:pt x="538" y="780"/>
                    <a:pt x="538" y="775"/>
                  </a:cubicBezTo>
                  <a:cubicBezTo>
                    <a:pt x="545" y="775"/>
                    <a:pt x="542" y="766"/>
                    <a:pt x="545" y="763"/>
                  </a:cubicBezTo>
                  <a:cubicBezTo>
                    <a:pt x="544" y="764"/>
                    <a:pt x="543" y="764"/>
                    <a:pt x="543" y="763"/>
                  </a:cubicBezTo>
                  <a:cubicBezTo>
                    <a:pt x="540" y="764"/>
                    <a:pt x="538" y="767"/>
                    <a:pt x="538" y="771"/>
                  </a:cubicBezTo>
                  <a:cubicBezTo>
                    <a:pt x="536" y="770"/>
                    <a:pt x="534" y="769"/>
                    <a:pt x="534" y="766"/>
                  </a:cubicBezTo>
                  <a:cubicBezTo>
                    <a:pt x="532" y="763"/>
                    <a:pt x="538" y="761"/>
                    <a:pt x="537" y="760"/>
                  </a:cubicBezTo>
                  <a:cubicBezTo>
                    <a:pt x="534" y="758"/>
                    <a:pt x="537" y="761"/>
                    <a:pt x="540" y="759"/>
                  </a:cubicBezTo>
                  <a:cubicBezTo>
                    <a:pt x="541" y="751"/>
                    <a:pt x="537" y="745"/>
                    <a:pt x="538" y="739"/>
                  </a:cubicBezTo>
                  <a:cubicBezTo>
                    <a:pt x="538" y="739"/>
                    <a:pt x="541" y="739"/>
                    <a:pt x="541" y="739"/>
                  </a:cubicBezTo>
                  <a:cubicBezTo>
                    <a:pt x="540" y="732"/>
                    <a:pt x="541" y="731"/>
                    <a:pt x="541" y="723"/>
                  </a:cubicBezTo>
                  <a:cubicBezTo>
                    <a:pt x="544" y="719"/>
                    <a:pt x="549" y="715"/>
                    <a:pt x="547" y="709"/>
                  </a:cubicBezTo>
                  <a:cubicBezTo>
                    <a:pt x="552" y="715"/>
                    <a:pt x="547" y="699"/>
                    <a:pt x="552" y="705"/>
                  </a:cubicBezTo>
                  <a:cubicBezTo>
                    <a:pt x="552" y="702"/>
                    <a:pt x="552" y="699"/>
                    <a:pt x="551" y="695"/>
                  </a:cubicBezTo>
                  <a:cubicBezTo>
                    <a:pt x="550" y="694"/>
                    <a:pt x="548" y="691"/>
                    <a:pt x="548" y="690"/>
                  </a:cubicBezTo>
                  <a:cubicBezTo>
                    <a:pt x="548" y="688"/>
                    <a:pt x="549" y="687"/>
                    <a:pt x="550" y="686"/>
                  </a:cubicBezTo>
                  <a:cubicBezTo>
                    <a:pt x="550" y="683"/>
                    <a:pt x="549" y="678"/>
                    <a:pt x="552" y="681"/>
                  </a:cubicBezTo>
                  <a:cubicBezTo>
                    <a:pt x="552" y="677"/>
                    <a:pt x="552" y="674"/>
                    <a:pt x="554" y="670"/>
                  </a:cubicBezTo>
                  <a:cubicBezTo>
                    <a:pt x="555" y="667"/>
                    <a:pt x="554" y="669"/>
                    <a:pt x="554" y="666"/>
                  </a:cubicBezTo>
                  <a:cubicBezTo>
                    <a:pt x="554" y="665"/>
                    <a:pt x="557" y="660"/>
                    <a:pt x="555" y="659"/>
                  </a:cubicBezTo>
                  <a:cubicBezTo>
                    <a:pt x="554" y="658"/>
                    <a:pt x="555" y="657"/>
                    <a:pt x="555" y="655"/>
                  </a:cubicBezTo>
                  <a:cubicBezTo>
                    <a:pt x="555" y="653"/>
                    <a:pt x="555" y="651"/>
                    <a:pt x="555" y="649"/>
                  </a:cubicBezTo>
                  <a:cubicBezTo>
                    <a:pt x="555" y="647"/>
                    <a:pt x="556" y="647"/>
                    <a:pt x="557" y="645"/>
                  </a:cubicBezTo>
                  <a:cubicBezTo>
                    <a:pt x="557" y="640"/>
                    <a:pt x="556" y="635"/>
                    <a:pt x="557" y="629"/>
                  </a:cubicBezTo>
                  <a:cubicBezTo>
                    <a:pt x="557" y="628"/>
                    <a:pt x="558" y="627"/>
                    <a:pt x="558" y="625"/>
                  </a:cubicBezTo>
                  <a:cubicBezTo>
                    <a:pt x="558" y="621"/>
                    <a:pt x="553" y="617"/>
                    <a:pt x="554" y="613"/>
                  </a:cubicBezTo>
                  <a:cubicBezTo>
                    <a:pt x="553" y="611"/>
                    <a:pt x="552" y="613"/>
                    <a:pt x="550" y="613"/>
                  </a:cubicBezTo>
                  <a:cubicBezTo>
                    <a:pt x="548" y="610"/>
                    <a:pt x="543" y="606"/>
                    <a:pt x="540" y="606"/>
                  </a:cubicBezTo>
                  <a:cubicBezTo>
                    <a:pt x="539" y="606"/>
                    <a:pt x="538" y="602"/>
                    <a:pt x="537" y="603"/>
                  </a:cubicBezTo>
                  <a:cubicBezTo>
                    <a:pt x="535" y="605"/>
                    <a:pt x="537" y="602"/>
                    <a:pt x="536" y="601"/>
                  </a:cubicBezTo>
                  <a:cubicBezTo>
                    <a:pt x="534" y="600"/>
                    <a:pt x="529" y="603"/>
                    <a:pt x="533" y="599"/>
                  </a:cubicBezTo>
                  <a:cubicBezTo>
                    <a:pt x="533" y="596"/>
                    <a:pt x="529" y="598"/>
                    <a:pt x="527" y="597"/>
                  </a:cubicBezTo>
                  <a:cubicBezTo>
                    <a:pt x="527" y="597"/>
                    <a:pt x="528" y="595"/>
                    <a:pt x="527" y="594"/>
                  </a:cubicBezTo>
                  <a:cubicBezTo>
                    <a:pt x="527" y="594"/>
                    <a:pt x="525" y="594"/>
                    <a:pt x="524" y="593"/>
                  </a:cubicBezTo>
                  <a:cubicBezTo>
                    <a:pt x="523" y="591"/>
                    <a:pt x="521" y="587"/>
                    <a:pt x="520" y="583"/>
                  </a:cubicBezTo>
                  <a:cubicBezTo>
                    <a:pt x="520" y="581"/>
                    <a:pt x="518" y="582"/>
                    <a:pt x="517" y="582"/>
                  </a:cubicBezTo>
                  <a:cubicBezTo>
                    <a:pt x="516" y="581"/>
                    <a:pt x="517" y="575"/>
                    <a:pt x="515" y="575"/>
                  </a:cubicBezTo>
                  <a:cubicBezTo>
                    <a:pt x="512" y="575"/>
                    <a:pt x="511" y="567"/>
                    <a:pt x="509" y="564"/>
                  </a:cubicBezTo>
                  <a:cubicBezTo>
                    <a:pt x="507" y="562"/>
                    <a:pt x="505" y="558"/>
                    <a:pt x="503" y="555"/>
                  </a:cubicBezTo>
                  <a:cubicBezTo>
                    <a:pt x="503" y="554"/>
                    <a:pt x="501" y="553"/>
                    <a:pt x="501" y="552"/>
                  </a:cubicBezTo>
                  <a:cubicBezTo>
                    <a:pt x="500" y="552"/>
                    <a:pt x="501" y="550"/>
                    <a:pt x="501" y="549"/>
                  </a:cubicBezTo>
                  <a:cubicBezTo>
                    <a:pt x="500" y="548"/>
                    <a:pt x="499" y="549"/>
                    <a:pt x="498" y="548"/>
                  </a:cubicBezTo>
                  <a:cubicBezTo>
                    <a:pt x="498" y="548"/>
                    <a:pt x="496" y="537"/>
                    <a:pt x="495" y="545"/>
                  </a:cubicBezTo>
                  <a:cubicBezTo>
                    <a:pt x="492" y="544"/>
                    <a:pt x="494" y="536"/>
                    <a:pt x="493" y="533"/>
                  </a:cubicBezTo>
                  <a:cubicBezTo>
                    <a:pt x="497" y="533"/>
                    <a:pt x="497" y="529"/>
                    <a:pt x="499" y="527"/>
                  </a:cubicBezTo>
                  <a:cubicBezTo>
                    <a:pt x="500" y="523"/>
                    <a:pt x="496" y="524"/>
                    <a:pt x="495" y="523"/>
                  </a:cubicBezTo>
                  <a:cubicBezTo>
                    <a:pt x="495" y="518"/>
                    <a:pt x="497" y="517"/>
                    <a:pt x="496" y="512"/>
                  </a:cubicBezTo>
                  <a:cubicBezTo>
                    <a:pt x="497" y="511"/>
                    <a:pt x="499" y="510"/>
                    <a:pt x="501" y="510"/>
                  </a:cubicBezTo>
                  <a:cubicBezTo>
                    <a:pt x="501" y="509"/>
                    <a:pt x="500" y="507"/>
                    <a:pt x="501" y="506"/>
                  </a:cubicBezTo>
                  <a:cubicBezTo>
                    <a:pt x="501" y="506"/>
                    <a:pt x="503" y="506"/>
                    <a:pt x="503" y="506"/>
                  </a:cubicBezTo>
                  <a:cubicBezTo>
                    <a:pt x="504" y="506"/>
                    <a:pt x="503" y="505"/>
                    <a:pt x="503" y="505"/>
                  </a:cubicBezTo>
                  <a:cubicBezTo>
                    <a:pt x="504" y="504"/>
                    <a:pt x="507" y="502"/>
                    <a:pt x="506" y="502"/>
                  </a:cubicBezTo>
                  <a:cubicBezTo>
                    <a:pt x="506" y="502"/>
                    <a:pt x="505" y="502"/>
                    <a:pt x="505" y="502"/>
                  </a:cubicBezTo>
                  <a:cubicBezTo>
                    <a:pt x="505" y="502"/>
                    <a:pt x="505" y="499"/>
                    <a:pt x="506" y="500"/>
                  </a:cubicBezTo>
                  <a:cubicBezTo>
                    <a:pt x="509" y="504"/>
                    <a:pt x="507" y="498"/>
                    <a:pt x="510" y="498"/>
                  </a:cubicBezTo>
                  <a:cubicBezTo>
                    <a:pt x="513" y="497"/>
                    <a:pt x="511" y="495"/>
                    <a:pt x="513" y="492"/>
                  </a:cubicBezTo>
                  <a:cubicBezTo>
                    <a:pt x="513" y="492"/>
                    <a:pt x="520" y="487"/>
                    <a:pt x="516" y="484"/>
                  </a:cubicBezTo>
                  <a:cubicBezTo>
                    <a:pt x="514" y="482"/>
                    <a:pt x="516" y="483"/>
                    <a:pt x="516" y="481"/>
                  </a:cubicBezTo>
                  <a:cubicBezTo>
                    <a:pt x="516" y="477"/>
                    <a:pt x="513" y="467"/>
                    <a:pt x="515" y="464"/>
                  </a:cubicBezTo>
                  <a:cubicBezTo>
                    <a:pt x="508" y="465"/>
                    <a:pt x="508" y="459"/>
                    <a:pt x="501" y="461"/>
                  </a:cubicBezTo>
                  <a:cubicBezTo>
                    <a:pt x="498" y="462"/>
                    <a:pt x="501" y="463"/>
                    <a:pt x="499" y="467"/>
                  </a:cubicBezTo>
                  <a:cubicBezTo>
                    <a:pt x="492" y="467"/>
                    <a:pt x="489" y="463"/>
                    <a:pt x="482" y="463"/>
                  </a:cubicBezTo>
                  <a:cubicBezTo>
                    <a:pt x="482" y="460"/>
                    <a:pt x="478" y="461"/>
                    <a:pt x="479" y="457"/>
                  </a:cubicBezTo>
                  <a:cubicBezTo>
                    <a:pt x="478" y="456"/>
                    <a:pt x="475" y="457"/>
                    <a:pt x="474" y="455"/>
                  </a:cubicBezTo>
                  <a:cubicBezTo>
                    <a:pt x="473" y="455"/>
                    <a:pt x="474" y="453"/>
                    <a:pt x="474" y="453"/>
                  </a:cubicBezTo>
                  <a:cubicBezTo>
                    <a:pt x="473" y="452"/>
                    <a:pt x="471" y="453"/>
                    <a:pt x="471" y="453"/>
                  </a:cubicBezTo>
                  <a:cubicBezTo>
                    <a:pt x="470" y="451"/>
                    <a:pt x="471" y="448"/>
                    <a:pt x="468" y="448"/>
                  </a:cubicBezTo>
                  <a:cubicBezTo>
                    <a:pt x="468" y="445"/>
                    <a:pt x="471" y="446"/>
                    <a:pt x="468" y="443"/>
                  </a:cubicBezTo>
                  <a:cubicBezTo>
                    <a:pt x="468" y="441"/>
                    <a:pt x="467" y="442"/>
                    <a:pt x="467" y="443"/>
                  </a:cubicBezTo>
                  <a:cubicBezTo>
                    <a:pt x="465" y="441"/>
                    <a:pt x="464" y="438"/>
                    <a:pt x="460" y="439"/>
                  </a:cubicBezTo>
                  <a:cubicBezTo>
                    <a:pt x="462" y="434"/>
                    <a:pt x="455" y="438"/>
                    <a:pt x="457" y="433"/>
                  </a:cubicBezTo>
                  <a:cubicBezTo>
                    <a:pt x="456" y="433"/>
                    <a:pt x="448" y="432"/>
                    <a:pt x="450" y="433"/>
                  </a:cubicBezTo>
                  <a:cubicBezTo>
                    <a:pt x="448" y="432"/>
                    <a:pt x="450" y="431"/>
                    <a:pt x="449" y="430"/>
                  </a:cubicBezTo>
                  <a:cubicBezTo>
                    <a:pt x="448" y="430"/>
                    <a:pt x="446" y="430"/>
                    <a:pt x="446" y="430"/>
                  </a:cubicBezTo>
                  <a:cubicBezTo>
                    <a:pt x="445" y="430"/>
                    <a:pt x="442" y="428"/>
                    <a:pt x="437" y="429"/>
                  </a:cubicBezTo>
                  <a:cubicBezTo>
                    <a:pt x="439" y="424"/>
                    <a:pt x="434" y="427"/>
                    <a:pt x="432" y="425"/>
                  </a:cubicBezTo>
                  <a:cubicBezTo>
                    <a:pt x="431" y="424"/>
                    <a:pt x="432" y="422"/>
                    <a:pt x="432" y="422"/>
                  </a:cubicBezTo>
                  <a:cubicBezTo>
                    <a:pt x="431" y="421"/>
                    <a:pt x="429" y="422"/>
                    <a:pt x="429" y="422"/>
                  </a:cubicBezTo>
                  <a:cubicBezTo>
                    <a:pt x="429" y="421"/>
                    <a:pt x="429" y="420"/>
                    <a:pt x="429" y="419"/>
                  </a:cubicBezTo>
                  <a:cubicBezTo>
                    <a:pt x="429" y="419"/>
                    <a:pt x="427" y="419"/>
                    <a:pt x="426" y="419"/>
                  </a:cubicBezTo>
                  <a:cubicBezTo>
                    <a:pt x="426" y="419"/>
                    <a:pt x="427" y="417"/>
                    <a:pt x="426" y="416"/>
                  </a:cubicBezTo>
                  <a:cubicBezTo>
                    <a:pt x="425" y="415"/>
                    <a:pt x="425" y="418"/>
                    <a:pt x="425" y="418"/>
                  </a:cubicBezTo>
                  <a:cubicBezTo>
                    <a:pt x="424" y="418"/>
                    <a:pt x="421" y="416"/>
                    <a:pt x="421" y="415"/>
                  </a:cubicBezTo>
                  <a:cubicBezTo>
                    <a:pt x="419" y="417"/>
                    <a:pt x="418" y="415"/>
                    <a:pt x="416" y="415"/>
                  </a:cubicBezTo>
                  <a:cubicBezTo>
                    <a:pt x="414" y="415"/>
                    <a:pt x="412" y="417"/>
                    <a:pt x="409" y="418"/>
                  </a:cubicBezTo>
                  <a:cubicBezTo>
                    <a:pt x="406" y="418"/>
                    <a:pt x="406" y="416"/>
                    <a:pt x="404" y="416"/>
                  </a:cubicBezTo>
                  <a:cubicBezTo>
                    <a:pt x="400" y="416"/>
                    <a:pt x="401" y="418"/>
                    <a:pt x="398" y="416"/>
                  </a:cubicBezTo>
                  <a:cubicBezTo>
                    <a:pt x="396" y="415"/>
                    <a:pt x="395" y="416"/>
                    <a:pt x="391" y="415"/>
                  </a:cubicBezTo>
                  <a:cubicBezTo>
                    <a:pt x="390" y="415"/>
                    <a:pt x="390" y="412"/>
                    <a:pt x="390" y="412"/>
                  </a:cubicBezTo>
                  <a:cubicBezTo>
                    <a:pt x="389" y="412"/>
                    <a:pt x="388" y="412"/>
                    <a:pt x="387" y="412"/>
                  </a:cubicBezTo>
                  <a:cubicBezTo>
                    <a:pt x="385" y="412"/>
                    <a:pt x="379" y="411"/>
                    <a:pt x="383" y="408"/>
                  </a:cubicBezTo>
                  <a:cubicBezTo>
                    <a:pt x="379" y="408"/>
                    <a:pt x="378" y="405"/>
                    <a:pt x="374" y="405"/>
                  </a:cubicBezTo>
                  <a:cubicBezTo>
                    <a:pt x="374" y="404"/>
                    <a:pt x="373" y="403"/>
                    <a:pt x="373" y="401"/>
                  </a:cubicBezTo>
                  <a:cubicBezTo>
                    <a:pt x="367" y="400"/>
                    <a:pt x="365" y="395"/>
                    <a:pt x="359" y="395"/>
                  </a:cubicBezTo>
                  <a:cubicBezTo>
                    <a:pt x="358" y="390"/>
                    <a:pt x="355" y="388"/>
                    <a:pt x="356" y="381"/>
                  </a:cubicBezTo>
                  <a:cubicBezTo>
                    <a:pt x="356" y="376"/>
                    <a:pt x="348" y="379"/>
                    <a:pt x="352" y="373"/>
                  </a:cubicBezTo>
                  <a:cubicBezTo>
                    <a:pt x="350" y="372"/>
                    <a:pt x="349" y="373"/>
                    <a:pt x="349" y="374"/>
                  </a:cubicBezTo>
                  <a:cubicBezTo>
                    <a:pt x="347" y="374"/>
                    <a:pt x="348" y="372"/>
                    <a:pt x="348" y="371"/>
                  </a:cubicBezTo>
                  <a:cubicBezTo>
                    <a:pt x="347" y="370"/>
                    <a:pt x="344" y="370"/>
                    <a:pt x="343" y="367"/>
                  </a:cubicBezTo>
                  <a:cubicBezTo>
                    <a:pt x="343" y="365"/>
                    <a:pt x="341" y="366"/>
                    <a:pt x="339" y="366"/>
                  </a:cubicBezTo>
                  <a:cubicBezTo>
                    <a:pt x="339" y="365"/>
                    <a:pt x="341" y="364"/>
                    <a:pt x="341" y="363"/>
                  </a:cubicBezTo>
                  <a:cubicBezTo>
                    <a:pt x="341" y="363"/>
                    <a:pt x="339" y="360"/>
                    <a:pt x="339" y="360"/>
                  </a:cubicBezTo>
                  <a:cubicBezTo>
                    <a:pt x="339" y="360"/>
                    <a:pt x="337" y="361"/>
                    <a:pt x="336" y="360"/>
                  </a:cubicBezTo>
                  <a:cubicBezTo>
                    <a:pt x="335" y="359"/>
                    <a:pt x="336" y="357"/>
                    <a:pt x="335" y="356"/>
                  </a:cubicBezTo>
                  <a:cubicBezTo>
                    <a:pt x="332" y="353"/>
                    <a:pt x="328" y="352"/>
                    <a:pt x="327" y="346"/>
                  </a:cubicBezTo>
                  <a:cubicBezTo>
                    <a:pt x="324" y="344"/>
                    <a:pt x="324" y="347"/>
                    <a:pt x="321" y="345"/>
                  </a:cubicBezTo>
                  <a:cubicBezTo>
                    <a:pt x="322" y="342"/>
                    <a:pt x="319" y="342"/>
                    <a:pt x="318" y="340"/>
                  </a:cubicBezTo>
                  <a:cubicBezTo>
                    <a:pt x="317" y="338"/>
                    <a:pt x="318" y="333"/>
                    <a:pt x="314" y="333"/>
                  </a:cubicBezTo>
                  <a:cubicBezTo>
                    <a:pt x="315" y="327"/>
                    <a:pt x="311" y="324"/>
                    <a:pt x="307" y="322"/>
                  </a:cubicBezTo>
                  <a:cubicBezTo>
                    <a:pt x="306" y="323"/>
                    <a:pt x="305" y="325"/>
                    <a:pt x="304" y="326"/>
                  </a:cubicBezTo>
                  <a:cubicBezTo>
                    <a:pt x="303" y="330"/>
                    <a:pt x="307" y="330"/>
                    <a:pt x="308" y="332"/>
                  </a:cubicBezTo>
                  <a:cubicBezTo>
                    <a:pt x="309" y="333"/>
                    <a:pt x="308" y="334"/>
                    <a:pt x="308" y="335"/>
                  </a:cubicBezTo>
                  <a:cubicBezTo>
                    <a:pt x="308" y="335"/>
                    <a:pt x="310" y="335"/>
                    <a:pt x="310" y="335"/>
                  </a:cubicBezTo>
                  <a:cubicBezTo>
                    <a:pt x="311" y="337"/>
                    <a:pt x="309" y="340"/>
                    <a:pt x="311" y="340"/>
                  </a:cubicBezTo>
                  <a:cubicBezTo>
                    <a:pt x="313" y="341"/>
                    <a:pt x="312" y="344"/>
                    <a:pt x="314" y="347"/>
                  </a:cubicBezTo>
                  <a:cubicBezTo>
                    <a:pt x="314" y="348"/>
                    <a:pt x="315" y="347"/>
                    <a:pt x="315" y="349"/>
                  </a:cubicBezTo>
                  <a:cubicBezTo>
                    <a:pt x="315" y="352"/>
                    <a:pt x="319" y="351"/>
                    <a:pt x="318" y="356"/>
                  </a:cubicBezTo>
                  <a:cubicBezTo>
                    <a:pt x="318" y="358"/>
                    <a:pt x="321" y="357"/>
                    <a:pt x="322" y="357"/>
                  </a:cubicBezTo>
                  <a:cubicBezTo>
                    <a:pt x="321" y="359"/>
                    <a:pt x="324" y="360"/>
                    <a:pt x="324" y="360"/>
                  </a:cubicBezTo>
                  <a:cubicBezTo>
                    <a:pt x="324" y="361"/>
                    <a:pt x="322" y="363"/>
                    <a:pt x="322" y="363"/>
                  </a:cubicBezTo>
                  <a:cubicBezTo>
                    <a:pt x="323" y="365"/>
                    <a:pt x="327" y="364"/>
                    <a:pt x="325" y="369"/>
                  </a:cubicBezTo>
                  <a:cubicBezTo>
                    <a:pt x="323" y="367"/>
                    <a:pt x="323" y="365"/>
                    <a:pt x="318" y="366"/>
                  </a:cubicBezTo>
                  <a:cubicBezTo>
                    <a:pt x="320" y="360"/>
                    <a:pt x="315" y="361"/>
                    <a:pt x="315" y="357"/>
                  </a:cubicBezTo>
                  <a:cubicBezTo>
                    <a:pt x="315" y="355"/>
                    <a:pt x="313" y="355"/>
                    <a:pt x="311" y="353"/>
                  </a:cubicBezTo>
                  <a:cubicBezTo>
                    <a:pt x="310" y="352"/>
                    <a:pt x="309" y="350"/>
                    <a:pt x="308" y="349"/>
                  </a:cubicBezTo>
                  <a:cubicBezTo>
                    <a:pt x="306" y="349"/>
                    <a:pt x="304" y="348"/>
                    <a:pt x="303" y="346"/>
                  </a:cubicBezTo>
                  <a:cubicBezTo>
                    <a:pt x="303" y="342"/>
                    <a:pt x="304" y="344"/>
                    <a:pt x="306" y="345"/>
                  </a:cubicBezTo>
                  <a:cubicBezTo>
                    <a:pt x="307" y="339"/>
                    <a:pt x="301" y="340"/>
                    <a:pt x="301" y="335"/>
                  </a:cubicBezTo>
                  <a:cubicBezTo>
                    <a:pt x="299" y="334"/>
                    <a:pt x="298" y="332"/>
                    <a:pt x="294" y="332"/>
                  </a:cubicBezTo>
                  <a:cubicBezTo>
                    <a:pt x="295" y="328"/>
                    <a:pt x="297" y="329"/>
                    <a:pt x="294" y="325"/>
                  </a:cubicBezTo>
                  <a:cubicBezTo>
                    <a:pt x="294" y="325"/>
                    <a:pt x="293" y="324"/>
                    <a:pt x="293" y="324"/>
                  </a:cubicBezTo>
                  <a:cubicBezTo>
                    <a:pt x="291" y="320"/>
                    <a:pt x="293" y="316"/>
                    <a:pt x="286" y="317"/>
                  </a:cubicBezTo>
                  <a:cubicBezTo>
                    <a:pt x="287" y="315"/>
                    <a:pt x="287" y="314"/>
                    <a:pt x="286" y="312"/>
                  </a:cubicBezTo>
                  <a:cubicBezTo>
                    <a:pt x="286" y="312"/>
                    <a:pt x="285" y="310"/>
                    <a:pt x="284" y="310"/>
                  </a:cubicBezTo>
                  <a:cubicBezTo>
                    <a:pt x="284" y="309"/>
                    <a:pt x="281" y="310"/>
                    <a:pt x="280" y="310"/>
                  </a:cubicBezTo>
                  <a:cubicBezTo>
                    <a:pt x="279" y="309"/>
                    <a:pt x="283" y="308"/>
                    <a:pt x="283" y="308"/>
                  </a:cubicBezTo>
                  <a:cubicBezTo>
                    <a:pt x="282" y="305"/>
                    <a:pt x="274" y="304"/>
                    <a:pt x="270" y="303"/>
                  </a:cubicBezTo>
                  <a:cubicBezTo>
                    <a:pt x="270" y="302"/>
                    <a:pt x="270" y="301"/>
                    <a:pt x="269" y="300"/>
                  </a:cubicBezTo>
                  <a:cubicBezTo>
                    <a:pt x="268" y="298"/>
                    <a:pt x="267" y="297"/>
                    <a:pt x="266" y="296"/>
                  </a:cubicBezTo>
                  <a:cubicBezTo>
                    <a:pt x="265" y="294"/>
                    <a:pt x="265" y="291"/>
                    <a:pt x="263" y="287"/>
                  </a:cubicBezTo>
                  <a:cubicBezTo>
                    <a:pt x="263" y="287"/>
                    <a:pt x="261" y="286"/>
                    <a:pt x="261" y="286"/>
                  </a:cubicBezTo>
                  <a:cubicBezTo>
                    <a:pt x="260" y="284"/>
                    <a:pt x="261" y="281"/>
                    <a:pt x="258" y="282"/>
                  </a:cubicBezTo>
                  <a:cubicBezTo>
                    <a:pt x="258" y="276"/>
                    <a:pt x="255" y="273"/>
                    <a:pt x="252" y="269"/>
                  </a:cubicBezTo>
                  <a:cubicBezTo>
                    <a:pt x="251" y="267"/>
                    <a:pt x="251" y="263"/>
                    <a:pt x="248" y="265"/>
                  </a:cubicBezTo>
                  <a:cubicBezTo>
                    <a:pt x="250" y="248"/>
                    <a:pt x="248" y="239"/>
                    <a:pt x="248" y="218"/>
                  </a:cubicBezTo>
                  <a:cubicBezTo>
                    <a:pt x="248" y="217"/>
                    <a:pt x="247" y="217"/>
                    <a:pt x="247" y="216"/>
                  </a:cubicBezTo>
                  <a:cubicBezTo>
                    <a:pt x="246" y="215"/>
                    <a:pt x="245" y="214"/>
                    <a:pt x="244" y="213"/>
                  </a:cubicBezTo>
                  <a:cubicBezTo>
                    <a:pt x="243" y="212"/>
                    <a:pt x="243" y="211"/>
                    <a:pt x="241" y="211"/>
                  </a:cubicBezTo>
                  <a:cubicBezTo>
                    <a:pt x="240" y="205"/>
                    <a:pt x="234" y="201"/>
                    <a:pt x="230" y="196"/>
                  </a:cubicBezTo>
                  <a:cubicBezTo>
                    <a:pt x="229" y="195"/>
                    <a:pt x="228" y="195"/>
                    <a:pt x="228" y="193"/>
                  </a:cubicBezTo>
                  <a:cubicBezTo>
                    <a:pt x="229" y="194"/>
                    <a:pt x="232" y="195"/>
                    <a:pt x="233" y="193"/>
                  </a:cubicBezTo>
                  <a:cubicBezTo>
                    <a:pt x="235" y="193"/>
                    <a:pt x="234" y="197"/>
                    <a:pt x="238" y="196"/>
                  </a:cubicBezTo>
                  <a:cubicBezTo>
                    <a:pt x="239" y="197"/>
                    <a:pt x="240" y="199"/>
                    <a:pt x="240" y="202"/>
                  </a:cubicBezTo>
                  <a:cubicBezTo>
                    <a:pt x="247" y="201"/>
                    <a:pt x="248" y="205"/>
                    <a:pt x="252" y="207"/>
                  </a:cubicBezTo>
                  <a:cubicBezTo>
                    <a:pt x="251" y="212"/>
                    <a:pt x="254" y="213"/>
                    <a:pt x="256" y="216"/>
                  </a:cubicBezTo>
                  <a:cubicBezTo>
                    <a:pt x="258" y="215"/>
                    <a:pt x="258" y="213"/>
                    <a:pt x="258" y="211"/>
                  </a:cubicBezTo>
                  <a:cubicBezTo>
                    <a:pt x="258" y="210"/>
                    <a:pt x="255" y="209"/>
                    <a:pt x="255" y="209"/>
                  </a:cubicBezTo>
                  <a:cubicBezTo>
                    <a:pt x="254" y="206"/>
                    <a:pt x="254" y="205"/>
                    <a:pt x="254" y="203"/>
                  </a:cubicBezTo>
                  <a:cubicBezTo>
                    <a:pt x="253" y="202"/>
                    <a:pt x="252" y="202"/>
                    <a:pt x="252" y="202"/>
                  </a:cubicBezTo>
                  <a:cubicBezTo>
                    <a:pt x="252" y="201"/>
                    <a:pt x="253" y="200"/>
                    <a:pt x="254" y="200"/>
                  </a:cubicBezTo>
                  <a:cubicBezTo>
                    <a:pt x="252" y="197"/>
                    <a:pt x="249" y="198"/>
                    <a:pt x="249" y="195"/>
                  </a:cubicBezTo>
                  <a:cubicBezTo>
                    <a:pt x="243" y="195"/>
                    <a:pt x="242" y="190"/>
                    <a:pt x="235" y="190"/>
                  </a:cubicBezTo>
                  <a:cubicBezTo>
                    <a:pt x="237" y="186"/>
                    <a:pt x="231" y="189"/>
                    <a:pt x="233" y="185"/>
                  </a:cubicBezTo>
                  <a:cubicBezTo>
                    <a:pt x="231" y="183"/>
                    <a:pt x="229" y="185"/>
                    <a:pt x="227" y="182"/>
                  </a:cubicBezTo>
                  <a:cubicBezTo>
                    <a:pt x="227" y="181"/>
                    <a:pt x="229" y="181"/>
                    <a:pt x="230" y="181"/>
                  </a:cubicBezTo>
                  <a:cubicBezTo>
                    <a:pt x="232" y="177"/>
                    <a:pt x="225" y="179"/>
                    <a:pt x="226" y="179"/>
                  </a:cubicBezTo>
                  <a:cubicBezTo>
                    <a:pt x="224" y="178"/>
                    <a:pt x="225" y="177"/>
                    <a:pt x="224" y="176"/>
                  </a:cubicBezTo>
                  <a:cubicBezTo>
                    <a:pt x="224" y="176"/>
                    <a:pt x="221" y="177"/>
                    <a:pt x="221" y="176"/>
                  </a:cubicBezTo>
                  <a:cubicBezTo>
                    <a:pt x="221" y="175"/>
                    <a:pt x="223" y="175"/>
                    <a:pt x="223" y="174"/>
                  </a:cubicBezTo>
                  <a:cubicBezTo>
                    <a:pt x="222" y="171"/>
                    <a:pt x="221" y="174"/>
                    <a:pt x="219" y="174"/>
                  </a:cubicBezTo>
                  <a:cubicBezTo>
                    <a:pt x="216" y="171"/>
                    <a:pt x="217" y="168"/>
                    <a:pt x="216" y="166"/>
                  </a:cubicBezTo>
                  <a:cubicBezTo>
                    <a:pt x="215" y="166"/>
                    <a:pt x="214" y="165"/>
                    <a:pt x="212" y="165"/>
                  </a:cubicBezTo>
                  <a:cubicBezTo>
                    <a:pt x="217" y="157"/>
                    <a:pt x="200" y="162"/>
                    <a:pt x="202" y="154"/>
                  </a:cubicBezTo>
                  <a:cubicBezTo>
                    <a:pt x="203" y="154"/>
                    <a:pt x="205" y="154"/>
                    <a:pt x="206" y="154"/>
                  </a:cubicBezTo>
                  <a:cubicBezTo>
                    <a:pt x="206" y="151"/>
                    <a:pt x="200" y="155"/>
                    <a:pt x="202" y="150"/>
                  </a:cubicBezTo>
                  <a:cubicBezTo>
                    <a:pt x="199" y="150"/>
                    <a:pt x="196" y="150"/>
                    <a:pt x="193" y="150"/>
                  </a:cubicBezTo>
                  <a:cubicBezTo>
                    <a:pt x="196" y="148"/>
                    <a:pt x="192" y="146"/>
                    <a:pt x="195" y="145"/>
                  </a:cubicBezTo>
                  <a:cubicBezTo>
                    <a:pt x="195" y="143"/>
                    <a:pt x="191" y="143"/>
                    <a:pt x="192" y="144"/>
                  </a:cubicBezTo>
                  <a:cubicBezTo>
                    <a:pt x="189" y="141"/>
                    <a:pt x="192" y="140"/>
                    <a:pt x="189" y="137"/>
                  </a:cubicBezTo>
                  <a:cubicBezTo>
                    <a:pt x="186" y="137"/>
                    <a:pt x="183" y="137"/>
                    <a:pt x="181" y="137"/>
                  </a:cubicBezTo>
                  <a:cubicBezTo>
                    <a:pt x="181" y="135"/>
                    <a:pt x="183" y="134"/>
                    <a:pt x="183" y="131"/>
                  </a:cubicBezTo>
                  <a:cubicBezTo>
                    <a:pt x="182" y="129"/>
                    <a:pt x="179" y="130"/>
                    <a:pt x="182" y="127"/>
                  </a:cubicBezTo>
                  <a:cubicBezTo>
                    <a:pt x="177" y="128"/>
                    <a:pt x="174" y="129"/>
                    <a:pt x="168" y="129"/>
                  </a:cubicBezTo>
                  <a:cubicBezTo>
                    <a:pt x="168" y="125"/>
                    <a:pt x="165" y="123"/>
                    <a:pt x="161" y="122"/>
                  </a:cubicBezTo>
                  <a:cubicBezTo>
                    <a:pt x="160" y="121"/>
                    <a:pt x="158" y="121"/>
                    <a:pt x="157" y="120"/>
                  </a:cubicBezTo>
                  <a:cubicBezTo>
                    <a:pt x="156" y="120"/>
                    <a:pt x="157" y="118"/>
                    <a:pt x="157" y="117"/>
                  </a:cubicBezTo>
                  <a:cubicBezTo>
                    <a:pt x="156" y="117"/>
                    <a:pt x="153" y="118"/>
                    <a:pt x="154" y="116"/>
                  </a:cubicBezTo>
                  <a:cubicBezTo>
                    <a:pt x="149" y="114"/>
                    <a:pt x="140" y="119"/>
                    <a:pt x="137" y="116"/>
                  </a:cubicBezTo>
                  <a:cubicBezTo>
                    <a:pt x="137" y="116"/>
                    <a:pt x="137" y="115"/>
                    <a:pt x="137" y="115"/>
                  </a:cubicBezTo>
                  <a:cubicBezTo>
                    <a:pt x="136" y="114"/>
                    <a:pt x="134" y="116"/>
                    <a:pt x="134" y="116"/>
                  </a:cubicBezTo>
                  <a:cubicBezTo>
                    <a:pt x="133" y="116"/>
                    <a:pt x="133" y="112"/>
                    <a:pt x="127" y="113"/>
                  </a:cubicBezTo>
                  <a:cubicBezTo>
                    <a:pt x="127" y="110"/>
                    <a:pt x="121" y="111"/>
                    <a:pt x="125" y="108"/>
                  </a:cubicBezTo>
                  <a:cubicBezTo>
                    <a:pt x="123" y="108"/>
                    <a:pt x="123" y="109"/>
                    <a:pt x="122" y="109"/>
                  </a:cubicBezTo>
                  <a:cubicBezTo>
                    <a:pt x="121" y="109"/>
                    <a:pt x="120" y="108"/>
                    <a:pt x="120" y="108"/>
                  </a:cubicBezTo>
                  <a:cubicBezTo>
                    <a:pt x="117" y="108"/>
                    <a:pt x="116" y="111"/>
                    <a:pt x="113" y="109"/>
                  </a:cubicBezTo>
                  <a:cubicBezTo>
                    <a:pt x="110" y="109"/>
                    <a:pt x="113" y="114"/>
                    <a:pt x="112" y="116"/>
                  </a:cubicBezTo>
                  <a:cubicBezTo>
                    <a:pt x="111" y="115"/>
                    <a:pt x="110" y="114"/>
                    <a:pt x="108" y="115"/>
                  </a:cubicBezTo>
                  <a:cubicBezTo>
                    <a:pt x="106" y="115"/>
                    <a:pt x="107" y="117"/>
                    <a:pt x="106" y="117"/>
                  </a:cubicBezTo>
                  <a:cubicBezTo>
                    <a:pt x="105" y="118"/>
                    <a:pt x="100" y="118"/>
                    <a:pt x="98" y="119"/>
                  </a:cubicBezTo>
                  <a:cubicBezTo>
                    <a:pt x="97" y="120"/>
                    <a:pt x="97" y="121"/>
                    <a:pt x="95" y="122"/>
                  </a:cubicBezTo>
                  <a:cubicBezTo>
                    <a:pt x="93" y="122"/>
                    <a:pt x="92" y="120"/>
                    <a:pt x="89" y="120"/>
                  </a:cubicBezTo>
                  <a:cubicBezTo>
                    <a:pt x="92" y="118"/>
                    <a:pt x="95" y="117"/>
                    <a:pt x="94" y="112"/>
                  </a:cubicBezTo>
                  <a:cubicBezTo>
                    <a:pt x="96" y="112"/>
                    <a:pt x="96" y="111"/>
                    <a:pt x="97" y="109"/>
                  </a:cubicBezTo>
                  <a:cubicBezTo>
                    <a:pt x="96" y="107"/>
                    <a:pt x="94" y="108"/>
                    <a:pt x="92" y="108"/>
                  </a:cubicBezTo>
                  <a:cubicBezTo>
                    <a:pt x="90" y="109"/>
                    <a:pt x="91" y="111"/>
                    <a:pt x="88" y="113"/>
                  </a:cubicBezTo>
                  <a:cubicBezTo>
                    <a:pt x="87" y="114"/>
                    <a:pt x="87" y="116"/>
                    <a:pt x="85" y="116"/>
                  </a:cubicBezTo>
                  <a:cubicBezTo>
                    <a:pt x="84" y="116"/>
                    <a:pt x="84" y="120"/>
                    <a:pt x="81" y="119"/>
                  </a:cubicBezTo>
                  <a:cubicBezTo>
                    <a:pt x="82" y="121"/>
                    <a:pt x="80" y="121"/>
                    <a:pt x="78" y="122"/>
                  </a:cubicBezTo>
                  <a:cubicBezTo>
                    <a:pt x="78" y="123"/>
                    <a:pt x="78" y="125"/>
                    <a:pt x="78" y="127"/>
                  </a:cubicBezTo>
                  <a:cubicBezTo>
                    <a:pt x="74" y="129"/>
                    <a:pt x="73" y="133"/>
                    <a:pt x="70" y="136"/>
                  </a:cubicBezTo>
                  <a:cubicBezTo>
                    <a:pt x="69" y="136"/>
                    <a:pt x="68" y="135"/>
                    <a:pt x="67" y="136"/>
                  </a:cubicBezTo>
                  <a:cubicBezTo>
                    <a:pt x="67" y="136"/>
                    <a:pt x="68" y="138"/>
                    <a:pt x="67" y="138"/>
                  </a:cubicBezTo>
                  <a:cubicBezTo>
                    <a:pt x="67" y="139"/>
                    <a:pt x="61" y="139"/>
                    <a:pt x="63" y="140"/>
                  </a:cubicBezTo>
                  <a:cubicBezTo>
                    <a:pt x="65" y="142"/>
                    <a:pt x="59" y="141"/>
                    <a:pt x="57" y="144"/>
                  </a:cubicBezTo>
                  <a:cubicBezTo>
                    <a:pt x="57" y="144"/>
                    <a:pt x="55" y="149"/>
                    <a:pt x="54" y="148"/>
                  </a:cubicBezTo>
                  <a:cubicBezTo>
                    <a:pt x="53" y="147"/>
                    <a:pt x="54" y="148"/>
                    <a:pt x="53" y="150"/>
                  </a:cubicBezTo>
                  <a:cubicBezTo>
                    <a:pt x="51" y="150"/>
                    <a:pt x="49" y="150"/>
                    <a:pt x="47" y="150"/>
                  </a:cubicBezTo>
                  <a:cubicBezTo>
                    <a:pt x="44" y="151"/>
                    <a:pt x="50" y="152"/>
                    <a:pt x="43" y="152"/>
                  </a:cubicBezTo>
                  <a:cubicBezTo>
                    <a:pt x="40" y="153"/>
                    <a:pt x="38" y="152"/>
                    <a:pt x="35" y="154"/>
                  </a:cubicBezTo>
                  <a:cubicBezTo>
                    <a:pt x="33" y="155"/>
                    <a:pt x="32" y="158"/>
                    <a:pt x="29" y="157"/>
                  </a:cubicBezTo>
                  <a:cubicBezTo>
                    <a:pt x="29" y="153"/>
                    <a:pt x="33" y="154"/>
                    <a:pt x="36" y="152"/>
                  </a:cubicBezTo>
                  <a:cubicBezTo>
                    <a:pt x="37" y="152"/>
                    <a:pt x="38" y="152"/>
                    <a:pt x="38" y="151"/>
                  </a:cubicBezTo>
                  <a:cubicBezTo>
                    <a:pt x="38" y="149"/>
                    <a:pt x="41" y="150"/>
                    <a:pt x="43" y="150"/>
                  </a:cubicBezTo>
                  <a:cubicBezTo>
                    <a:pt x="45" y="150"/>
                    <a:pt x="44" y="146"/>
                    <a:pt x="45" y="145"/>
                  </a:cubicBezTo>
                  <a:cubicBezTo>
                    <a:pt x="45" y="145"/>
                    <a:pt x="46" y="148"/>
                    <a:pt x="49" y="144"/>
                  </a:cubicBezTo>
                  <a:cubicBezTo>
                    <a:pt x="49" y="143"/>
                    <a:pt x="50" y="144"/>
                    <a:pt x="50" y="143"/>
                  </a:cubicBezTo>
                  <a:cubicBezTo>
                    <a:pt x="50" y="141"/>
                    <a:pt x="54" y="142"/>
                    <a:pt x="56" y="140"/>
                  </a:cubicBezTo>
                  <a:cubicBezTo>
                    <a:pt x="56" y="138"/>
                    <a:pt x="56" y="135"/>
                    <a:pt x="56" y="133"/>
                  </a:cubicBezTo>
                  <a:cubicBezTo>
                    <a:pt x="60" y="137"/>
                    <a:pt x="56" y="129"/>
                    <a:pt x="61" y="130"/>
                  </a:cubicBezTo>
                  <a:cubicBezTo>
                    <a:pt x="62" y="127"/>
                    <a:pt x="55" y="131"/>
                    <a:pt x="57" y="126"/>
                  </a:cubicBezTo>
                  <a:cubicBezTo>
                    <a:pt x="56" y="129"/>
                    <a:pt x="47" y="125"/>
                    <a:pt x="46" y="129"/>
                  </a:cubicBezTo>
                  <a:cubicBezTo>
                    <a:pt x="44" y="129"/>
                    <a:pt x="45" y="126"/>
                    <a:pt x="45" y="126"/>
                  </a:cubicBezTo>
                  <a:cubicBezTo>
                    <a:pt x="43" y="125"/>
                    <a:pt x="39" y="127"/>
                    <a:pt x="36" y="126"/>
                  </a:cubicBezTo>
                  <a:cubicBezTo>
                    <a:pt x="38" y="123"/>
                    <a:pt x="34" y="124"/>
                    <a:pt x="33" y="123"/>
                  </a:cubicBezTo>
                  <a:cubicBezTo>
                    <a:pt x="33" y="122"/>
                    <a:pt x="35" y="121"/>
                    <a:pt x="35" y="122"/>
                  </a:cubicBezTo>
                  <a:cubicBezTo>
                    <a:pt x="32" y="118"/>
                    <a:pt x="30" y="119"/>
                    <a:pt x="28" y="115"/>
                  </a:cubicBezTo>
                  <a:cubicBezTo>
                    <a:pt x="26" y="117"/>
                    <a:pt x="22" y="116"/>
                    <a:pt x="18" y="116"/>
                  </a:cubicBezTo>
                  <a:cubicBezTo>
                    <a:pt x="18" y="114"/>
                    <a:pt x="18" y="114"/>
                    <a:pt x="19" y="113"/>
                  </a:cubicBezTo>
                  <a:cubicBezTo>
                    <a:pt x="18" y="111"/>
                    <a:pt x="14" y="111"/>
                    <a:pt x="15" y="106"/>
                  </a:cubicBezTo>
                  <a:cubicBezTo>
                    <a:pt x="15" y="105"/>
                    <a:pt x="13" y="103"/>
                    <a:pt x="12" y="105"/>
                  </a:cubicBezTo>
                  <a:cubicBezTo>
                    <a:pt x="9" y="105"/>
                    <a:pt x="12" y="101"/>
                    <a:pt x="12" y="99"/>
                  </a:cubicBezTo>
                  <a:cubicBezTo>
                    <a:pt x="13" y="98"/>
                    <a:pt x="12" y="97"/>
                    <a:pt x="12" y="96"/>
                  </a:cubicBezTo>
                  <a:cubicBezTo>
                    <a:pt x="13" y="96"/>
                    <a:pt x="15" y="97"/>
                    <a:pt x="15" y="96"/>
                  </a:cubicBezTo>
                  <a:cubicBezTo>
                    <a:pt x="16" y="95"/>
                    <a:pt x="15" y="93"/>
                    <a:pt x="17" y="92"/>
                  </a:cubicBezTo>
                  <a:cubicBezTo>
                    <a:pt x="20" y="92"/>
                    <a:pt x="25" y="91"/>
                    <a:pt x="28" y="89"/>
                  </a:cubicBezTo>
                  <a:cubicBezTo>
                    <a:pt x="29" y="88"/>
                    <a:pt x="31" y="89"/>
                    <a:pt x="33" y="88"/>
                  </a:cubicBezTo>
                  <a:cubicBezTo>
                    <a:pt x="36" y="87"/>
                    <a:pt x="31" y="84"/>
                    <a:pt x="39" y="85"/>
                  </a:cubicBezTo>
                  <a:cubicBezTo>
                    <a:pt x="38" y="82"/>
                    <a:pt x="38" y="79"/>
                    <a:pt x="36" y="74"/>
                  </a:cubicBezTo>
                  <a:cubicBezTo>
                    <a:pt x="33" y="71"/>
                    <a:pt x="26" y="79"/>
                    <a:pt x="22" y="75"/>
                  </a:cubicBezTo>
                  <a:cubicBezTo>
                    <a:pt x="20" y="73"/>
                    <a:pt x="22" y="77"/>
                    <a:pt x="17" y="77"/>
                  </a:cubicBezTo>
                  <a:cubicBezTo>
                    <a:pt x="15" y="74"/>
                    <a:pt x="10" y="76"/>
                    <a:pt x="7" y="74"/>
                  </a:cubicBezTo>
                  <a:cubicBezTo>
                    <a:pt x="6" y="74"/>
                    <a:pt x="9" y="71"/>
                    <a:pt x="7" y="71"/>
                  </a:cubicBezTo>
                  <a:cubicBezTo>
                    <a:pt x="4" y="71"/>
                    <a:pt x="1" y="70"/>
                    <a:pt x="1" y="66"/>
                  </a:cubicBezTo>
                  <a:cubicBezTo>
                    <a:pt x="10" y="66"/>
                    <a:pt x="0" y="61"/>
                    <a:pt x="10" y="63"/>
                  </a:cubicBezTo>
                  <a:cubicBezTo>
                    <a:pt x="11" y="62"/>
                    <a:pt x="10" y="61"/>
                    <a:pt x="10" y="61"/>
                  </a:cubicBezTo>
                  <a:cubicBezTo>
                    <a:pt x="10" y="58"/>
                    <a:pt x="12" y="61"/>
                    <a:pt x="12" y="61"/>
                  </a:cubicBezTo>
                  <a:cubicBezTo>
                    <a:pt x="15" y="61"/>
                    <a:pt x="15" y="60"/>
                    <a:pt x="18" y="60"/>
                  </a:cubicBezTo>
                  <a:cubicBezTo>
                    <a:pt x="19" y="60"/>
                    <a:pt x="19" y="62"/>
                    <a:pt x="21" y="63"/>
                  </a:cubicBezTo>
                  <a:cubicBezTo>
                    <a:pt x="24" y="63"/>
                    <a:pt x="27" y="62"/>
                    <a:pt x="31" y="63"/>
                  </a:cubicBezTo>
                  <a:cubicBezTo>
                    <a:pt x="33" y="63"/>
                    <a:pt x="33" y="64"/>
                    <a:pt x="35" y="63"/>
                  </a:cubicBezTo>
                  <a:cubicBezTo>
                    <a:pt x="37" y="62"/>
                    <a:pt x="35" y="61"/>
                    <a:pt x="35" y="60"/>
                  </a:cubicBezTo>
                  <a:cubicBezTo>
                    <a:pt x="36" y="60"/>
                    <a:pt x="37" y="60"/>
                    <a:pt x="38" y="58"/>
                  </a:cubicBezTo>
                  <a:cubicBezTo>
                    <a:pt x="38" y="55"/>
                    <a:pt x="31" y="59"/>
                    <a:pt x="33" y="54"/>
                  </a:cubicBezTo>
                  <a:cubicBezTo>
                    <a:pt x="29" y="54"/>
                    <a:pt x="26" y="52"/>
                    <a:pt x="22" y="51"/>
                  </a:cubicBezTo>
                  <a:cubicBezTo>
                    <a:pt x="24" y="49"/>
                    <a:pt x="24" y="49"/>
                    <a:pt x="21" y="47"/>
                  </a:cubicBezTo>
                  <a:cubicBezTo>
                    <a:pt x="20" y="47"/>
                    <a:pt x="20" y="46"/>
                    <a:pt x="19" y="46"/>
                  </a:cubicBezTo>
                  <a:cubicBezTo>
                    <a:pt x="18" y="45"/>
                    <a:pt x="15" y="45"/>
                    <a:pt x="14" y="44"/>
                  </a:cubicBezTo>
                  <a:cubicBezTo>
                    <a:pt x="14" y="45"/>
                    <a:pt x="17" y="40"/>
                    <a:pt x="14" y="40"/>
                  </a:cubicBezTo>
                  <a:cubicBezTo>
                    <a:pt x="13" y="40"/>
                    <a:pt x="14" y="42"/>
                    <a:pt x="12" y="42"/>
                  </a:cubicBezTo>
                  <a:cubicBezTo>
                    <a:pt x="11" y="42"/>
                    <a:pt x="10" y="40"/>
                    <a:pt x="8" y="40"/>
                  </a:cubicBezTo>
                  <a:cubicBezTo>
                    <a:pt x="11" y="36"/>
                    <a:pt x="17" y="35"/>
                    <a:pt x="22" y="33"/>
                  </a:cubicBezTo>
                  <a:cubicBezTo>
                    <a:pt x="21" y="28"/>
                    <a:pt x="26" y="29"/>
                    <a:pt x="28" y="26"/>
                  </a:cubicBezTo>
                  <a:cubicBezTo>
                    <a:pt x="29" y="24"/>
                    <a:pt x="27" y="22"/>
                    <a:pt x="29" y="21"/>
                  </a:cubicBezTo>
                  <a:cubicBezTo>
                    <a:pt x="33" y="24"/>
                    <a:pt x="33" y="22"/>
                    <a:pt x="39" y="22"/>
                  </a:cubicBezTo>
                  <a:cubicBezTo>
                    <a:pt x="42" y="18"/>
                    <a:pt x="46" y="15"/>
                    <a:pt x="54" y="16"/>
                  </a:cubicBezTo>
                  <a:cubicBezTo>
                    <a:pt x="56" y="17"/>
                    <a:pt x="55" y="14"/>
                    <a:pt x="56" y="14"/>
                  </a:cubicBezTo>
                  <a:cubicBezTo>
                    <a:pt x="58" y="12"/>
                    <a:pt x="64" y="15"/>
                    <a:pt x="64" y="11"/>
                  </a:cubicBezTo>
                  <a:cubicBezTo>
                    <a:pt x="66" y="10"/>
                    <a:pt x="66" y="13"/>
                    <a:pt x="67" y="14"/>
                  </a:cubicBezTo>
                  <a:cubicBezTo>
                    <a:pt x="69" y="15"/>
                    <a:pt x="72" y="13"/>
                    <a:pt x="71" y="16"/>
                  </a:cubicBezTo>
                  <a:cubicBezTo>
                    <a:pt x="77" y="16"/>
                    <a:pt x="83" y="16"/>
                    <a:pt x="89" y="16"/>
                  </a:cubicBezTo>
                  <a:cubicBezTo>
                    <a:pt x="84" y="22"/>
                    <a:pt x="99" y="14"/>
                    <a:pt x="94" y="21"/>
                  </a:cubicBezTo>
                  <a:cubicBezTo>
                    <a:pt x="97" y="21"/>
                    <a:pt x="99" y="20"/>
                    <a:pt x="99" y="18"/>
                  </a:cubicBezTo>
                  <a:cubicBezTo>
                    <a:pt x="102" y="21"/>
                    <a:pt x="108" y="19"/>
                    <a:pt x="112" y="21"/>
                  </a:cubicBezTo>
                  <a:cubicBezTo>
                    <a:pt x="112" y="21"/>
                    <a:pt x="112" y="22"/>
                    <a:pt x="113" y="22"/>
                  </a:cubicBezTo>
                  <a:cubicBezTo>
                    <a:pt x="114" y="22"/>
                    <a:pt x="115" y="23"/>
                    <a:pt x="116" y="23"/>
                  </a:cubicBezTo>
                  <a:cubicBezTo>
                    <a:pt x="120" y="24"/>
                    <a:pt x="121" y="21"/>
                    <a:pt x="123" y="23"/>
                  </a:cubicBezTo>
                  <a:cubicBezTo>
                    <a:pt x="124" y="24"/>
                    <a:pt x="140" y="24"/>
                    <a:pt x="141" y="25"/>
                  </a:cubicBezTo>
                  <a:cubicBezTo>
                    <a:pt x="143" y="26"/>
                    <a:pt x="152" y="27"/>
                    <a:pt x="157" y="28"/>
                  </a:cubicBezTo>
                  <a:cubicBezTo>
                    <a:pt x="158" y="29"/>
                    <a:pt x="161" y="30"/>
                    <a:pt x="161" y="33"/>
                  </a:cubicBezTo>
                  <a:cubicBezTo>
                    <a:pt x="166" y="34"/>
                    <a:pt x="168" y="37"/>
                    <a:pt x="172" y="35"/>
                  </a:cubicBezTo>
                  <a:cubicBezTo>
                    <a:pt x="173" y="39"/>
                    <a:pt x="179" y="37"/>
                    <a:pt x="183" y="37"/>
                  </a:cubicBezTo>
                  <a:cubicBezTo>
                    <a:pt x="183" y="36"/>
                    <a:pt x="182" y="36"/>
                    <a:pt x="181" y="36"/>
                  </a:cubicBezTo>
                  <a:cubicBezTo>
                    <a:pt x="183" y="33"/>
                    <a:pt x="187" y="30"/>
                    <a:pt x="192" y="29"/>
                  </a:cubicBezTo>
                  <a:cubicBezTo>
                    <a:pt x="192" y="32"/>
                    <a:pt x="193" y="32"/>
                    <a:pt x="193" y="30"/>
                  </a:cubicBezTo>
                  <a:cubicBezTo>
                    <a:pt x="195" y="31"/>
                    <a:pt x="194" y="33"/>
                    <a:pt x="196" y="33"/>
                  </a:cubicBezTo>
                  <a:cubicBezTo>
                    <a:pt x="199" y="34"/>
                    <a:pt x="199" y="31"/>
                    <a:pt x="199" y="29"/>
                  </a:cubicBezTo>
                  <a:cubicBezTo>
                    <a:pt x="202" y="28"/>
                    <a:pt x="203" y="30"/>
                    <a:pt x="205" y="30"/>
                  </a:cubicBezTo>
                  <a:cubicBezTo>
                    <a:pt x="206" y="29"/>
                    <a:pt x="204" y="27"/>
                    <a:pt x="207" y="25"/>
                  </a:cubicBezTo>
                  <a:cubicBezTo>
                    <a:pt x="210" y="25"/>
                    <a:pt x="211" y="27"/>
                    <a:pt x="212" y="25"/>
                  </a:cubicBezTo>
                  <a:cubicBezTo>
                    <a:pt x="214" y="26"/>
                    <a:pt x="212" y="28"/>
                    <a:pt x="210" y="28"/>
                  </a:cubicBezTo>
                  <a:cubicBezTo>
                    <a:pt x="212" y="32"/>
                    <a:pt x="221" y="24"/>
                    <a:pt x="224" y="29"/>
                  </a:cubicBezTo>
                  <a:cubicBezTo>
                    <a:pt x="229" y="29"/>
                    <a:pt x="221" y="25"/>
                    <a:pt x="226" y="25"/>
                  </a:cubicBezTo>
                  <a:cubicBezTo>
                    <a:pt x="226" y="23"/>
                    <a:pt x="227" y="22"/>
                    <a:pt x="230" y="22"/>
                  </a:cubicBezTo>
                  <a:cubicBezTo>
                    <a:pt x="230" y="23"/>
                    <a:pt x="230" y="25"/>
                    <a:pt x="230" y="26"/>
                  </a:cubicBezTo>
                  <a:cubicBezTo>
                    <a:pt x="233" y="23"/>
                    <a:pt x="234" y="28"/>
                    <a:pt x="237" y="29"/>
                  </a:cubicBezTo>
                  <a:cubicBezTo>
                    <a:pt x="241" y="29"/>
                    <a:pt x="244" y="29"/>
                    <a:pt x="245" y="26"/>
                  </a:cubicBezTo>
                  <a:cubicBezTo>
                    <a:pt x="247" y="27"/>
                    <a:pt x="251" y="27"/>
                    <a:pt x="249" y="32"/>
                  </a:cubicBezTo>
                  <a:cubicBezTo>
                    <a:pt x="253" y="31"/>
                    <a:pt x="256" y="30"/>
                    <a:pt x="256" y="26"/>
                  </a:cubicBezTo>
                  <a:cubicBezTo>
                    <a:pt x="260" y="29"/>
                    <a:pt x="262" y="25"/>
                    <a:pt x="265" y="29"/>
                  </a:cubicBezTo>
                  <a:cubicBezTo>
                    <a:pt x="268" y="29"/>
                    <a:pt x="271" y="29"/>
                    <a:pt x="275" y="29"/>
                  </a:cubicBezTo>
                  <a:cubicBezTo>
                    <a:pt x="275" y="29"/>
                    <a:pt x="273" y="31"/>
                    <a:pt x="273" y="32"/>
                  </a:cubicBezTo>
                  <a:cubicBezTo>
                    <a:pt x="273" y="32"/>
                    <a:pt x="277" y="33"/>
                    <a:pt x="276" y="33"/>
                  </a:cubicBezTo>
                  <a:cubicBezTo>
                    <a:pt x="277" y="33"/>
                    <a:pt x="278" y="31"/>
                    <a:pt x="280" y="32"/>
                  </a:cubicBezTo>
                  <a:cubicBezTo>
                    <a:pt x="281" y="32"/>
                    <a:pt x="280" y="34"/>
                    <a:pt x="280" y="35"/>
                  </a:cubicBezTo>
                  <a:cubicBezTo>
                    <a:pt x="284" y="37"/>
                    <a:pt x="290" y="33"/>
                    <a:pt x="294" y="35"/>
                  </a:cubicBezTo>
                  <a:cubicBezTo>
                    <a:pt x="295" y="36"/>
                    <a:pt x="297" y="36"/>
                    <a:pt x="299" y="36"/>
                  </a:cubicBezTo>
                  <a:cubicBezTo>
                    <a:pt x="296" y="41"/>
                    <a:pt x="303" y="37"/>
                    <a:pt x="303" y="40"/>
                  </a:cubicBezTo>
                  <a:cubicBezTo>
                    <a:pt x="304" y="43"/>
                    <a:pt x="300" y="42"/>
                    <a:pt x="300" y="44"/>
                  </a:cubicBezTo>
                  <a:cubicBezTo>
                    <a:pt x="300" y="47"/>
                    <a:pt x="301" y="47"/>
                    <a:pt x="301" y="49"/>
                  </a:cubicBezTo>
                  <a:cubicBezTo>
                    <a:pt x="316" y="47"/>
                    <a:pt x="329" y="47"/>
                    <a:pt x="341" y="51"/>
                  </a:cubicBezTo>
                  <a:cubicBezTo>
                    <a:pt x="340" y="53"/>
                    <a:pt x="339" y="54"/>
                    <a:pt x="339" y="56"/>
                  </a:cubicBezTo>
                  <a:cubicBezTo>
                    <a:pt x="342" y="56"/>
                    <a:pt x="342" y="54"/>
                    <a:pt x="345" y="54"/>
                  </a:cubicBezTo>
                  <a:cubicBezTo>
                    <a:pt x="344" y="49"/>
                    <a:pt x="345" y="51"/>
                    <a:pt x="343" y="46"/>
                  </a:cubicBezTo>
                  <a:cubicBezTo>
                    <a:pt x="344" y="43"/>
                    <a:pt x="355" y="43"/>
                    <a:pt x="352" y="42"/>
                  </a:cubicBezTo>
                  <a:cubicBezTo>
                    <a:pt x="353" y="39"/>
                    <a:pt x="354" y="41"/>
                    <a:pt x="356" y="42"/>
                  </a:cubicBezTo>
                  <a:cubicBezTo>
                    <a:pt x="356" y="43"/>
                    <a:pt x="359" y="43"/>
                    <a:pt x="359" y="44"/>
                  </a:cubicBezTo>
                  <a:cubicBezTo>
                    <a:pt x="364" y="45"/>
                    <a:pt x="368" y="43"/>
                    <a:pt x="373" y="44"/>
                  </a:cubicBezTo>
                  <a:cubicBezTo>
                    <a:pt x="373" y="45"/>
                    <a:pt x="373" y="46"/>
                    <a:pt x="374" y="46"/>
                  </a:cubicBezTo>
                  <a:cubicBezTo>
                    <a:pt x="375" y="46"/>
                    <a:pt x="376" y="47"/>
                    <a:pt x="377" y="47"/>
                  </a:cubicBezTo>
                  <a:cubicBezTo>
                    <a:pt x="382" y="48"/>
                    <a:pt x="387" y="44"/>
                    <a:pt x="394" y="46"/>
                  </a:cubicBezTo>
                  <a:cubicBezTo>
                    <a:pt x="398" y="43"/>
                    <a:pt x="397" y="41"/>
                    <a:pt x="398" y="37"/>
                  </a:cubicBezTo>
                  <a:cubicBezTo>
                    <a:pt x="397" y="33"/>
                    <a:pt x="393" y="35"/>
                    <a:pt x="393" y="33"/>
                  </a:cubicBezTo>
                  <a:cubicBezTo>
                    <a:pt x="393" y="26"/>
                    <a:pt x="406" y="30"/>
                    <a:pt x="409" y="32"/>
                  </a:cubicBezTo>
                  <a:cubicBezTo>
                    <a:pt x="409" y="34"/>
                    <a:pt x="408" y="35"/>
                    <a:pt x="405" y="35"/>
                  </a:cubicBezTo>
                  <a:cubicBezTo>
                    <a:pt x="408" y="37"/>
                    <a:pt x="405" y="38"/>
                    <a:pt x="404" y="40"/>
                  </a:cubicBezTo>
                  <a:cubicBezTo>
                    <a:pt x="403" y="43"/>
                    <a:pt x="406" y="43"/>
                    <a:pt x="408" y="43"/>
                  </a:cubicBezTo>
                  <a:cubicBezTo>
                    <a:pt x="406" y="47"/>
                    <a:pt x="409" y="48"/>
                    <a:pt x="407" y="51"/>
                  </a:cubicBezTo>
                  <a:cubicBezTo>
                    <a:pt x="411" y="54"/>
                    <a:pt x="413" y="45"/>
                    <a:pt x="412" y="46"/>
                  </a:cubicBezTo>
                  <a:cubicBezTo>
                    <a:pt x="413" y="45"/>
                    <a:pt x="416" y="49"/>
                    <a:pt x="415" y="43"/>
                  </a:cubicBezTo>
                  <a:cubicBezTo>
                    <a:pt x="421" y="44"/>
                    <a:pt x="420" y="38"/>
                    <a:pt x="423" y="36"/>
                  </a:cubicBezTo>
                  <a:cubicBezTo>
                    <a:pt x="422" y="32"/>
                    <a:pt x="419" y="29"/>
                    <a:pt x="414" y="29"/>
                  </a:cubicBezTo>
                  <a:cubicBezTo>
                    <a:pt x="416" y="27"/>
                    <a:pt x="411" y="23"/>
                    <a:pt x="407" y="22"/>
                  </a:cubicBezTo>
                  <a:cubicBezTo>
                    <a:pt x="407" y="20"/>
                    <a:pt x="407" y="18"/>
                    <a:pt x="405" y="18"/>
                  </a:cubicBezTo>
                  <a:cubicBezTo>
                    <a:pt x="405" y="15"/>
                    <a:pt x="409" y="13"/>
                    <a:pt x="409" y="11"/>
                  </a:cubicBezTo>
                  <a:cubicBezTo>
                    <a:pt x="409" y="10"/>
                    <a:pt x="413" y="9"/>
                    <a:pt x="412" y="8"/>
                  </a:cubicBezTo>
                  <a:cubicBezTo>
                    <a:pt x="408" y="4"/>
                    <a:pt x="417" y="9"/>
                    <a:pt x="414" y="5"/>
                  </a:cubicBezTo>
                  <a:cubicBezTo>
                    <a:pt x="414" y="0"/>
                    <a:pt x="417" y="6"/>
                    <a:pt x="418" y="7"/>
                  </a:cubicBezTo>
                  <a:cubicBezTo>
                    <a:pt x="419" y="7"/>
                    <a:pt x="422" y="6"/>
                    <a:pt x="423" y="7"/>
                  </a:cubicBezTo>
                  <a:cubicBezTo>
                    <a:pt x="424" y="7"/>
                    <a:pt x="421" y="9"/>
                    <a:pt x="422" y="9"/>
                  </a:cubicBezTo>
                  <a:cubicBezTo>
                    <a:pt x="423" y="10"/>
                    <a:pt x="426" y="9"/>
                    <a:pt x="426" y="9"/>
                  </a:cubicBezTo>
                  <a:cubicBezTo>
                    <a:pt x="427" y="10"/>
                    <a:pt x="425" y="13"/>
                    <a:pt x="426" y="14"/>
                  </a:cubicBezTo>
                  <a:cubicBezTo>
                    <a:pt x="426" y="14"/>
                    <a:pt x="429" y="13"/>
                    <a:pt x="429" y="14"/>
                  </a:cubicBezTo>
                  <a:cubicBezTo>
                    <a:pt x="430" y="17"/>
                    <a:pt x="427" y="16"/>
                    <a:pt x="429" y="19"/>
                  </a:cubicBezTo>
                  <a:cubicBezTo>
                    <a:pt x="430" y="20"/>
                    <a:pt x="431" y="20"/>
                    <a:pt x="430" y="22"/>
                  </a:cubicBezTo>
                  <a:cubicBezTo>
                    <a:pt x="430" y="22"/>
                    <a:pt x="429" y="22"/>
                    <a:pt x="429" y="23"/>
                  </a:cubicBezTo>
                  <a:cubicBezTo>
                    <a:pt x="429" y="26"/>
                    <a:pt x="428" y="26"/>
                    <a:pt x="428" y="28"/>
                  </a:cubicBezTo>
                  <a:cubicBezTo>
                    <a:pt x="427" y="30"/>
                    <a:pt x="437" y="30"/>
                    <a:pt x="435" y="26"/>
                  </a:cubicBezTo>
                  <a:cubicBezTo>
                    <a:pt x="437" y="26"/>
                    <a:pt x="436" y="30"/>
                    <a:pt x="440" y="29"/>
                  </a:cubicBezTo>
                  <a:cubicBezTo>
                    <a:pt x="438" y="32"/>
                    <a:pt x="441" y="32"/>
                    <a:pt x="440" y="36"/>
                  </a:cubicBezTo>
                  <a:cubicBezTo>
                    <a:pt x="446" y="37"/>
                    <a:pt x="445" y="32"/>
                    <a:pt x="450" y="35"/>
                  </a:cubicBezTo>
                  <a:cubicBezTo>
                    <a:pt x="451" y="35"/>
                    <a:pt x="451" y="34"/>
                    <a:pt x="451" y="33"/>
                  </a:cubicBezTo>
                  <a:cubicBezTo>
                    <a:pt x="455" y="34"/>
                    <a:pt x="450" y="35"/>
                    <a:pt x="453" y="37"/>
                  </a:cubicBezTo>
                  <a:cubicBezTo>
                    <a:pt x="453" y="38"/>
                    <a:pt x="456" y="39"/>
                    <a:pt x="456" y="39"/>
                  </a:cubicBezTo>
                  <a:cubicBezTo>
                    <a:pt x="456" y="41"/>
                    <a:pt x="451" y="43"/>
                    <a:pt x="453" y="47"/>
                  </a:cubicBezTo>
                  <a:close/>
                  <a:moveTo>
                    <a:pt x="286" y="63"/>
                  </a:moveTo>
                  <a:cubicBezTo>
                    <a:pt x="285" y="60"/>
                    <a:pt x="288" y="59"/>
                    <a:pt x="286" y="58"/>
                  </a:cubicBezTo>
                  <a:cubicBezTo>
                    <a:pt x="286" y="59"/>
                    <a:pt x="286" y="60"/>
                    <a:pt x="284" y="60"/>
                  </a:cubicBezTo>
                  <a:cubicBezTo>
                    <a:pt x="284" y="58"/>
                    <a:pt x="285" y="56"/>
                    <a:pt x="283" y="56"/>
                  </a:cubicBezTo>
                  <a:cubicBezTo>
                    <a:pt x="281" y="58"/>
                    <a:pt x="275" y="62"/>
                    <a:pt x="272" y="58"/>
                  </a:cubicBezTo>
                  <a:cubicBezTo>
                    <a:pt x="271" y="55"/>
                    <a:pt x="278" y="59"/>
                    <a:pt x="276" y="54"/>
                  </a:cubicBezTo>
                  <a:cubicBezTo>
                    <a:pt x="275" y="54"/>
                    <a:pt x="273" y="54"/>
                    <a:pt x="273" y="53"/>
                  </a:cubicBezTo>
                  <a:cubicBezTo>
                    <a:pt x="271" y="52"/>
                    <a:pt x="270" y="55"/>
                    <a:pt x="268" y="56"/>
                  </a:cubicBezTo>
                  <a:cubicBezTo>
                    <a:pt x="265" y="57"/>
                    <a:pt x="261" y="56"/>
                    <a:pt x="258" y="57"/>
                  </a:cubicBezTo>
                  <a:cubicBezTo>
                    <a:pt x="258" y="57"/>
                    <a:pt x="257" y="58"/>
                    <a:pt x="256" y="58"/>
                  </a:cubicBezTo>
                  <a:cubicBezTo>
                    <a:pt x="252" y="60"/>
                    <a:pt x="247" y="60"/>
                    <a:pt x="242" y="60"/>
                  </a:cubicBezTo>
                  <a:cubicBezTo>
                    <a:pt x="243" y="62"/>
                    <a:pt x="240" y="63"/>
                    <a:pt x="242" y="64"/>
                  </a:cubicBezTo>
                  <a:cubicBezTo>
                    <a:pt x="242" y="63"/>
                    <a:pt x="244" y="63"/>
                    <a:pt x="244" y="66"/>
                  </a:cubicBezTo>
                  <a:cubicBezTo>
                    <a:pt x="250" y="66"/>
                    <a:pt x="259" y="60"/>
                    <a:pt x="261" y="66"/>
                  </a:cubicBezTo>
                  <a:cubicBezTo>
                    <a:pt x="257" y="63"/>
                    <a:pt x="259" y="66"/>
                    <a:pt x="256" y="67"/>
                  </a:cubicBezTo>
                  <a:cubicBezTo>
                    <a:pt x="254" y="67"/>
                    <a:pt x="252" y="68"/>
                    <a:pt x="251" y="70"/>
                  </a:cubicBezTo>
                  <a:cubicBezTo>
                    <a:pt x="258" y="71"/>
                    <a:pt x="262" y="68"/>
                    <a:pt x="269" y="68"/>
                  </a:cubicBezTo>
                  <a:cubicBezTo>
                    <a:pt x="269" y="70"/>
                    <a:pt x="269" y="72"/>
                    <a:pt x="270" y="73"/>
                  </a:cubicBezTo>
                  <a:cubicBezTo>
                    <a:pt x="271" y="71"/>
                    <a:pt x="273" y="71"/>
                    <a:pt x="275" y="71"/>
                  </a:cubicBezTo>
                  <a:cubicBezTo>
                    <a:pt x="275" y="69"/>
                    <a:pt x="276" y="66"/>
                    <a:pt x="277" y="66"/>
                  </a:cubicBezTo>
                  <a:cubicBezTo>
                    <a:pt x="280" y="63"/>
                    <a:pt x="279" y="66"/>
                    <a:pt x="283" y="66"/>
                  </a:cubicBezTo>
                  <a:cubicBezTo>
                    <a:pt x="283" y="64"/>
                    <a:pt x="284" y="62"/>
                    <a:pt x="286" y="63"/>
                  </a:cubicBezTo>
                  <a:close/>
                  <a:moveTo>
                    <a:pt x="296" y="110"/>
                  </a:moveTo>
                  <a:cubicBezTo>
                    <a:pt x="297" y="107"/>
                    <a:pt x="301" y="108"/>
                    <a:pt x="303" y="106"/>
                  </a:cubicBezTo>
                  <a:cubicBezTo>
                    <a:pt x="303" y="106"/>
                    <a:pt x="305" y="106"/>
                    <a:pt x="306" y="106"/>
                  </a:cubicBezTo>
                  <a:cubicBezTo>
                    <a:pt x="308" y="105"/>
                    <a:pt x="310" y="106"/>
                    <a:pt x="313" y="105"/>
                  </a:cubicBezTo>
                  <a:cubicBezTo>
                    <a:pt x="313" y="105"/>
                    <a:pt x="314" y="102"/>
                    <a:pt x="314" y="102"/>
                  </a:cubicBezTo>
                  <a:cubicBezTo>
                    <a:pt x="318" y="99"/>
                    <a:pt x="320" y="103"/>
                    <a:pt x="321" y="101"/>
                  </a:cubicBezTo>
                  <a:cubicBezTo>
                    <a:pt x="320" y="101"/>
                    <a:pt x="319" y="99"/>
                    <a:pt x="321" y="99"/>
                  </a:cubicBezTo>
                  <a:cubicBezTo>
                    <a:pt x="324" y="99"/>
                    <a:pt x="324" y="98"/>
                    <a:pt x="325" y="99"/>
                  </a:cubicBezTo>
                  <a:cubicBezTo>
                    <a:pt x="326" y="100"/>
                    <a:pt x="327" y="98"/>
                    <a:pt x="327" y="98"/>
                  </a:cubicBezTo>
                  <a:cubicBezTo>
                    <a:pt x="324" y="99"/>
                    <a:pt x="327" y="94"/>
                    <a:pt x="329" y="98"/>
                  </a:cubicBezTo>
                  <a:cubicBezTo>
                    <a:pt x="330" y="95"/>
                    <a:pt x="332" y="94"/>
                    <a:pt x="332" y="91"/>
                  </a:cubicBezTo>
                  <a:cubicBezTo>
                    <a:pt x="327" y="90"/>
                    <a:pt x="326" y="93"/>
                    <a:pt x="321" y="92"/>
                  </a:cubicBezTo>
                  <a:cubicBezTo>
                    <a:pt x="321" y="95"/>
                    <a:pt x="320" y="96"/>
                    <a:pt x="318" y="96"/>
                  </a:cubicBezTo>
                  <a:cubicBezTo>
                    <a:pt x="314" y="99"/>
                    <a:pt x="315" y="96"/>
                    <a:pt x="311" y="96"/>
                  </a:cubicBezTo>
                  <a:cubicBezTo>
                    <a:pt x="310" y="96"/>
                    <a:pt x="311" y="98"/>
                    <a:pt x="308" y="98"/>
                  </a:cubicBezTo>
                  <a:cubicBezTo>
                    <a:pt x="306" y="98"/>
                    <a:pt x="306" y="96"/>
                    <a:pt x="303" y="96"/>
                  </a:cubicBezTo>
                  <a:cubicBezTo>
                    <a:pt x="302" y="95"/>
                    <a:pt x="303" y="94"/>
                    <a:pt x="301" y="94"/>
                  </a:cubicBezTo>
                  <a:cubicBezTo>
                    <a:pt x="301" y="95"/>
                    <a:pt x="301" y="97"/>
                    <a:pt x="300" y="98"/>
                  </a:cubicBezTo>
                  <a:cubicBezTo>
                    <a:pt x="300" y="100"/>
                    <a:pt x="302" y="99"/>
                    <a:pt x="303" y="101"/>
                  </a:cubicBezTo>
                  <a:cubicBezTo>
                    <a:pt x="298" y="100"/>
                    <a:pt x="298" y="102"/>
                    <a:pt x="297" y="103"/>
                  </a:cubicBezTo>
                  <a:cubicBezTo>
                    <a:pt x="295" y="105"/>
                    <a:pt x="292" y="104"/>
                    <a:pt x="292" y="106"/>
                  </a:cubicBezTo>
                  <a:cubicBezTo>
                    <a:pt x="291" y="110"/>
                    <a:pt x="285" y="106"/>
                    <a:pt x="287" y="110"/>
                  </a:cubicBezTo>
                  <a:cubicBezTo>
                    <a:pt x="290" y="110"/>
                    <a:pt x="293" y="110"/>
                    <a:pt x="296" y="110"/>
                  </a:cubicBezTo>
                  <a:close/>
                  <a:moveTo>
                    <a:pt x="398" y="165"/>
                  </a:moveTo>
                  <a:cubicBezTo>
                    <a:pt x="397" y="165"/>
                    <a:pt x="397" y="166"/>
                    <a:pt x="397" y="166"/>
                  </a:cubicBezTo>
                  <a:cubicBezTo>
                    <a:pt x="396" y="167"/>
                    <a:pt x="393" y="168"/>
                    <a:pt x="393" y="168"/>
                  </a:cubicBezTo>
                  <a:cubicBezTo>
                    <a:pt x="391" y="170"/>
                    <a:pt x="394" y="173"/>
                    <a:pt x="391" y="174"/>
                  </a:cubicBezTo>
                  <a:cubicBezTo>
                    <a:pt x="391" y="172"/>
                    <a:pt x="391" y="170"/>
                    <a:pt x="390" y="169"/>
                  </a:cubicBezTo>
                  <a:cubicBezTo>
                    <a:pt x="390" y="171"/>
                    <a:pt x="390" y="173"/>
                    <a:pt x="390" y="175"/>
                  </a:cubicBezTo>
                  <a:cubicBezTo>
                    <a:pt x="392" y="175"/>
                    <a:pt x="394" y="175"/>
                    <a:pt x="397" y="175"/>
                  </a:cubicBezTo>
                  <a:cubicBezTo>
                    <a:pt x="396" y="177"/>
                    <a:pt x="399" y="179"/>
                    <a:pt x="400" y="181"/>
                  </a:cubicBezTo>
                  <a:cubicBezTo>
                    <a:pt x="401" y="185"/>
                    <a:pt x="402" y="184"/>
                    <a:pt x="404" y="186"/>
                  </a:cubicBezTo>
                  <a:cubicBezTo>
                    <a:pt x="402" y="186"/>
                    <a:pt x="400" y="187"/>
                    <a:pt x="401" y="189"/>
                  </a:cubicBezTo>
                  <a:cubicBezTo>
                    <a:pt x="401" y="191"/>
                    <a:pt x="403" y="191"/>
                    <a:pt x="402" y="193"/>
                  </a:cubicBezTo>
                  <a:cubicBezTo>
                    <a:pt x="404" y="193"/>
                    <a:pt x="406" y="193"/>
                    <a:pt x="408" y="193"/>
                  </a:cubicBezTo>
                  <a:cubicBezTo>
                    <a:pt x="410" y="192"/>
                    <a:pt x="410" y="188"/>
                    <a:pt x="409" y="185"/>
                  </a:cubicBezTo>
                  <a:cubicBezTo>
                    <a:pt x="408" y="184"/>
                    <a:pt x="406" y="183"/>
                    <a:pt x="405" y="182"/>
                  </a:cubicBezTo>
                  <a:cubicBezTo>
                    <a:pt x="408" y="174"/>
                    <a:pt x="405" y="179"/>
                    <a:pt x="404" y="176"/>
                  </a:cubicBezTo>
                  <a:cubicBezTo>
                    <a:pt x="402" y="174"/>
                    <a:pt x="402" y="168"/>
                    <a:pt x="401" y="165"/>
                  </a:cubicBezTo>
                  <a:cubicBezTo>
                    <a:pt x="400" y="165"/>
                    <a:pt x="399" y="165"/>
                    <a:pt x="398" y="165"/>
                  </a:cubicBezTo>
                  <a:close/>
                  <a:moveTo>
                    <a:pt x="453" y="209"/>
                  </a:moveTo>
                  <a:cubicBezTo>
                    <a:pt x="448" y="207"/>
                    <a:pt x="449" y="211"/>
                    <a:pt x="447" y="211"/>
                  </a:cubicBezTo>
                  <a:cubicBezTo>
                    <a:pt x="447" y="210"/>
                    <a:pt x="446" y="210"/>
                    <a:pt x="444" y="210"/>
                  </a:cubicBezTo>
                  <a:cubicBezTo>
                    <a:pt x="445" y="215"/>
                    <a:pt x="439" y="212"/>
                    <a:pt x="437" y="214"/>
                  </a:cubicBezTo>
                  <a:cubicBezTo>
                    <a:pt x="436" y="215"/>
                    <a:pt x="437" y="216"/>
                    <a:pt x="436" y="217"/>
                  </a:cubicBezTo>
                  <a:cubicBezTo>
                    <a:pt x="435" y="218"/>
                    <a:pt x="433" y="217"/>
                    <a:pt x="433" y="218"/>
                  </a:cubicBezTo>
                  <a:cubicBezTo>
                    <a:pt x="436" y="219"/>
                    <a:pt x="433" y="220"/>
                    <a:pt x="433" y="223"/>
                  </a:cubicBezTo>
                  <a:cubicBezTo>
                    <a:pt x="436" y="225"/>
                    <a:pt x="437" y="220"/>
                    <a:pt x="439" y="220"/>
                  </a:cubicBezTo>
                  <a:cubicBezTo>
                    <a:pt x="441" y="219"/>
                    <a:pt x="444" y="220"/>
                    <a:pt x="447" y="220"/>
                  </a:cubicBezTo>
                  <a:cubicBezTo>
                    <a:pt x="449" y="220"/>
                    <a:pt x="449" y="219"/>
                    <a:pt x="451" y="218"/>
                  </a:cubicBezTo>
                  <a:cubicBezTo>
                    <a:pt x="455" y="218"/>
                    <a:pt x="459" y="220"/>
                    <a:pt x="460" y="221"/>
                  </a:cubicBezTo>
                  <a:cubicBezTo>
                    <a:pt x="459" y="222"/>
                    <a:pt x="457" y="221"/>
                    <a:pt x="457" y="223"/>
                  </a:cubicBezTo>
                  <a:cubicBezTo>
                    <a:pt x="458" y="222"/>
                    <a:pt x="458" y="224"/>
                    <a:pt x="458" y="224"/>
                  </a:cubicBezTo>
                  <a:cubicBezTo>
                    <a:pt x="459" y="224"/>
                    <a:pt x="460" y="223"/>
                    <a:pt x="460" y="223"/>
                  </a:cubicBezTo>
                  <a:cubicBezTo>
                    <a:pt x="465" y="223"/>
                    <a:pt x="463" y="223"/>
                    <a:pt x="467" y="221"/>
                  </a:cubicBezTo>
                  <a:cubicBezTo>
                    <a:pt x="471" y="219"/>
                    <a:pt x="474" y="223"/>
                    <a:pt x="477" y="220"/>
                  </a:cubicBezTo>
                  <a:cubicBezTo>
                    <a:pt x="473" y="219"/>
                    <a:pt x="477" y="214"/>
                    <a:pt x="474" y="217"/>
                  </a:cubicBezTo>
                  <a:cubicBezTo>
                    <a:pt x="471" y="219"/>
                    <a:pt x="471" y="211"/>
                    <a:pt x="471" y="211"/>
                  </a:cubicBezTo>
                  <a:cubicBezTo>
                    <a:pt x="471" y="211"/>
                    <a:pt x="467" y="212"/>
                    <a:pt x="468" y="209"/>
                  </a:cubicBezTo>
                  <a:cubicBezTo>
                    <a:pt x="466" y="209"/>
                    <a:pt x="464" y="209"/>
                    <a:pt x="461" y="209"/>
                  </a:cubicBezTo>
                  <a:cubicBezTo>
                    <a:pt x="462" y="207"/>
                    <a:pt x="463" y="206"/>
                    <a:pt x="461" y="204"/>
                  </a:cubicBezTo>
                  <a:cubicBezTo>
                    <a:pt x="457" y="206"/>
                    <a:pt x="458" y="204"/>
                    <a:pt x="453" y="204"/>
                  </a:cubicBezTo>
                  <a:cubicBezTo>
                    <a:pt x="452" y="206"/>
                    <a:pt x="451" y="207"/>
                    <a:pt x="453" y="209"/>
                  </a:cubicBezTo>
                  <a:close/>
                  <a:moveTo>
                    <a:pt x="491" y="244"/>
                  </a:moveTo>
                  <a:cubicBezTo>
                    <a:pt x="490" y="244"/>
                    <a:pt x="489" y="243"/>
                    <a:pt x="489" y="242"/>
                  </a:cubicBezTo>
                  <a:cubicBezTo>
                    <a:pt x="495" y="244"/>
                    <a:pt x="489" y="233"/>
                    <a:pt x="495" y="234"/>
                  </a:cubicBezTo>
                  <a:cubicBezTo>
                    <a:pt x="498" y="237"/>
                    <a:pt x="499" y="233"/>
                    <a:pt x="503" y="234"/>
                  </a:cubicBezTo>
                  <a:cubicBezTo>
                    <a:pt x="501" y="225"/>
                    <a:pt x="491" y="224"/>
                    <a:pt x="482" y="225"/>
                  </a:cubicBezTo>
                  <a:cubicBezTo>
                    <a:pt x="481" y="225"/>
                    <a:pt x="481" y="224"/>
                    <a:pt x="481" y="223"/>
                  </a:cubicBezTo>
                  <a:cubicBezTo>
                    <a:pt x="478" y="222"/>
                    <a:pt x="477" y="225"/>
                    <a:pt x="474" y="225"/>
                  </a:cubicBezTo>
                  <a:cubicBezTo>
                    <a:pt x="472" y="225"/>
                    <a:pt x="472" y="223"/>
                    <a:pt x="470" y="224"/>
                  </a:cubicBezTo>
                  <a:cubicBezTo>
                    <a:pt x="468" y="225"/>
                    <a:pt x="467" y="226"/>
                    <a:pt x="465" y="227"/>
                  </a:cubicBezTo>
                  <a:cubicBezTo>
                    <a:pt x="463" y="228"/>
                    <a:pt x="462" y="227"/>
                    <a:pt x="460" y="228"/>
                  </a:cubicBezTo>
                  <a:cubicBezTo>
                    <a:pt x="460" y="231"/>
                    <a:pt x="459" y="232"/>
                    <a:pt x="457" y="232"/>
                  </a:cubicBezTo>
                  <a:cubicBezTo>
                    <a:pt x="457" y="244"/>
                    <a:pt x="455" y="244"/>
                    <a:pt x="456" y="256"/>
                  </a:cubicBezTo>
                  <a:cubicBezTo>
                    <a:pt x="461" y="258"/>
                    <a:pt x="458" y="252"/>
                    <a:pt x="463" y="253"/>
                  </a:cubicBezTo>
                  <a:cubicBezTo>
                    <a:pt x="462" y="251"/>
                    <a:pt x="463" y="249"/>
                    <a:pt x="464" y="248"/>
                  </a:cubicBezTo>
                  <a:cubicBezTo>
                    <a:pt x="466" y="245"/>
                    <a:pt x="464" y="241"/>
                    <a:pt x="465" y="237"/>
                  </a:cubicBezTo>
                  <a:cubicBezTo>
                    <a:pt x="466" y="236"/>
                    <a:pt x="468" y="234"/>
                    <a:pt x="468" y="234"/>
                  </a:cubicBezTo>
                  <a:cubicBezTo>
                    <a:pt x="469" y="232"/>
                    <a:pt x="468" y="230"/>
                    <a:pt x="470" y="230"/>
                  </a:cubicBezTo>
                  <a:cubicBezTo>
                    <a:pt x="472" y="230"/>
                    <a:pt x="474" y="229"/>
                    <a:pt x="475" y="228"/>
                  </a:cubicBezTo>
                  <a:cubicBezTo>
                    <a:pt x="473" y="233"/>
                    <a:pt x="480" y="229"/>
                    <a:pt x="479" y="232"/>
                  </a:cubicBezTo>
                  <a:cubicBezTo>
                    <a:pt x="480" y="237"/>
                    <a:pt x="480" y="235"/>
                    <a:pt x="479" y="239"/>
                  </a:cubicBezTo>
                  <a:cubicBezTo>
                    <a:pt x="481" y="240"/>
                    <a:pt x="482" y="239"/>
                    <a:pt x="482" y="241"/>
                  </a:cubicBezTo>
                  <a:cubicBezTo>
                    <a:pt x="481" y="241"/>
                    <a:pt x="480" y="241"/>
                    <a:pt x="479" y="242"/>
                  </a:cubicBezTo>
                  <a:cubicBezTo>
                    <a:pt x="484" y="241"/>
                    <a:pt x="489" y="247"/>
                    <a:pt x="491" y="244"/>
                  </a:cubicBezTo>
                  <a:close/>
                  <a:moveTo>
                    <a:pt x="516" y="238"/>
                  </a:moveTo>
                  <a:cubicBezTo>
                    <a:pt x="516" y="238"/>
                    <a:pt x="516" y="241"/>
                    <a:pt x="516" y="241"/>
                  </a:cubicBezTo>
                  <a:cubicBezTo>
                    <a:pt x="514" y="243"/>
                    <a:pt x="507" y="237"/>
                    <a:pt x="505" y="239"/>
                  </a:cubicBezTo>
                  <a:cubicBezTo>
                    <a:pt x="505" y="242"/>
                    <a:pt x="503" y="242"/>
                    <a:pt x="502" y="244"/>
                  </a:cubicBezTo>
                  <a:cubicBezTo>
                    <a:pt x="505" y="248"/>
                    <a:pt x="506" y="245"/>
                    <a:pt x="510" y="245"/>
                  </a:cubicBezTo>
                  <a:cubicBezTo>
                    <a:pt x="513" y="245"/>
                    <a:pt x="518" y="246"/>
                    <a:pt x="520" y="244"/>
                  </a:cubicBezTo>
                  <a:cubicBezTo>
                    <a:pt x="519" y="244"/>
                    <a:pt x="519" y="243"/>
                    <a:pt x="520" y="242"/>
                  </a:cubicBezTo>
                  <a:cubicBezTo>
                    <a:pt x="521" y="242"/>
                    <a:pt x="523" y="242"/>
                    <a:pt x="523" y="241"/>
                  </a:cubicBezTo>
                  <a:cubicBezTo>
                    <a:pt x="519" y="241"/>
                    <a:pt x="518" y="238"/>
                    <a:pt x="516" y="238"/>
                  </a:cubicBezTo>
                  <a:close/>
                  <a:moveTo>
                    <a:pt x="496" y="249"/>
                  </a:moveTo>
                  <a:cubicBezTo>
                    <a:pt x="496" y="249"/>
                    <a:pt x="495" y="247"/>
                    <a:pt x="493" y="248"/>
                  </a:cubicBezTo>
                  <a:cubicBezTo>
                    <a:pt x="493" y="248"/>
                    <a:pt x="494" y="250"/>
                    <a:pt x="493" y="251"/>
                  </a:cubicBezTo>
                  <a:cubicBezTo>
                    <a:pt x="491" y="251"/>
                    <a:pt x="489" y="251"/>
                    <a:pt x="486" y="251"/>
                  </a:cubicBezTo>
                  <a:cubicBezTo>
                    <a:pt x="489" y="256"/>
                    <a:pt x="482" y="252"/>
                    <a:pt x="482" y="255"/>
                  </a:cubicBezTo>
                  <a:cubicBezTo>
                    <a:pt x="484" y="255"/>
                    <a:pt x="485" y="255"/>
                    <a:pt x="486" y="255"/>
                  </a:cubicBezTo>
                  <a:cubicBezTo>
                    <a:pt x="487" y="256"/>
                    <a:pt x="485" y="257"/>
                    <a:pt x="485" y="258"/>
                  </a:cubicBezTo>
                  <a:cubicBezTo>
                    <a:pt x="489" y="259"/>
                    <a:pt x="488" y="255"/>
                    <a:pt x="491" y="255"/>
                  </a:cubicBezTo>
                  <a:cubicBezTo>
                    <a:pt x="492" y="256"/>
                    <a:pt x="494" y="257"/>
                    <a:pt x="498" y="256"/>
                  </a:cubicBezTo>
                  <a:cubicBezTo>
                    <a:pt x="497" y="251"/>
                    <a:pt x="507" y="255"/>
                    <a:pt x="505" y="248"/>
                  </a:cubicBezTo>
                  <a:cubicBezTo>
                    <a:pt x="500" y="247"/>
                    <a:pt x="498" y="249"/>
                    <a:pt x="496" y="24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5" name="Freeform 92"/>
            <p:cNvSpPr>
              <a:spLocks noChangeArrowheads="1"/>
            </p:cNvSpPr>
            <p:nvPr/>
          </p:nvSpPr>
          <p:spPr bwMode="auto">
            <a:xfrm>
              <a:off x="3459162" y="1019175"/>
              <a:ext cx="173038" cy="260350"/>
            </a:xfrm>
            <a:custGeom>
              <a:avLst/>
              <a:gdLst>
                <a:gd name="T0" fmla="*/ 2147483647 w 46"/>
                <a:gd name="T1" fmla="*/ 2147483647 h 69"/>
                <a:gd name="T2" fmla="*/ 2147483647 w 46"/>
                <a:gd name="T3" fmla="*/ 2147483647 h 69"/>
                <a:gd name="T4" fmla="*/ 2147483647 w 46"/>
                <a:gd name="T5" fmla="*/ 2147483647 h 69"/>
                <a:gd name="T6" fmla="*/ 2147483647 w 46"/>
                <a:gd name="T7" fmla="*/ 2147483647 h 69"/>
                <a:gd name="T8" fmla="*/ 2147483647 w 46"/>
                <a:gd name="T9" fmla="*/ 2147483647 h 69"/>
                <a:gd name="T10" fmla="*/ 2147483647 w 46"/>
                <a:gd name="T11" fmla="*/ 2147483647 h 69"/>
                <a:gd name="T12" fmla="*/ 2147483647 w 46"/>
                <a:gd name="T13" fmla="*/ 2147483647 h 69"/>
                <a:gd name="T14" fmla="*/ 2147483647 w 46"/>
                <a:gd name="T15" fmla="*/ 2147483647 h 69"/>
                <a:gd name="T16" fmla="*/ 2147483647 w 46"/>
                <a:gd name="T17" fmla="*/ 2147483647 h 69"/>
                <a:gd name="T18" fmla="*/ 2147483647 w 46"/>
                <a:gd name="T19" fmla="*/ 2147483647 h 69"/>
                <a:gd name="T20" fmla="*/ 2147483647 w 46"/>
                <a:gd name="T21" fmla="*/ 2147483647 h 69"/>
                <a:gd name="T22" fmla="*/ 2147483647 w 46"/>
                <a:gd name="T23" fmla="*/ 2147483647 h 69"/>
                <a:gd name="T24" fmla="*/ 2147483647 w 46"/>
                <a:gd name="T25" fmla="*/ 2147483647 h 69"/>
                <a:gd name="T26" fmla="*/ 2147483647 w 46"/>
                <a:gd name="T27" fmla="*/ 2147483647 h 69"/>
                <a:gd name="T28" fmla="*/ 2147483647 w 46"/>
                <a:gd name="T29" fmla="*/ 2147483647 h 69"/>
                <a:gd name="T30" fmla="*/ 2147483647 w 46"/>
                <a:gd name="T31" fmla="*/ 2147483647 h 69"/>
                <a:gd name="T32" fmla="*/ 2147483647 w 46"/>
                <a:gd name="T33" fmla="*/ 2147483647 h 69"/>
                <a:gd name="T34" fmla="*/ 2147483647 w 46"/>
                <a:gd name="T35" fmla="*/ 2147483647 h 69"/>
                <a:gd name="T36" fmla="*/ 2147483647 w 46"/>
                <a:gd name="T37" fmla="*/ 2147483647 h 69"/>
                <a:gd name="T38" fmla="*/ 2147483647 w 46"/>
                <a:gd name="T39" fmla="*/ 2147483647 h 69"/>
                <a:gd name="T40" fmla="*/ 2147483647 w 46"/>
                <a:gd name="T41" fmla="*/ 2147483647 h 69"/>
                <a:gd name="T42" fmla="*/ 2147483647 w 46"/>
                <a:gd name="T43" fmla="*/ 2147483647 h 69"/>
                <a:gd name="T44" fmla="*/ 2147483647 w 46"/>
                <a:gd name="T45" fmla="*/ 2147483647 h 69"/>
                <a:gd name="T46" fmla="*/ 2147483647 w 46"/>
                <a:gd name="T47" fmla="*/ 2147483647 h 69"/>
                <a:gd name="T48" fmla="*/ 2147483647 w 46"/>
                <a:gd name="T49" fmla="*/ 2147483647 h 69"/>
                <a:gd name="T50" fmla="*/ 2147483647 w 46"/>
                <a:gd name="T51" fmla="*/ 2147483647 h 69"/>
                <a:gd name="T52" fmla="*/ 2147483647 w 46"/>
                <a:gd name="T53" fmla="*/ 2147483647 h 69"/>
                <a:gd name="T54" fmla="*/ 2147483647 w 46"/>
                <a:gd name="T55" fmla="*/ 2147483647 h 69"/>
                <a:gd name="T56" fmla="*/ 2147483647 w 46"/>
                <a:gd name="T57" fmla="*/ 2147483647 h 69"/>
                <a:gd name="T58" fmla="*/ 2147483647 w 46"/>
                <a:gd name="T59" fmla="*/ 2147483647 h 69"/>
                <a:gd name="T60" fmla="*/ 2147483647 w 46"/>
                <a:gd name="T61" fmla="*/ 2147483647 h 69"/>
                <a:gd name="T62" fmla="*/ 0 w 46"/>
                <a:gd name="T63" fmla="*/ 2147483647 h 69"/>
                <a:gd name="T64" fmla="*/ 2147483647 w 46"/>
                <a:gd name="T65" fmla="*/ 0 h 69"/>
                <a:gd name="T66" fmla="*/ 2147483647 w 46"/>
                <a:gd name="T67" fmla="*/ 0 h 69"/>
                <a:gd name="T68" fmla="*/ 2147483647 w 46"/>
                <a:gd name="T69" fmla="*/ 2147483647 h 6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6" h="69">
                  <a:moveTo>
                    <a:pt x="13" y="7"/>
                  </a:moveTo>
                  <a:cubicBezTo>
                    <a:pt x="14" y="9"/>
                    <a:pt x="20" y="6"/>
                    <a:pt x="23" y="6"/>
                  </a:cubicBezTo>
                  <a:cubicBezTo>
                    <a:pt x="24" y="7"/>
                    <a:pt x="24" y="11"/>
                    <a:pt x="24" y="14"/>
                  </a:cubicBezTo>
                  <a:cubicBezTo>
                    <a:pt x="21" y="15"/>
                    <a:pt x="18" y="15"/>
                    <a:pt x="17" y="18"/>
                  </a:cubicBezTo>
                  <a:cubicBezTo>
                    <a:pt x="18" y="21"/>
                    <a:pt x="21" y="23"/>
                    <a:pt x="26" y="22"/>
                  </a:cubicBezTo>
                  <a:cubicBezTo>
                    <a:pt x="25" y="28"/>
                    <a:pt x="31" y="26"/>
                    <a:pt x="30" y="32"/>
                  </a:cubicBezTo>
                  <a:cubicBezTo>
                    <a:pt x="30" y="34"/>
                    <a:pt x="33" y="33"/>
                    <a:pt x="33" y="35"/>
                  </a:cubicBezTo>
                  <a:cubicBezTo>
                    <a:pt x="33" y="38"/>
                    <a:pt x="37" y="36"/>
                    <a:pt x="38" y="38"/>
                  </a:cubicBezTo>
                  <a:cubicBezTo>
                    <a:pt x="38" y="40"/>
                    <a:pt x="36" y="41"/>
                    <a:pt x="35" y="44"/>
                  </a:cubicBezTo>
                  <a:cubicBezTo>
                    <a:pt x="39" y="43"/>
                    <a:pt x="42" y="43"/>
                    <a:pt x="44" y="45"/>
                  </a:cubicBezTo>
                  <a:cubicBezTo>
                    <a:pt x="42" y="47"/>
                    <a:pt x="46" y="51"/>
                    <a:pt x="44" y="53"/>
                  </a:cubicBezTo>
                  <a:cubicBezTo>
                    <a:pt x="44" y="54"/>
                    <a:pt x="41" y="53"/>
                    <a:pt x="41" y="53"/>
                  </a:cubicBezTo>
                  <a:cubicBezTo>
                    <a:pt x="41" y="55"/>
                    <a:pt x="43" y="54"/>
                    <a:pt x="44" y="55"/>
                  </a:cubicBezTo>
                  <a:cubicBezTo>
                    <a:pt x="43" y="56"/>
                    <a:pt x="41" y="56"/>
                    <a:pt x="41" y="59"/>
                  </a:cubicBezTo>
                  <a:cubicBezTo>
                    <a:pt x="39" y="59"/>
                    <a:pt x="39" y="61"/>
                    <a:pt x="37" y="62"/>
                  </a:cubicBezTo>
                  <a:cubicBezTo>
                    <a:pt x="32" y="61"/>
                    <a:pt x="29" y="60"/>
                    <a:pt x="23" y="60"/>
                  </a:cubicBezTo>
                  <a:cubicBezTo>
                    <a:pt x="20" y="63"/>
                    <a:pt x="22" y="63"/>
                    <a:pt x="17" y="62"/>
                  </a:cubicBezTo>
                  <a:cubicBezTo>
                    <a:pt x="16" y="64"/>
                    <a:pt x="7" y="69"/>
                    <a:pt x="7" y="62"/>
                  </a:cubicBezTo>
                  <a:cubicBezTo>
                    <a:pt x="9" y="63"/>
                    <a:pt x="10" y="60"/>
                    <a:pt x="10" y="60"/>
                  </a:cubicBezTo>
                  <a:cubicBezTo>
                    <a:pt x="11" y="60"/>
                    <a:pt x="12" y="62"/>
                    <a:pt x="12" y="62"/>
                  </a:cubicBezTo>
                  <a:cubicBezTo>
                    <a:pt x="13" y="61"/>
                    <a:pt x="12" y="60"/>
                    <a:pt x="13" y="59"/>
                  </a:cubicBezTo>
                  <a:cubicBezTo>
                    <a:pt x="15" y="57"/>
                    <a:pt x="18" y="59"/>
                    <a:pt x="21" y="58"/>
                  </a:cubicBezTo>
                  <a:cubicBezTo>
                    <a:pt x="20" y="51"/>
                    <a:pt x="14" y="56"/>
                    <a:pt x="10" y="53"/>
                  </a:cubicBezTo>
                  <a:cubicBezTo>
                    <a:pt x="10" y="51"/>
                    <a:pt x="10" y="48"/>
                    <a:pt x="10" y="45"/>
                  </a:cubicBezTo>
                  <a:cubicBezTo>
                    <a:pt x="13" y="46"/>
                    <a:pt x="15" y="44"/>
                    <a:pt x="13" y="44"/>
                  </a:cubicBezTo>
                  <a:cubicBezTo>
                    <a:pt x="14" y="39"/>
                    <a:pt x="16" y="45"/>
                    <a:pt x="19" y="44"/>
                  </a:cubicBezTo>
                  <a:cubicBezTo>
                    <a:pt x="21" y="44"/>
                    <a:pt x="16" y="38"/>
                    <a:pt x="20" y="35"/>
                  </a:cubicBezTo>
                  <a:cubicBezTo>
                    <a:pt x="19" y="32"/>
                    <a:pt x="15" y="34"/>
                    <a:pt x="16" y="29"/>
                  </a:cubicBezTo>
                  <a:cubicBezTo>
                    <a:pt x="15" y="31"/>
                    <a:pt x="13" y="31"/>
                    <a:pt x="10" y="31"/>
                  </a:cubicBezTo>
                  <a:cubicBezTo>
                    <a:pt x="10" y="29"/>
                    <a:pt x="10" y="26"/>
                    <a:pt x="10" y="24"/>
                  </a:cubicBezTo>
                  <a:cubicBezTo>
                    <a:pt x="10" y="21"/>
                    <a:pt x="5" y="23"/>
                    <a:pt x="5" y="21"/>
                  </a:cubicBezTo>
                  <a:cubicBezTo>
                    <a:pt x="7" y="16"/>
                    <a:pt x="6" y="8"/>
                    <a:pt x="0" y="7"/>
                  </a:cubicBezTo>
                  <a:cubicBezTo>
                    <a:pt x="2" y="4"/>
                    <a:pt x="6" y="4"/>
                    <a:pt x="7" y="0"/>
                  </a:cubicBezTo>
                  <a:cubicBezTo>
                    <a:pt x="12" y="0"/>
                    <a:pt x="16" y="0"/>
                    <a:pt x="20" y="0"/>
                  </a:cubicBezTo>
                  <a:cubicBezTo>
                    <a:pt x="17" y="2"/>
                    <a:pt x="15" y="4"/>
                    <a:pt x="13" y="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6" name="Freeform 93"/>
            <p:cNvSpPr>
              <a:spLocks noChangeArrowheads="1"/>
            </p:cNvSpPr>
            <p:nvPr/>
          </p:nvSpPr>
          <p:spPr bwMode="auto">
            <a:xfrm>
              <a:off x="274637" y="1030288"/>
              <a:ext cx="44450" cy="38100"/>
            </a:xfrm>
            <a:custGeom>
              <a:avLst/>
              <a:gdLst>
                <a:gd name="T0" fmla="*/ 2147483647 w 12"/>
                <a:gd name="T1" fmla="*/ 2147483647 h 10"/>
                <a:gd name="T2" fmla="*/ 2147483647 w 12"/>
                <a:gd name="T3" fmla="*/ 2147483647 h 10"/>
                <a:gd name="T4" fmla="*/ 2147483647 w 12"/>
                <a:gd name="T5" fmla="*/ 2147483647 h 10"/>
                <a:gd name="T6" fmla="*/ 2147483647 w 12"/>
                <a:gd name="T7" fmla="*/ 2147483647 h 10"/>
                <a:gd name="T8" fmla="*/ 2147483647 w 12"/>
                <a:gd name="T9" fmla="*/ 2147483647 h 10"/>
                <a:gd name="T10" fmla="*/ 2147483647 w 12"/>
                <a:gd name="T11" fmla="*/ 2147483647 h 10"/>
                <a:gd name="T12" fmla="*/ 2147483647 w 12"/>
                <a:gd name="T13" fmla="*/ 2147483647 h 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10">
                  <a:moveTo>
                    <a:pt x="11" y="1"/>
                  </a:moveTo>
                  <a:cubicBezTo>
                    <a:pt x="9" y="3"/>
                    <a:pt x="10" y="5"/>
                    <a:pt x="12" y="7"/>
                  </a:cubicBezTo>
                  <a:cubicBezTo>
                    <a:pt x="11" y="9"/>
                    <a:pt x="8" y="9"/>
                    <a:pt x="5" y="10"/>
                  </a:cubicBezTo>
                  <a:cubicBezTo>
                    <a:pt x="5" y="9"/>
                    <a:pt x="5" y="8"/>
                    <a:pt x="5" y="7"/>
                  </a:cubicBezTo>
                  <a:cubicBezTo>
                    <a:pt x="4" y="7"/>
                    <a:pt x="4" y="8"/>
                    <a:pt x="2" y="8"/>
                  </a:cubicBezTo>
                  <a:cubicBezTo>
                    <a:pt x="0" y="7"/>
                    <a:pt x="3" y="8"/>
                    <a:pt x="4" y="7"/>
                  </a:cubicBezTo>
                  <a:cubicBezTo>
                    <a:pt x="5" y="6"/>
                    <a:pt x="8" y="0"/>
                    <a:pt x="11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7" name="Freeform 94"/>
            <p:cNvSpPr>
              <a:spLocks noChangeArrowheads="1"/>
            </p:cNvSpPr>
            <p:nvPr/>
          </p:nvSpPr>
          <p:spPr bwMode="auto">
            <a:xfrm>
              <a:off x="6599237" y="1455738"/>
              <a:ext cx="25400" cy="30163"/>
            </a:xfrm>
            <a:custGeom>
              <a:avLst/>
              <a:gdLst>
                <a:gd name="T0" fmla="*/ 2147483647 w 7"/>
                <a:gd name="T1" fmla="*/ 2147483647 h 8"/>
                <a:gd name="T2" fmla="*/ 2147483647 w 7"/>
                <a:gd name="T3" fmla="*/ 0 h 8"/>
                <a:gd name="T4" fmla="*/ 0 w 7"/>
                <a:gd name="T5" fmla="*/ 2147483647 h 8"/>
                <a:gd name="T6" fmla="*/ 2147483647 w 7"/>
                <a:gd name="T7" fmla="*/ 2147483647 h 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7" h="8">
                  <a:moveTo>
                    <a:pt x="2" y="2"/>
                  </a:moveTo>
                  <a:cubicBezTo>
                    <a:pt x="3" y="0"/>
                    <a:pt x="4" y="2"/>
                    <a:pt x="7" y="0"/>
                  </a:cubicBezTo>
                  <a:cubicBezTo>
                    <a:pt x="6" y="4"/>
                    <a:pt x="6" y="8"/>
                    <a:pt x="0" y="7"/>
                  </a:cubicBezTo>
                  <a:cubicBezTo>
                    <a:pt x="0" y="6"/>
                    <a:pt x="6" y="3"/>
                    <a:pt x="2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8" name="Freeform 95"/>
            <p:cNvSpPr>
              <a:spLocks noChangeArrowheads="1"/>
            </p:cNvSpPr>
            <p:nvPr/>
          </p:nvSpPr>
          <p:spPr bwMode="auto">
            <a:xfrm>
              <a:off x="5934075" y="2287588"/>
              <a:ext cx="214313" cy="242888"/>
            </a:xfrm>
            <a:custGeom>
              <a:avLst/>
              <a:gdLst>
                <a:gd name="T0" fmla="*/ 2147483647 w 57"/>
                <a:gd name="T1" fmla="*/ 2147483647 h 65"/>
                <a:gd name="T2" fmla="*/ 2147483647 w 57"/>
                <a:gd name="T3" fmla="*/ 2147483647 h 65"/>
                <a:gd name="T4" fmla="*/ 2147483647 w 57"/>
                <a:gd name="T5" fmla="*/ 2147483647 h 65"/>
                <a:gd name="T6" fmla="*/ 2147483647 w 57"/>
                <a:gd name="T7" fmla="*/ 2147483647 h 65"/>
                <a:gd name="T8" fmla="*/ 2147483647 w 57"/>
                <a:gd name="T9" fmla="*/ 2147483647 h 65"/>
                <a:gd name="T10" fmla="*/ 2147483647 w 57"/>
                <a:gd name="T11" fmla="*/ 2147483647 h 65"/>
                <a:gd name="T12" fmla="*/ 2147483647 w 57"/>
                <a:gd name="T13" fmla="*/ 2147483647 h 65"/>
                <a:gd name="T14" fmla="*/ 2147483647 w 57"/>
                <a:gd name="T15" fmla="*/ 2147483647 h 65"/>
                <a:gd name="T16" fmla="*/ 2147483647 w 57"/>
                <a:gd name="T17" fmla="*/ 2147483647 h 65"/>
                <a:gd name="T18" fmla="*/ 2147483647 w 57"/>
                <a:gd name="T19" fmla="*/ 2147483647 h 65"/>
                <a:gd name="T20" fmla="*/ 2147483647 w 57"/>
                <a:gd name="T21" fmla="*/ 2147483647 h 65"/>
                <a:gd name="T22" fmla="*/ 2147483647 w 57"/>
                <a:gd name="T23" fmla="*/ 2147483647 h 65"/>
                <a:gd name="T24" fmla="*/ 2147483647 w 57"/>
                <a:gd name="T25" fmla="*/ 2147483647 h 65"/>
                <a:gd name="T26" fmla="*/ 2147483647 w 57"/>
                <a:gd name="T27" fmla="*/ 2147483647 h 65"/>
                <a:gd name="T28" fmla="*/ 2147483647 w 57"/>
                <a:gd name="T29" fmla="*/ 2147483647 h 65"/>
                <a:gd name="T30" fmla="*/ 2147483647 w 57"/>
                <a:gd name="T31" fmla="*/ 2147483647 h 65"/>
                <a:gd name="T32" fmla="*/ 2147483647 w 57"/>
                <a:gd name="T33" fmla="*/ 2147483647 h 65"/>
                <a:gd name="T34" fmla="*/ 2147483647 w 57"/>
                <a:gd name="T35" fmla="*/ 2147483647 h 65"/>
                <a:gd name="T36" fmla="*/ 2147483647 w 57"/>
                <a:gd name="T37" fmla="*/ 2147483647 h 65"/>
                <a:gd name="T38" fmla="*/ 2147483647 w 57"/>
                <a:gd name="T39" fmla="*/ 2147483647 h 65"/>
                <a:gd name="T40" fmla="*/ 2147483647 w 57"/>
                <a:gd name="T41" fmla="*/ 2147483647 h 65"/>
                <a:gd name="T42" fmla="*/ 2147483647 w 57"/>
                <a:gd name="T43" fmla="*/ 2147483647 h 65"/>
                <a:gd name="T44" fmla="*/ 2147483647 w 57"/>
                <a:gd name="T45" fmla="*/ 2147483647 h 65"/>
                <a:gd name="T46" fmla="*/ 2147483647 w 57"/>
                <a:gd name="T47" fmla="*/ 2147483647 h 65"/>
                <a:gd name="T48" fmla="*/ 2147483647 w 57"/>
                <a:gd name="T49" fmla="*/ 2147483647 h 65"/>
                <a:gd name="T50" fmla="*/ 2147483647 w 57"/>
                <a:gd name="T51" fmla="*/ 2147483647 h 65"/>
                <a:gd name="T52" fmla="*/ 2147483647 w 57"/>
                <a:gd name="T53" fmla="*/ 2147483647 h 65"/>
                <a:gd name="T54" fmla="*/ 2147483647 w 57"/>
                <a:gd name="T55" fmla="*/ 2147483647 h 65"/>
                <a:gd name="T56" fmla="*/ 2147483647 w 57"/>
                <a:gd name="T57" fmla="*/ 2147483647 h 65"/>
                <a:gd name="T58" fmla="*/ 2147483647 w 57"/>
                <a:gd name="T59" fmla="*/ 2147483647 h 65"/>
                <a:gd name="T60" fmla="*/ 2147483647 w 57"/>
                <a:gd name="T61" fmla="*/ 2147483647 h 65"/>
                <a:gd name="T62" fmla="*/ 2147483647 w 57"/>
                <a:gd name="T63" fmla="*/ 2147483647 h 6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7" h="65">
                  <a:moveTo>
                    <a:pt x="46" y="4"/>
                  </a:moveTo>
                  <a:cubicBezTo>
                    <a:pt x="47" y="0"/>
                    <a:pt x="49" y="7"/>
                    <a:pt x="51" y="7"/>
                  </a:cubicBezTo>
                  <a:cubicBezTo>
                    <a:pt x="53" y="8"/>
                    <a:pt x="54" y="11"/>
                    <a:pt x="57" y="11"/>
                  </a:cubicBezTo>
                  <a:cubicBezTo>
                    <a:pt x="56" y="14"/>
                    <a:pt x="56" y="18"/>
                    <a:pt x="51" y="18"/>
                  </a:cubicBezTo>
                  <a:cubicBezTo>
                    <a:pt x="50" y="20"/>
                    <a:pt x="53" y="26"/>
                    <a:pt x="50" y="26"/>
                  </a:cubicBezTo>
                  <a:cubicBezTo>
                    <a:pt x="49" y="28"/>
                    <a:pt x="52" y="28"/>
                    <a:pt x="53" y="29"/>
                  </a:cubicBezTo>
                  <a:cubicBezTo>
                    <a:pt x="53" y="30"/>
                    <a:pt x="52" y="32"/>
                    <a:pt x="53" y="33"/>
                  </a:cubicBezTo>
                  <a:cubicBezTo>
                    <a:pt x="53" y="35"/>
                    <a:pt x="55" y="35"/>
                    <a:pt x="55" y="36"/>
                  </a:cubicBezTo>
                  <a:cubicBezTo>
                    <a:pt x="55" y="40"/>
                    <a:pt x="51" y="43"/>
                    <a:pt x="48" y="40"/>
                  </a:cubicBezTo>
                  <a:cubicBezTo>
                    <a:pt x="49" y="44"/>
                    <a:pt x="51" y="44"/>
                    <a:pt x="47" y="47"/>
                  </a:cubicBezTo>
                  <a:cubicBezTo>
                    <a:pt x="47" y="48"/>
                    <a:pt x="47" y="50"/>
                    <a:pt x="47" y="50"/>
                  </a:cubicBezTo>
                  <a:cubicBezTo>
                    <a:pt x="47" y="51"/>
                    <a:pt x="45" y="50"/>
                    <a:pt x="44" y="50"/>
                  </a:cubicBezTo>
                  <a:cubicBezTo>
                    <a:pt x="43" y="52"/>
                    <a:pt x="44" y="57"/>
                    <a:pt x="40" y="56"/>
                  </a:cubicBezTo>
                  <a:cubicBezTo>
                    <a:pt x="43" y="58"/>
                    <a:pt x="39" y="59"/>
                    <a:pt x="40" y="64"/>
                  </a:cubicBezTo>
                  <a:cubicBezTo>
                    <a:pt x="33" y="65"/>
                    <a:pt x="31" y="61"/>
                    <a:pt x="26" y="60"/>
                  </a:cubicBezTo>
                  <a:cubicBezTo>
                    <a:pt x="25" y="60"/>
                    <a:pt x="25" y="62"/>
                    <a:pt x="25" y="63"/>
                  </a:cubicBezTo>
                  <a:cubicBezTo>
                    <a:pt x="22" y="64"/>
                    <a:pt x="21" y="60"/>
                    <a:pt x="20" y="60"/>
                  </a:cubicBezTo>
                  <a:cubicBezTo>
                    <a:pt x="18" y="59"/>
                    <a:pt x="15" y="61"/>
                    <a:pt x="13" y="60"/>
                  </a:cubicBezTo>
                  <a:cubicBezTo>
                    <a:pt x="12" y="60"/>
                    <a:pt x="14" y="56"/>
                    <a:pt x="9" y="59"/>
                  </a:cubicBezTo>
                  <a:cubicBezTo>
                    <a:pt x="8" y="55"/>
                    <a:pt x="8" y="51"/>
                    <a:pt x="4" y="50"/>
                  </a:cubicBezTo>
                  <a:cubicBezTo>
                    <a:pt x="3" y="48"/>
                    <a:pt x="5" y="47"/>
                    <a:pt x="5" y="45"/>
                  </a:cubicBezTo>
                  <a:cubicBezTo>
                    <a:pt x="5" y="43"/>
                    <a:pt x="3" y="44"/>
                    <a:pt x="4" y="45"/>
                  </a:cubicBezTo>
                  <a:cubicBezTo>
                    <a:pt x="0" y="42"/>
                    <a:pt x="3" y="38"/>
                    <a:pt x="2" y="33"/>
                  </a:cubicBezTo>
                  <a:cubicBezTo>
                    <a:pt x="8" y="34"/>
                    <a:pt x="12" y="33"/>
                    <a:pt x="16" y="32"/>
                  </a:cubicBezTo>
                  <a:cubicBezTo>
                    <a:pt x="16" y="30"/>
                    <a:pt x="19" y="28"/>
                    <a:pt x="16" y="28"/>
                  </a:cubicBezTo>
                  <a:cubicBezTo>
                    <a:pt x="17" y="26"/>
                    <a:pt x="29" y="23"/>
                    <a:pt x="26" y="21"/>
                  </a:cubicBezTo>
                  <a:cubicBezTo>
                    <a:pt x="28" y="19"/>
                    <a:pt x="31" y="18"/>
                    <a:pt x="34" y="18"/>
                  </a:cubicBezTo>
                  <a:cubicBezTo>
                    <a:pt x="37" y="18"/>
                    <a:pt x="35" y="15"/>
                    <a:pt x="36" y="14"/>
                  </a:cubicBezTo>
                  <a:cubicBezTo>
                    <a:pt x="36" y="13"/>
                    <a:pt x="38" y="14"/>
                    <a:pt x="39" y="14"/>
                  </a:cubicBezTo>
                  <a:cubicBezTo>
                    <a:pt x="40" y="13"/>
                    <a:pt x="39" y="10"/>
                    <a:pt x="41" y="11"/>
                  </a:cubicBezTo>
                  <a:cubicBezTo>
                    <a:pt x="40" y="5"/>
                    <a:pt x="45" y="6"/>
                    <a:pt x="47" y="4"/>
                  </a:cubicBezTo>
                  <a:cubicBezTo>
                    <a:pt x="47" y="4"/>
                    <a:pt x="46" y="4"/>
                    <a:pt x="46" y="4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9" name="Freeform 96"/>
            <p:cNvSpPr>
              <a:spLocks noChangeArrowheads="1"/>
            </p:cNvSpPr>
            <p:nvPr/>
          </p:nvSpPr>
          <p:spPr bwMode="auto">
            <a:xfrm>
              <a:off x="6151562" y="2463800"/>
              <a:ext cx="98425" cy="109538"/>
            </a:xfrm>
            <a:custGeom>
              <a:avLst/>
              <a:gdLst>
                <a:gd name="T0" fmla="*/ 2147483647 w 26"/>
                <a:gd name="T1" fmla="*/ 0 h 29"/>
                <a:gd name="T2" fmla="*/ 2147483647 w 26"/>
                <a:gd name="T3" fmla="*/ 2147483647 h 29"/>
                <a:gd name="T4" fmla="*/ 2147483647 w 26"/>
                <a:gd name="T5" fmla="*/ 2147483647 h 29"/>
                <a:gd name="T6" fmla="*/ 2147483647 w 26"/>
                <a:gd name="T7" fmla="*/ 2147483647 h 29"/>
                <a:gd name="T8" fmla="*/ 2147483647 w 26"/>
                <a:gd name="T9" fmla="*/ 2147483647 h 29"/>
                <a:gd name="T10" fmla="*/ 2147483647 w 26"/>
                <a:gd name="T11" fmla="*/ 2147483647 h 29"/>
                <a:gd name="T12" fmla="*/ 2147483647 w 26"/>
                <a:gd name="T13" fmla="*/ 2147483647 h 29"/>
                <a:gd name="T14" fmla="*/ 2147483647 w 26"/>
                <a:gd name="T15" fmla="*/ 2147483647 h 29"/>
                <a:gd name="T16" fmla="*/ 2147483647 w 26"/>
                <a:gd name="T17" fmla="*/ 2147483647 h 29"/>
                <a:gd name="T18" fmla="*/ 2147483647 w 26"/>
                <a:gd name="T19" fmla="*/ 2147483647 h 29"/>
                <a:gd name="T20" fmla="*/ 2147483647 w 26"/>
                <a:gd name="T21" fmla="*/ 2147483647 h 29"/>
                <a:gd name="T22" fmla="*/ 2147483647 w 26"/>
                <a:gd name="T23" fmla="*/ 2147483647 h 29"/>
                <a:gd name="T24" fmla="*/ 2147483647 w 26"/>
                <a:gd name="T25" fmla="*/ 2147483647 h 29"/>
                <a:gd name="T26" fmla="*/ 2147483647 w 26"/>
                <a:gd name="T27" fmla="*/ 2147483647 h 29"/>
                <a:gd name="T28" fmla="*/ 2147483647 w 26"/>
                <a:gd name="T29" fmla="*/ 2147483647 h 29"/>
                <a:gd name="T30" fmla="*/ 0 w 26"/>
                <a:gd name="T31" fmla="*/ 2147483647 h 29"/>
                <a:gd name="T32" fmla="*/ 2147483647 w 26"/>
                <a:gd name="T33" fmla="*/ 0 h 29"/>
                <a:gd name="T34" fmla="*/ 2147483647 w 26"/>
                <a:gd name="T35" fmla="*/ 0 h 2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6" h="29">
                  <a:moveTo>
                    <a:pt x="23" y="0"/>
                  </a:moveTo>
                  <a:cubicBezTo>
                    <a:pt x="26" y="6"/>
                    <a:pt x="16" y="4"/>
                    <a:pt x="18" y="6"/>
                  </a:cubicBezTo>
                  <a:cubicBezTo>
                    <a:pt x="20" y="8"/>
                    <a:pt x="19" y="6"/>
                    <a:pt x="17" y="6"/>
                  </a:cubicBezTo>
                  <a:cubicBezTo>
                    <a:pt x="17" y="8"/>
                    <a:pt x="18" y="9"/>
                    <a:pt x="18" y="10"/>
                  </a:cubicBezTo>
                  <a:cubicBezTo>
                    <a:pt x="19" y="11"/>
                    <a:pt x="21" y="12"/>
                    <a:pt x="21" y="13"/>
                  </a:cubicBezTo>
                  <a:cubicBezTo>
                    <a:pt x="22" y="16"/>
                    <a:pt x="22" y="21"/>
                    <a:pt x="23" y="26"/>
                  </a:cubicBezTo>
                  <a:cubicBezTo>
                    <a:pt x="21" y="26"/>
                    <a:pt x="19" y="26"/>
                    <a:pt x="17" y="26"/>
                  </a:cubicBezTo>
                  <a:cubicBezTo>
                    <a:pt x="15" y="21"/>
                    <a:pt x="13" y="17"/>
                    <a:pt x="13" y="12"/>
                  </a:cubicBezTo>
                  <a:cubicBezTo>
                    <a:pt x="10" y="12"/>
                    <a:pt x="12" y="17"/>
                    <a:pt x="7" y="16"/>
                  </a:cubicBezTo>
                  <a:cubicBezTo>
                    <a:pt x="7" y="19"/>
                    <a:pt x="7" y="21"/>
                    <a:pt x="7" y="24"/>
                  </a:cubicBezTo>
                  <a:cubicBezTo>
                    <a:pt x="8" y="27"/>
                    <a:pt x="3" y="26"/>
                    <a:pt x="3" y="28"/>
                  </a:cubicBezTo>
                  <a:cubicBezTo>
                    <a:pt x="1" y="29"/>
                    <a:pt x="1" y="24"/>
                    <a:pt x="2" y="21"/>
                  </a:cubicBezTo>
                  <a:cubicBezTo>
                    <a:pt x="2" y="21"/>
                    <a:pt x="3" y="20"/>
                    <a:pt x="3" y="20"/>
                  </a:cubicBezTo>
                  <a:cubicBezTo>
                    <a:pt x="3" y="18"/>
                    <a:pt x="2" y="19"/>
                    <a:pt x="2" y="19"/>
                  </a:cubicBezTo>
                  <a:cubicBezTo>
                    <a:pt x="1" y="18"/>
                    <a:pt x="4" y="15"/>
                    <a:pt x="3" y="13"/>
                  </a:cubicBezTo>
                  <a:cubicBezTo>
                    <a:pt x="4" y="11"/>
                    <a:pt x="2" y="10"/>
                    <a:pt x="0" y="10"/>
                  </a:cubicBezTo>
                  <a:cubicBezTo>
                    <a:pt x="2" y="5"/>
                    <a:pt x="4" y="0"/>
                    <a:pt x="11" y="0"/>
                  </a:cubicBezTo>
                  <a:cubicBezTo>
                    <a:pt x="7" y="5"/>
                    <a:pt x="19" y="1"/>
                    <a:pt x="23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0" name="Freeform 97"/>
            <p:cNvSpPr>
              <a:spLocks noChangeArrowheads="1"/>
            </p:cNvSpPr>
            <p:nvPr/>
          </p:nvSpPr>
          <p:spPr bwMode="auto">
            <a:xfrm>
              <a:off x="5862637" y="2573338"/>
              <a:ext cx="225425" cy="63500"/>
            </a:xfrm>
            <a:custGeom>
              <a:avLst/>
              <a:gdLst>
                <a:gd name="T0" fmla="*/ 2147483647 w 60"/>
                <a:gd name="T1" fmla="*/ 2147483647 h 17"/>
                <a:gd name="T2" fmla="*/ 2147483647 w 60"/>
                <a:gd name="T3" fmla="*/ 2147483647 h 17"/>
                <a:gd name="T4" fmla="*/ 2147483647 w 60"/>
                <a:gd name="T5" fmla="*/ 2147483647 h 17"/>
                <a:gd name="T6" fmla="*/ 2147483647 w 60"/>
                <a:gd name="T7" fmla="*/ 2147483647 h 17"/>
                <a:gd name="T8" fmla="*/ 2147483647 w 60"/>
                <a:gd name="T9" fmla="*/ 2147483647 h 17"/>
                <a:gd name="T10" fmla="*/ 2147483647 w 60"/>
                <a:gd name="T11" fmla="*/ 2147483647 h 17"/>
                <a:gd name="T12" fmla="*/ 2147483647 w 60"/>
                <a:gd name="T13" fmla="*/ 2147483647 h 17"/>
                <a:gd name="T14" fmla="*/ 2147483647 w 60"/>
                <a:gd name="T15" fmla="*/ 2147483647 h 17"/>
                <a:gd name="T16" fmla="*/ 2147483647 w 60"/>
                <a:gd name="T17" fmla="*/ 2147483647 h 17"/>
                <a:gd name="T18" fmla="*/ 2147483647 w 60"/>
                <a:gd name="T19" fmla="*/ 2147483647 h 17"/>
                <a:gd name="T20" fmla="*/ 2147483647 w 60"/>
                <a:gd name="T21" fmla="*/ 2147483647 h 17"/>
                <a:gd name="T22" fmla="*/ 2147483647 w 60"/>
                <a:gd name="T23" fmla="*/ 2147483647 h 17"/>
                <a:gd name="T24" fmla="*/ 2147483647 w 60"/>
                <a:gd name="T25" fmla="*/ 2147483647 h 17"/>
                <a:gd name="T26" fmla="*/ 2147483647 w 60"/>
                <a:gd name="T27" fmla="*/ 2147483647 h 17"/>
                <a:gd name="T28" fmla="*/ 2147483647 w 60"/>
                <a:gd name="T29" fmla="*/ 2147483647 h 1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" h="17">
                  <a:moveTo>
                    <a:pt x="1" y="5"/>
                  </a:moveTo>
                  <a:cubicBezTo>
                    <a:pt x="0" y="1"/>
                    <a:pt x="6" y="3"/>
                    <a:pt x="7" y="1"/>
                  </a:cubicBezTo>
                  <a:cubicBezTo>
                    <a:pt x="10" y="0"/>
                    <a:pt x="9" y="3"/>
                    <a:pt x="10" y="4"/>
                  </a:cubicBezTo>
                  <a:cubicBezTo>
                    <a:pt x="11" y="4"/>
                    <a:pt x="13" y="3"/>
                    <a:pt x="13" y="5"/>
                  </a:cubicBezTo>
                  <a:cubicBezTo>
                    <a:pt x="19" y="3"/>
                    <a:pt x="21" y="4"/>
                    <a:pt x="27" y="8"/>
                  </a:cubicBezTo>
                  <a:cubicBezTo>
                    <a:pt x="32" y="5"/>
                    <a:pt x="34" y="6"/>
                    <a:pt x="41" y="6"/>
                  </a:cubicBezTo>
                  <a:cubicBezTo>
                    <a:pt x="43" y="6"/>
                    <a:pt x="43" y="8"/>
                    <a:pt x="44" y="9"/>
                  </a:cubicBezTo>
                  <a:cubicBezTo>
                    <a:pt x="46" y="9"/>
                    <a:pt x="48" y="9"/>
                    <a:pt x="48" y="11"/>
                  </a:cubicBezTo>
                  <a:cubicBezTo>
                    <a:pt x="51" y="9"/>
                    <a:pt x="55" y="14"/>
                    <a:pt x="55" y="11"/>
                  </a:cubicBezTo>
                  <a:cubicBezTo>
                    <a:pt x="60" y="11"/>
                    <a:pt x="52" y="15"/>
                    <a:pt x="56" y="15"/>
                  </a:cubicBezTo>
                  <a:cubicBezTo>
                    <a:pt x="56" y="17"/>
                    <a:pt x="55" y="15"/>
                    <a:pt x="53" y="15"/>
                  </a:cubicBezTo>
                  <a:cubicBezTo>
                    <a:pt x="43" y="17"/>
                    <a:pt x="34" y="12"/>
                    <a:pt x="25" y="11"/>
                  </a:cubicBezTo>
                  <a:cubicBezTo>
                    <a:pt x="23" y="10"/>
                    <a:pt x="21" y="11"/>
                    <a:pt x="18" y="11"/>
                  </a:cubicBezTo>
                  <a:cubicBezTo>
                    <a:pt x="15" y="10"/>
                    <a:pt x="12" y="9"/>
                    <a:pt x="8" y="8"/>
                  </a:cubicBezTo>
                  <a:cubicBezTo>
                    <a:pt x="6" y="7"/>
                    <a:pt x="2" y="8"/>
                    <a:pt x="1" y="5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1" name="Freeform 98"/>
            <p:cNvSpPr>
              <a:spLocks noChangeArrowheads="1"/>
            </p:cNvSpPr>
            <p:nvPr/>
          </p:nvSpPr>
          <p:spPr bwMode="auto">
            <a:xfrm>
              <a:off x="6162675" y="2647950"/>
              <a:ext cx="30163" cy="11113"/>
            </a:xfrm>
            <a:custGeom>
              <a:avLst/>
              <a:gdLst>
                <a:gd name="T0" fmla="*/ 2147483647 w 8"/>
                <a:gd name="T1" fmla="*/ 2147483647 h 3"/>
                <a:gd name="T2" fmla="*/ 2147483647 w 8"/>
                <a:gd name="T3" fmla="*/ 2147483647 h 3"/>
                <a:gd name="T4" fmla="*/ 2147483647 w 8"/>
                <a:gd name="T5" fmla="*/ 2147483647 h 3"/>
                <a:gd name="T6" fmla="*/ 2147483647 w 8"/>
                <a:gd name="T7" fmla="*/ 2147483647 h 3"/>
                <a:gd name="T8" fmla="*/ 2147483647 w 8"/>
                <a:gd name="T9" fmla="*/ 2147483647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3">
                  <a:moveTo>
                    <a:pt x="3" y="2"/>
                  </a:moveTo>
                  <a:cubicBezTo>
                    <a:pt x="5" y="2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0"/>
                    <a:pt x="2" y="0"/>
                    <a:pt x="3" y="2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2" name="Freeform 99"/>
            <p:cNvSpPr>
              <a:spLocks noChangeArrowheads="1"/>
            </p:cNvSpPr>
            <p:nvPr/>
          </p:nvSpPr>
          <p:spPr bwMode="auto">
            <a:xfrm>
              <a:off x="7165975" y="3373438"/>
              <a:ext cx="165100" cy="165100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2147483647 w 44"/>
                <a:gd name="T11" fmla="*/ 2147483647 h 44"/>
                <a:gd name="T12" fmla="*/ 2147483647 w 44"/>
                <a:gd name="T13" fmla="*/ 2147483647 h 44"/>
                <a:gd name="T14" fmla="*/ 2147483647 w 44"/>
                <a:gd name="T15" fmla="*/ 2147483647 h 44"/>
                <a:gd name="T16" fmla="*/ 2147483647 w 44"/>
                <a:gd name="T17" fmla="*/ 2147483647 h 44"/>
                <a:gd name="T18" fmla="*/ 2147483647 w 44"/>
                <a:gd name="T19" fmla="*/ 2147483647 h 44"/>
                <a:gd name="T20" fmla="*/ 2147483647 w 44"/>
                <a:gd name="T21" fmla="*/ 2147483647 h 44"/>
                <a:gd name="T22" fmla="*/ 2147483647 w 44"/>
                <a:gd name="T23" fmla="*/ 2147483647 h 44"/>
                <a:gd name="T24" fmla="*/ 2147483647 w 44"/>
                <a:gd name="T25" fmla="*/ 2147483647 h 44"/>
                <a:gd name="T26" fmla="*/ 2147483647 w 44"/>
                <a:gd name="T27" fmla="*/ 0 h 44"/>
                <a:gd name="T28" fmla="*/ 2147483647 w 44"/>
                <a:gd name="T29" fmla="*/ 2147483647 h 44"/>
                <a:gd name="T30" fmla="*/ 2147483647 w 44"/>
                <a:gd name="T31" fmla="*/ 2147483647 h 44"/>
                <a:gd name="T32" fmla="*/ 2147483647 w 44"/>
                <a:gd name="T33" fmla="*/ 2147483647 h 44"/>
                <a:gd name="T34" fmla="*/ 2147483647 w 44"/>
                <a:gd name="T35" fmla="*/ 2147483647 h 44"/>
                <a:gd name="T36" fmla="*/ 2147483647 w 44"/>
                <a:gd name="T37" fmla="*/ 2147483647 h 44"/>
                <a:gd name="T38" fmla="*/ 2147483647 w 44"/>
                <a:gd name="T39" fmla="*/ 2147483647 h 44"/>
                <a:gd name="T40" fmla="*/ 2147483647 w 44"/>
                <a:gd name="T41" fmla="*/ 2147483647 h 44"/>
                <a:gd name="T42" fmla="*/ 2147483647 w 44"/>
                <a:gd name="T43" fmla="*/ 2147483647 h 44"/>
                <a:gd name="T44" fmla="*/ 2147483647 w 44"/>
                <a:gd name="T45" fmla="*/ 2147483647 h 44"/>
                <a:gd name="T46" fmla="*/ 2147483647 w 44"/>
                <a:gd name="T47" fmla="*/ 2147483647 h 44"/>
                <a:gd name="T48" fmla="*/ 2147483647 w 44"/>
                <a:gd name="T49" fmla="*/ 2147483647 h 44"/>
                <a:gd name="T50" fmla="*/ 2147483647 w 44"/>
                <a:gd name="T51" fmla="*/ 2147483647 h 44"/>
                <a:gd name="T52" fmla="*/ 2147483647 w 44"/>
                <a:gd name="T53" fmla="*/ 2147483647 h 4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44" h="44">
                  <a:moveTo>
                    <a:pt x="1" y="38"/>
                  </a:moveTo>
                  <a:cubicBezTo>
                    <a:pt x="0" y="36"/>
                    <a:pt x="3" y="34"/>
                    <a:pt x="4" y="32"/>
                  </a:cubicBezTo>
                  <a:cubicBezTo>
                    <a:pt x="4" y="32"/>
                    <a:pt x="6" y="31"/>
                    <a:pt x="7" y="31"/>
                  </a:cubicBezTo>
                  <a:cubicBezTo>
                    <a:pt x="7" y="30"/>
                    <a:pt x="6" y="28"/>
                    <a:pt x="7" y="28"/>
                  </a:cubicBezTo>
                  <a:cubicBezTo>
                    <a:pt x="7" y="27"/>
                    <a:pt x="9" y="28"/>
                    <a:pt x="9" y="28"/>
                  </a:cubicBezTo>
                  <a:cubicBezTo>
                    <a:pt x="10" y="27"/>
                    <a:pt x="10" y="25"/>
                    <a:pt x="11" y="25"/>
                  </a:cubicBezTo>
                  <a:cubicBezTo>
                    <a:pt x="13" y="24"/>
                    <a:pt x="16" y="25"/>
                    <a:pt x="16" y="24"/>
                  </a:cubicBezTo>
                  <a:cubicBezTo>
                    <a:pt x="17" y="21"/>
                    <a:pt x="16" y="21"/>
                    <a:pt x="19" y="21"/>
                  </a:cubicBezTo>
                  <a:cubicBezTo>
                    <a:pt x="22" y="20"/>
                    <a:pt x="21" y="18"/>
                    <a:pt x="22" y="17"/>
                  </a:cubicBezTo>
                  <a:cubicBezTo>
                    <a:pt x="22" y="16"/>
                    <a:pt x="26" y="20"/>
                    <a:pt x="25" y="14"/>
                  </a:cubicBezTo>
                  <a:cubicBezTo>
                    <a:pt x="27" y="13"/>
                    <a:pt x="27" y="15"/>
                    <a:pt x="29" y="15"/>
                  </a:cubicBezTo>
                  <a:cubicBezTo>
                    <a:pt x="29" y="13"/>
                    <a:pt x="27" y="12"/>
                    <a:pt x="28" y="10"/>
                  </a:cubicBezTo>
                  <a:cubicBezTo>
                    <a:pt x="33" y="11"/>
                    <a:pt x="32" y="4"/>
                    <a:pt x="33" y="3"/>
                  </a:cubicBezTo>
                  <a:cubicBezTo>
                    <a:pt x="34" y="1"/>
                    <a:pt x="38" y="2"/>
                    <a:pt x="37" y="0"/>
                  </a:cubicBezTo>
                  <a:cubicBezTo>
                    <a:pt x="39" y="1"/>
                    <a:pt x="39" y="3"/>
                    <a:pt x="42" y="3"/>
                  </a:cubicBezTo>
                  <a:cubicBezTo>
                    <a:pt x="40" y="6"/>
                    <a:pt x="44" y="6"/>
                    <a:pt x="43" y="10"/>
                  </a:cubicBezTo>
                  <a:cubicBezTo>
                    <a:pt x="41" y="9"/>
                    <a:pt x="42" y="12"/>
                    <a:pt x="42" y="14"/>
                  </a:cubicBezTo>
                  <a:cubicBezTo>
                    <a:pt x="41" y="14"/>
                    <a:pt x="39" y="13"/>
                    <a:pt x="39" y="14"/>
                  </a:cubicBezTo>
                  <a:cubicBezTo>
                    <a:pt x="38" y="14"/>
                    <a:pt x="38" y="18"/>
                    <a:pt x="37" y="21"/>
                  </a:cubicBezTo>
                  <a:cubicBezTo>
                    <a:pt x="35" y="23"/>
                    <a:pt x="35" y="20"/>
                    <a:pt x="32" y="22"/>
                  </a:cubicBezTo>
                  <a:cubicBezTo>
                    <a:pt x="28" y="24"/>
                    <a:pt x="29" y="29"/>
                    <a:pt x="28" y="32"/>
                  </a:cubicBezTo>
                  <a:cubicBezTo>
                    <a:pt x="27" y="33"/>
                    <a:pt x="23" y="33"/>
                    <a:pt x="25" y="38"/>
                  </a:cubicBezTo>
                  <a:cubicBezTo>
                    <a:pt x="22" y="37"/>
                    <a:pt x="22" y="39"/>
                    <a:pt x="22" y="40"/>
                  </a:cubicBezTo>
                  <a:cubicBezTo>
                    <a:pt x="19" y="37"/>
                    <a:pt x="11" y="44"/>
                    <a:pt x="11" y="36"/>
                  </a:cubicBezTo>
                  <a:cubicBezTo>
                    <a:pt x="10" y="37"/>
                    <a:pt x="7" y="39"/>
                    <a:pt x="5" y="38"/>
                  </a:cubicBezTo>
                  <a:cubicBezTo>
                    <a:pt x="5" y="38"/>
                    <a:pt x="4" y="35"/>
                    <a:pt x="4" y="35"/>
                  </a:cubicBezTo>
                  <a:cubicBezTo>
                    <a:pt x="1" y="35"/>
                    <a:pt x="7" y="40"/>
                    <a:pt x="1" y="3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3" name="Freeform 100"/>
            <p:cNvSpPr>
              <a:spLocks noChangeArrowheads="1"/>
            </p:cNvSpPr>
            <p:nvPr/>
          </p:nvSpPr>
          <p:spPr bwMode="auto">
            <a:xfrm>
              <a:off x="1528762" y="123825"/>
              <a:ext cx="228600" cy="169863"/>
            </a:xfrm>
            <a:custGeom>
              <a:avLst/>
              <a:gdLst>
                <a:gd name="T0" fmla="*/ 2147483647 w 61"/>
                <a:gd name="T1" fmla="*/ 0 h 45"/>
                <a:gd name="T2" fmla="*/ 2147483647 w 61"/>
                <a:gd name="T3" fmla="*/ 2147483647 h 45"/>
                <a:gd name="T4" fmla="*/ 2147483647 w 61"/>
                <a:gd name="T5" fmla="*/ 2147483647 h 45"/>
                <a:gd name="T6" fmla="*/ 2147483647 w 61"/>
                <a:gd name="T7" fmla="*/ 2147483647 h 45"/>
                <a:gd name="T8" fmla="*/ 2147483647 w 61"/>
                <a:gd name="T9" fmla="*/ 2147483647 h 45"/>
                <a:gd name="T10" fmla="*/ 2147483647 w 61"/>
                <a:gd name="T11" fmla="*/ 2147483647 h 45"/>
                <a:gd name="T12" fmla="*/ 2147483647 w 61"/>
                <a:gd name="T13" fmla="*/ 2147483647 h 45"/>
                <a:gd name="T14" fmla="*/ 2147483647 w 61"/>
                <a:gd name="T15" fmla="*/ 2147483647 h 45"/>
                <a:gd name="T16" fmla="*/ 2147483647 w 61"/>
                <a:gd name="T17" fmla="*/ 2147483647 h 45"/>
                <a:gd name="T18" fmla="*/ 2147483647 w 61"/>
                <a:gd name="T19" fmla="*/ 2147483647 h 45"/>
                <a:gd name="T20" fmla="*/ 2147483647 w 61"/>
                <a:gd name="T21" fmla="*/ 2147483647 h 45"/>
                <a:gd name="T22" fmla="*/ 2147483647 w 61"/>
                <a:gd name="T23" fmla="*/ 2147483647 h 45"/>
                <a:gd name="T24" fmla="*/ 2147483647 w 61"/>
                <a:gd name="T25" fmla="*/ 2147483647 h 45"/>
                <a:gd name="T26" fmla="*/ 2147483647 w 61"/>
                <a:gd name="T27" fmla="*/ 2147483647 h 45"/>
                <a:gd name="T28" fmla="*/ 2147483647 w 61"/>
                <a:gd name="T29" fmla="*/ 2147483647 h 45"/>
                <a:gd name="T30" fmla="*/ 2147483647 w 61"/>
                <a:gd name="T31" fmla="*/ 2147483647 h 45"/>
                <a:gd name="T32" fmla="*/ 2147483647 w 61"/>
                <a:gd name="T33" fmla="*/ 2147483647 h 45"/>
                <a:gd name="T34" fmla="*/ 2147483647 w 61"/>
                <a:gd name="T35" fmla="*/ 2147483647 h 45"/>
                <a:gd name="T36" fmla="*/ 2147483647 w 61"/>
                <a:gd name="T37" fmla="*/ 2147483647 h 45"/>
                <a:gd name="T38" fmla="*/ 2147483647 w 61"/>
                <a:gd name="T39" fmla="*/ 2147483647 h 45"/>
                <a:gd name="T40" fmla="*/ 2147483647 w 61"/>
                <a:gd name="T41" fmla="*/ 2147483647 h 45"/>
                <a:gd name="T42" fmla="*/ 2147483647 w 61"/>
                <a:gd name="T43" fmla="*/ 2147483647 h 45"/>
                <a:gd name="T44" fmla="*/ 2147483647 w 61"/>
                <a:gd name="T45" fmla="*/ 2147483647 h 45"/>
                <a:gd name="T46" fmla="*/ 2147483647 w 61"/>
                <a:gd name="T47" fmla="*/ 2147483647 h 45"/>
                <a:gd name="T48" fmla="*/ 2147483647 w 61"/>
                <a:gd name="T49" fmla="*/ 2147483647 h 45"/>
                <a:gd name="T50" fmla="*/ 2147483647 w 61"/>
                <a:gd name="T51" fmla="*/ 2147483647 h 45"/>
                <a:gd name="T52" fmla="*/ 2147483647 w 61"/>
                <a:gd name="T53" fmla="*/ 2147483647 h 45"/>
                <a:gd name="T54" fmla="*/ 2147483647 w 61"/>
                <a:gd name="T55" fmla="*/ 2147483647 h 45"/>
                <a:gd name="T56" fmla="*/ 2147483647 w 61"/>
                <a:gd name="T57" fmla="*/ 2147483647 h 45"/>
                <a:gd name="T58" fmla="*/ 2147483647 w 61"/>
                <a:gd name="T59" fmla="*/ 2147483647 h 45"/>
                <a:gd name="T60" fmla="*/ 2147483647 w 61"/>
                <a:gd name="T61" fmla="*/ 2147483647 h 45"/>
                <a:gd name="T62" fmla="*/ 2147483647 w 61"/>
                <a:gd name="T63" fmla="*/ 2147483647 h 45"/>
                <a:gd name="T64" fmla="*/ 2147483647 w 61"/>
                <a:gd name="T65" fmla="*/ 2147483647 h 45"/>
                <a:gd name="T66" fmla="*/ 0 w 61"/>
                <a:gd name="T67" fmla="*/ 2147483647 h 45"/>
                <a:gd name="T68" fmla="*/ 2147483647 w 61"/>
                <a:gd name="T69" fmla="*/ 2147483647 h 45"/>
                <a:gd name="T70" fmla="*/ 2147483647 w 61"/>
                <a:gd name="T71" fmla="*/ 2147483647 h 45"/>
                <a:gd name="T72" fmla="*/ 2147483647 w 61"/>
                <a:gd name="T73" fmla="*/ 2147483647 h 45"/>
                <a:gd name="T74" fmla="*/ 2147483647 w 61"/>
                <a:gd name="T75" fmla="*/ 2147483647 h 45"/>
                <a:gd name="T76" fmla="*/ 2147483647 w 61"/>
                <a:gd name="T77" fmla="*/ 2147483647 h 45"/>
                <a:gd name="T78" fmla="*/ 2147483647 w 6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1" h="45">
                  <a:moveTo>
                    <a:pt x="16" y="0"/>
                  </a:moveTo>
                  <a:cubicBezTo>
                    <a:pt x="18" y="2"/>
                    <a:pt x="22" y="2"/>
                    <a:pt x="23" y="5"/>
                  </a:cubicBezTo>
                  <a:cubicBezTo>
                    <a:pt x="26" y="4"/>
                    <a:pt x="27" y="6"/>
                    <a:pt x="28" y="7"/>
                  </a:cubicBezTo>
                  <a:cubicBezTo>
                    <a:pt x="28" y="7"/>
                    <a:pt x="30" y="6"/>
                    <a:pt x="30" y="7"/>
                  </a:cubicBezTo>
                  <a:cubicBezTo>
                    <a:pt x="31" y="7"/>
                    <a:pt x="31" y="9"/>
                    <a:pt x="32" y="8"/>
                  </a:cubicBezTo>
                  <a:cubicBezTo>
                    <a:pt x="34" y="6"/>
                    <a:pt x="33" y="9"/>
                    <a:pt x="36" y="11"/>
                  </a:cubicBezTo>
                  <a:cubicBezTo>
                    <a:pt x="37" y="11"/>
                    <a:pt x="39" y="10"/>
                    <a:pt x="40" y="11"/>
                  </a:cubicBezTo>
                  <a:cubicBezTo>
                    <a:pt x="41" y="11"/>
                    <a:pt x="43" y="16"/>
                    <a:pt x="49" y="14"/>
                  </a:cubicBezTo>
                  <a:cubicBezTo>
                    <a:pt x="49" y="15"/>
                    <a:pt x="49" y="16"/>
                    <a:pt x="49" y="18"/>
                  </a:cubicBezTo>
                  <a:cubicBezTo>
                    <a:pt x="50" y="18"/>
                    <a:pt x="52" y="17"/>
                    <a:pt x="53" y="18"/>
                  </a:cubicBezTo>
                  <a:cubicBezTo>
                    <a:pt x="53" y="18"/>
                    <a:pt x="52" y="20"/>
                    <a:pt x="53" y="21"/>
                  </a:cubicBezTo>
                  <a:cubicBezTo>
                    <a:pt x="55" y="22"/>
                    <a:pt x="58" y="23"/>
                    <a:pt x="61" y="26"/>
                  </a:cubicBezTo>
                  <a:cubicBezTo>
                    <a:pt x="61" y="27"/>
                    <a:pt x="61" y="30"/>
                    <a:pt x="60" y="30"/>
                  </a:cubicBezTo>
                  <a:cubicBezTo>
                    <a:pt x="58" y="31"/>
                    <a:pt x="57" y="29"/>
                    <a:pt x="57" y="29"/>
                  </a:cubicBezTo>
                  <a:cubicBezTo>
                    <a:pt x="54" y="30"/>
                    <a:pt x="53" y="32"/>
                    <a:pt x="50" y="33"/>
                  </a:cubicBezTo>
                  <a:cubicBezTo>
                    <a:pt x="49" y="33"/>
                    <a:pt x="49" y="35"/>
                    <a:pt x="49" y="36"/>
                  </a:cubicBezTo>
                  <a:cubicBezTo>
                    <a:pt x="46" y="36"/>
                    <a:pt x="46" y="37"/>
                    <a:pt x="46" y="39"/>
                  </a:cubicBezTo>
                  <a:cubicBezTo>
                    <a:pt x="41" y="40"/>
                    <a:pt x="40" y="36"/>
                    <a:pt x="37" y="39"/>
                  </a:cubicBezTo>
                  <a:cubicBezTo>
                    <a:pt x="36" y="39"/>
                    <a:pt x="37" y="40"/>
                    <a:pt x="37" y="40"/>
                  </a:cubicBezTo>
                  <a:cubicBezTo>
                    <a:pt x="37" y="45"/>
                    <a:pt x="32" y="37"/>
                    <a:pt x="32" y="42"/>
                  </a:cubicBezTo>
                  <a:cubicBezTo>
                    <a:pt x="30" y="42"/>
                    <a:pt x="31" y="40"/>
                    <a:pt x="30" y="39"/>
                  </a:cubicBezTo>
                  <a:cubicBezTo>
                    <a:pt x="27" y="42"/>
                    <a:pt x="26" y="38"/>
                    <a:pt x="22" y="39"/>
                  </a:cubicBezTo>
                  <a:cubicBezTo>
                    <a:pt x="22" y="36"/>
                    <a:pt x="21" y="36"/>
                    <a:pt x="19" y="36"/>
                  </a:cubicBezTo>
                  <a:cubicBezTo>
                    <a:pt x="19" y="34"/>
                    <a:pt x="23" y="36"/>
                    <a:pt x="23" y="33"/>
                  </a:cubicBezTo>
                  <a:cubicBezTo>
                    <a:pt x="24" y="30"/>
                    <a:pt x="18" y="33"/>
                    <a:pt x="16" y="32"/>
                  </a:cubicBezTo>
                  <a:cubicBezTo>
                    <a:pt x="15" y="28"/>
                    <a:pt x="19" y="30"/>
                    <a:pt x="21" y="29"/>
                  </a:cubicBezTo>
                  <a:cubicBezTo>
                    <a:pt x="21" y="29"/>
                    <a:pt x="23" y="26"/>
                    <a:pt x="23" y="26"/>
                  </a:cubicBezTo>
                  <a:cubicBezTo>
                    <a:pt x="24" y="26"/>
                    <a:pt x="26" y="28"/>
                    <a:pt x="28" y="28"/>
                  </a:cubicBezTo>
                  <a:cubicBezTo>
                    <a:pt x="28" y="25"/>
                    <a:pt x="26" y="25"/>
                    <a:pt x="26" y="23"/>
                  </a:cubicBezTo>
                  <a:cubicBezTo>
                    <a:pt x="25" y="24"/>
                    <a:pt x="16" y="24"/>
                    <a:pt x="14" y="26"/>
                  </a:cubicBezTo>
                  <a:cubicBezTo>
                    <a:pt x="11" y="29"/>
                    <a:pt x="13" y="26"/>
                    <a:pt x="9" y="25"/>
                  </a:cubicBezTo>
                  <a:cubicBezTo>
                    <a:pt x="5" y="24"/>
                    <a:pt x="2" y="26"/>
                    <a:pt x="7" y="22"/>
                  </a:cubicBezTo>
                  <a:cubicBezTo>
                    <a:pt x="6" y="19"/>
                    <a:pt x="2" y="21"/>
                    <a:pt x="1" y="19"/>
                  </a:cubicBezTo>
                  <a:cubicBezTo>
                    <a:pt x="3" y="16"/>
                    <a:pt x="6" y="12"/>
                    <a:pt x="0" y="15"/>
                  </a:cubicBezTo>
                  <a:cubicBezTo>
                    <a:pt x="0" y="13"/>
                    <a:pt x="1" y="12"/>
                    <a:pt x="4" y="12"/>
                  </a:cubicBezTo>
                  <a:cubicBezTo>
                    <a:pt x="5" y="12"/>
                    <a:pt x="5" y="9"/>
                    <a:pt x="7" y="9"/>
                  </a:cubicBezTo>
                  <a:cubicBezTo>
                    <a:pt x="9" y="9"/>
                    <a:pt x="7" y="6"/>
                    <a:pt x="8" y="5"/>
                  </a:cubicBezTo>
                  <a:cubicBezTo>
                    <a:pt x="8" y="5"/>
                    <a:pt x="10" y="5"/>
                    <a:pt x="11" y="5"/>
                  </a:cubicBezTo>
                  <a:cubicBezTo>
                    <a:pt x="12" y="5"/>
                    <a:pt x="12" y="2"/>
                    <a:pt x="14" y="2"/>
                  </a:cubicBezTo>
                  <a:cubicBezTo>
                    <a:pt x="14" y="1"/>
                    <a:pt x="16" y="1"/>
                    <a:pt x="16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4" name="Freeform 101"/>
            <p:cNvSpPr>
              <a:spLocks noChangeArrowheads="1"/>
            </p:cNvSpPr>
            <p:nvPr/>
          </p:nvSpPr>
          <p:spPr bwMode="auto">
            <a:xfrm>
              <a:off x="3827462" y="184150"/>
              <a:ext cx="307975" cy="153988"/>
            </a:xfrm>
            <a:custGeom>
              <a:avLst/>
              <a:gdLst>
                <a:gd name="T0" fmla="*/ 2147483647 w 82"/>
                <a:gd name="T1" fmla="*/ 2147483647 h 41"/>
                <a:gd name="T2" fmla="*/ 2147483647 w 82"/>
                <a:gd name="T3" fmla="*/ 2147483647 h 41"/>
                <a:gd name="T4" fmla="*/ 2147483647 w 82"/>
                <a:gd name="T5" fmla="*/ 2147483647 h 41"/>
                <a:gd name="T6" fmla="*/ 2147483647 w 82"/>
                <a:gd name="T7" fmla="*/ 2147483647 h 41"/>
                <a:gd name="T8" fmla="*/ 2147483647 w 82"/>
                <a:gd name="T9" fmla="*/ 2147483647 h 41"/>
                <a:gd name="T10" fmla="*/ 2147483647 w 82"/>
                <a:gd name="T11" fmla="*/ 2147483647 h 41"/>
                <a:gd name="T12" fmla="*/ 2147483647 w 82"/>
                <a:gd name="T13" fmla="*/ 2147483647 h 41"/>
                <a:gd name="T14" fmla="*/ 2147483647 w 82"/>
                <a:gd name="T15" fmla="*/ 2147483647 h 41"/>
                <a:gd name="T16" fmla="*/ 2147483647 w 82"/>
                <a:gd name="T17" fmla="*/ 2147483647 h 41"/>
                <a:gd name="T18" fmla="*/ 2147483647 w 82"/>
                <a:gd name="T19" fmla="*/ 2147483647 h 41"/>
                <a:gd name="T20" fmla="*/ 2147483647 w 82"/>
                <a:gd name="T21" fmla="*/ 2147483647 h 41"/>
                <a:gd name="T22" fmla="*/ 2147483647 w 82"/>
                <a:gd name="T23" fmla="*/ 2147483647 h 41"/>
                <a:gd name="T24" fmla="*/ 2147483647 w 82"/>
                <a:gd name="T25" fmla="*/ 2147483647 h 41"/>
                <a:gd name="T26" fmla="*/ 2147483647 w 82"/>
                <a:gd name="T27" fmla="*/ 2147483647 h 41"/>
                <a:gd name="T28" fmla="*/ 2147483647 w 82"/>
                <a:gd name="T29" fmla="*/ 2147483647 h 41"/>
                <a:gd name="T30" fmla="*/ 2147483647 w 82"/>
                <a:gd name="T31" fmla="*/ 2147483647 h 41"/>
                <a:gd name="T32" fmla="*/ 2147483647 w 82"/>
                <a:gd name="T33" fmla="*/ 2147483647 h 41"/>
                <a:gd name="T34" fmla="*/ 2147483647 w 82"/>
                <a:gd name="T35" fmla="*/ 2147483647 h 41"/>
                <a:gd name="T36" fmla="*/ 2147483647 w 82"/>
                <a:gd name="T37" fmla="*/ 2147483647 h 41"/>
                <a:gd name="T38" fmla="*/ 2147483647 w 82"/>
                <a:gd name="T39" fmla="*/ 2147483647 h 41"/>
                <a:gd name="T40" fmla="*/ 2147483647 w 82"/>
                <a:gd name="T41" fmla="*/ 2147483647 h 41"/>
                <a:gd name="T42" fmla="*/ 2147483647 w 82"/>
                <a:gd name="T43" fmla="*/ 2147483647 h 41"/>
                <a:gd name="T44" fmla="*/ 2147483647 w 82"/>
                <a:gd name="T45" fmla="*/ 2147483647 h 41"/>
                <a:gd name="T46" fmla="*/ 2147483647 w 82"/>
                <a:gd name="T47" fmla="*/ 2147483647 h 41"/>
                <a:gd name="T48" fmla="*/ 2147483647 w 82"/>
                <a:gd name="T49" fmla="*/ 2147483647 h 41"/>
                <a:gd name="T50" fmla="*/ 2147483647 w 82"/>
                <a:gd name="T51" fmla="*/ 2147483647 h 41"/>
                <a:gd name="T52" fmla="*/ 2147483647 w 82"/>
                <a:gd name="T53" fmla="*/ 2147483647 h 41"/>
                <a:gd name="T54" fmla="*/ 2147483647 w 82"/>
                <a:gd name="T55" fmla="*/ 2147483647 h 41"/>
                <a:gd name="T56" fmla="*/ 2147483647 w 82"/>
                <a:gd name="T57" fmla="*/ 2147483647 h 41"/>
                <a:gd name="T58" fmla="*/ 2147483647 w 82"/>
                <a:gd name="T59" fmla="*/ 2147483647 h 41"/>
                <a:gd name="T60" fmla="*/ 2147483647 w 82"/>
                <a:gd name="T61" fmla="*/ 2147483647 h 41"/>
                <a:gd name="T62" fmla="*/ 2147483647 w 82"/>
                <a:gd name="T63" fmla="*/ 2147483647 h 41"/>
                <a:gd name="T64" fmla="*/ 2147483647 w 82"/>
                <a:gd name="T65" fmla="*/ 2147483647 h 41"/>
                <a:gd name="T66" fmla="*/ 2147483647 w 82"/>
                <a:gd name="T67" fmla="*/ 2147483647 h 41"/>
                <a:gd name="T68" fmla="*/ 2147483647 w 82"/>
                <a:gd name="T69" fmla="*/ 2147483647 h 41"/>
                <a:gd name="T70" fmla="*/ 2147483647 w 82"/>
                <a:gd name="T71" fmla="*/ 2147483647 h 41"/>
                <a:gd name="T72" fmla="*/ 2147483647 w 82"/>
                <a:gd name="T73" fmla="*/ 2147483647 h 41"/>
                <a:gd name="T74" fmla="*/ 2147483647 w 82"/>
                <a:gd name="T75" fmla="*/ 2147483647 h 41"/>
                <a:gd name="T76" fmla="*/ 2147483647 w 82"/>
                <a:gd name="T77" fmla="*/ 2147483647 h 41"/>
                <a:gd name="T78" fmla="*/ 2147483647 w 82"/>
                <a:gd name="T79" fmla="*/ 2147483647 h 41"/>
                <a:gd name="T80" fmla="*/ 2147483647 w 82"/>
                <a:gd name="T81" fmla="*/ 2147483647 h 41"/>
                <a:gd name="T82" fmla="*/ 2147483647 w 82"/>
                <a:gd name="T83" fmla="*/ 2147483647 h 41"/>
                <a:gd name="T84" fmla="*/ 2147483647 w 82"/>
                <a:gd name="T85" fmla="*/ 2147483647 h 41"/>
                <a:gd name="T86" fmla="*/ 2147483647 w 82"/>
                <a:gd name="T87" fmla="*/ 2147483647 h 41"/>
                <a:gd name="T88" fmla="*/ 2147483647 w 82"/>
                <a:gd name="T89" fmla="*/ 2147483647 h 41"/>
                <a:gd name="T90" fmla="*/ 2147483647 w 82"/>
                <a:gd name="T91" fmla="*/ 2147483647 h 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2" h="41">
                  <a:moveTo>
                    <a:pt x="29" y="28"/>
                  </a:moveTo>
                  <a:cubicBezTo>
                    <a:pt x="28" y="25"/>
                    <a:pt x="26" y="30"/>
                    <a:pt x="26" y="30"/>
                  </a:cubicBezTo>
                  <a:cubicBezTo>
                    <a:pt x="24" y="30"/>
                    <a:pt x="22" y="27"/>
                    <a:pt x="19" y="28"/>
                  </a:cubicBezTo>
                  <a:cubicBezTo>
                    <a:pt x="19" y="26"/>
                    <a:pt x="21" y="27"/>
                    <a:pt x="23" y="26"/>
                  </a:cubicBezTo>
                  <a:cubicBezTo>
                    <a:pt x="26" y="24"/>
                    <a:pt x="28" y="20"/>
                    <a:pt x="31" y="20"/>
                  </a:cubicBezTo>
                  <a:cubicBezTo>
                    <a:pt x="31" y="19"/>
                    <a:pt x="28" y="19"/>
                    <a:pt x="29" y="16"/>
                  </a:cubicBezTo>
                  <a:cubicBezTo>
                    <a:pt x="26" y="15"/>
                    <a:pt x="23" y="20"/>
                    <a:pt x="22" y="16"/>
                  </a:cubicBezTo>
                  <a:cubicBezTo>
                    <a:pt x="20" y="18"/>
                    <a:pt x="17" y="20"/>
                    <a:pt x="15" y="21"/>
                  </a:cubicBezTo>
                  <a:cubicBezTo>
                    <a:pt x="10" y="22"/>
                    <a:pt x="10" y="19"/>
                    <a:pt x="5" y="20"/>
                  </a:cubicBezTo>
                  <a:cubicBezTo>
                    <a:pt x="8" y="17"/>
                    <a:pt x="8" y="14"/>
                    <a:pt x="6" y="10"/>
                  </a:cubicBezTo>
                  <a:cubicBezTo>
                    <a:pt x="5" y="10"/>
                    <a:pt x="4" y="11"/>
                    <a:pt x="3" y="12"/>
                  </a:cubicBezTo>
                  <a:cubicBezTo>
                    <a:pt x="0" y="12"/>
                    <a:pt x="3" y="7"/>
                    <a:pt x="2" y="5"/>
                  </a:cubicBezTo>
                  <a:cubicBezTo>
                    <a:pt x="4" y="4"/>
                    <a:pt x="4" y="5"/>
                    <a:pt x="5" y="6"/>
                  </a:cubicBezTo>
                  <a:cubicBezTo>
                    <a:pt x="6" y="3"/>
                    <a:pt x="13" y="6"/>
                    <a:pt x="13" y="3"/>
                  </a:cubicBezTo>
                  <a:cubicBezTo>
                    <a:pt x="15" y="3"/>
                    <a:pt x="14" y="6"/>
                    <a:pt x="15" y="7"/>
                  </a:cubicBezTo>
                  <a:cubicBezTo>
                    <a:pt x="20" y="8"/>
                    <a:pt x="25" y="0"/>
                    <a:pt x="26" y="9"/>
                  </a:cubicBezTo>
                  <a:cubicBezTo>
                    <a:pt x="30" y="9"/>
                    <a:pt x="30" y="7"/>
                    <a:pt x="30" y="3"/>
                  </a:cubicBezTo>
                  <a:cubicBezTo>
                    <a:pt x="34" y="5"/>
                    <a:pt x="38" y="4"/>
                    <a:pt x="44" y="5"/>
                  </a:cubicBezTo>
                  <a:cubicBezTo>
                    <a:pt x="45" y="5"/>
                    <a:pt x="45" y="7"/>
                    <a:pt x="45" y="5"/>
                  </a:cubicBezTo>
                  <a:cubicBezTo>
                    <a:pt x="48" y="5"/>
                    <a:pt x="46" y="11"/>
                    <a:pt x="51" y="9"/>
                  </a:cubicBezTo>
                  <a:cubicBezTo>
                    <a:pt x="51" y="10"/>
                    <a:pt x="50" y="10"/>
                    <a:pt x="50" y="12"/>
                  </a:cubicBezTo>
                  <a:cubicBezTo>
                    <a:pt x="52" y="11"/>
                    <a:pt x="57" y="13"/>
                    <a:pt x="57" y="10"/>
                  </a:cubicBezTo>
                  <a:cubicBezTo>
                    <a:pt x="58" y="12"/>
                    <a:pt x="59" y="14"/>
                    <a:pt x="65" y="13"/>
                  </a:cubicBezTo>
                  <a:cubicBezTo>
                    <a:pt x="63" y="16"/>
                    <a:pt x="64" y="15"/>
                    <a:pt x="67" y="16"/>
                  </a:cubicBezTo>
                  <a:cubicBezTo>
                    <a:pt x="67" y="16"/>
                    <a:pt x="66" y="17"/>
                    <a:pt x="68" y="17"/>
                  </a:cubicBezTo>
                  <a:cubicBezTo>
                    <a:pt x="70" y="17"/>
                    <a:pt x="68" y="19"/>
                    <a:pt x="69" y="20"/>
                  </a:cubicBezTo>
                  <a:cubicBezTo>
                    <a:pt x="70" y="20"/>
                    <a:pt x="72" y="20"/>
                    <a:pt x="72" y="20"/>
                  </a:cubicBezTo>
                  <a:cubicBezTo>
                    <a:pt x="73" y="21"/>
                    <a:pt x="72" y="22"/>
                    <a:pt x="72" y="23"/>
                  </a:cubicBezTo>
                  <a:cubicBezTo>
                    <a:pt x="73" y="23"/>
                    <a:pt x="75" y="22"/>
                    <a:pt x="75" y="23"/>
                  </a:cubicBezTo>
                  <a:cubicBezTo>
                    <a:pt x="76" y="24"/>
                    <a:pt x="75" y="26"/>
                    <a:pt x="76" y="27"/>
                  </a:cubicBezTo>
                  <a:cubicBezTo>
                    <a:pt x="79" y="27"/>
                    <a:pt x="80" y="25"/>
                    <a:pt x="81" y="27"/>
                  </a:cubicBezTo>
                  <a:cubicBezTo>
                    <a:pt x="82" y="31"/>
                    <a:pt x="77" y="29"/>
                    <a:pt x="76" y="30"/>
                  </a:cubicBezTo>
                  <a:cubicBezTo>
                    <a:pt x="76" y="30"/>
                    <a:pt x="76" y="31"/>
                    <a:pt x="76" y="31"/>
                  </a:cubicBezTo>
                  <a:cubicBezTo>
                    <a:pt x="73" y="32"/>
                    <a:pt x="67" y="30"/>
                    <a:pt x="62" y="31"/>
                  </a:cubicBezTo>
                  <a:cubicBezTo>
                    <a:pt x="61" y="27"/>
                    <a:pt x="62" y="28"/>
                    <a:pt x="62" y="23"/>
                  </a:cubicBezTo>
                  <a:cubicBezTo>
                    <a:pt x="61" y="19"/>
                    <a:pt x="51" y="19"/>
                    <a:pt x="48" y="21"/>
                  </a:cubicBezTo>
                  <a:cubicBezTo>
                    <a:pt x="46" y="21"/>
                    <a:pt x="48" y="24"/>
                    <a:pt x="47" y="26"/>
                  </a:cubicBezTo>
                  <a:cubicBezTo>
                    <a:pt x="47" y="26"/>
                    <a:pt x="44" y="25"/>
                    <a:pt x="44" y="26"/>
                  </a:cubicBezTo>
                  <a:cubicBezTo>
                    <a:pt x="43" y="27"/>
                    <a:pt x="44" y="29"/>
                    <a:pt x="41" y="28"/>
                  </a:cubicBezTo>
                  <a:cubicBezTo>
                    <a:pt x="41" y="30"/>
                    <a:pt x="42" y="30"/>
                    <a:pt x="43" y="30"/>
                  </a:cubicBezTo>
                  <a:cubicBezTo>
                    <a:pt x="42" y="31"/>
                    <a:pt x="40" y="31"/>
                    <a:pt x="38" y="31"/>
                  </a:cubicBezTo>
                  <a:cubicBezTo>
                    <a:pt x="37" y="36"/>
                    <a:pt x="38" y="34"/>
                    <a:pt x="38" y="40"/>
                  </a:cubicBezTo>
                  <a:cubicBezTo>
                    <a:pt x="34" y="41"/>
                    <a:pt x="21" y="41"/>
                    <a:pt x="20" y="34"/>
                  </a:cubicBezTo>
                  <a:cubicBezTo>
                    <a:pt x="23" y="34"/>
                    <a:pt x="24" y="33"/>
                    <a:pt x="24" y="31"/>
                  </a:cubicBezTo>
                  <a:cubicBezTo>
                    <a:pt x="28" y="31"/>
                    <a:pt x="27" y="34"/>
                    <a:pt x="30" y="31"/>
                  </a:cubicBezTo>
                  <a:cubicBezTo>
                    <a:pt x="29" y="30"/>
                    <a:pt x="26" y="29"/>
                    <a:pt x="29" y="2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5" name="Freeform 102"/>
            <p:cNvSpPr>
              <a:spLocks noChangeArrowheads="1"/>
            </p:cNvSpPr>
            <p:nvPr/>
          </p:nvSpPr>
          <p:spPr bwMode="auto">
            <a:xfrm>
              <a:off x="962025" y="304800"/>
              <a:ext cx="146050" cy="79375"/>
            </a:xfrm>
            <a:custGeom>
              <a:avLst/>
              <a:gdLst>
                <a:gd name="T0" fmla="*/ 2147483647 w 39"/>
                <a:gd name="T1" fmla="*/ 2147483647 h 21"/>
                <a:gd name="T2" fmla="*/ 2147483647 w 39"/>
                <a:gd name="T3" fmla="*/ 2147483647 h 21"/>
                <a:gd name="T4" fmla="*/ 2147483647 w 39"/>
                <a:gd name="T5" fmla="*/ 2147483647 h 21"/>
                <a:gd name="T6" fmla="*/ 2147483647 w 39"/>
                <a:gd name="T7" fmla="*/ 2147483647 h 21"/>
                <a:gd name="T8" fmla="*/ 2147483647 w 39"/>
                <a:gd name="T9" fmla="*/ 2147483647 h 21"/>
                <a:gd name="T10" fmla="*/ 2147483647 w 39"/>
                <a:gd name="T11" fmla="*/ 2147483647 h 21"/>
                <a:gd name="T12" fmla="*/ 2147483647 w 39"/>
                <a:gd name="T13" fmla="*/ 2147483647 h 21"/>
                <a:gd name="T14" fmla="*/ 2147483647 w 39"/>
                <a:gd name="T15" fmla="*/ 2147483647 h 21"/>
                <a:gd name="T16" fmla="*/ 2147483647 w 39"/>
                <a:gd name="T17" fmla="*/ 2147483647 h 21"/>
                <a:gd name="T18" fmla="*/ 0 w 39"/>
                <a:gd name="T19" fmla="*/ 2147483647 h 21"/>
                <a:gd name="T20" fmla="*/ 2147483647 w 39"/>
                <a:gd name="T21" fmla="*/ 2147483647 h 21"/>
                <a:gd name="T22" fmla="*/ 2147483647 w 39"/>
                <a:gd name="T23" fmla="*/ 2147483647 h 21"/>
                <a:gd name="T24" fmla="*/ 2147483647 w 39"/>
                <a:gd name="T25" fmla="*/ 2147483647 h 21"/>
                <a:gd name="T26" fmla="*/ 2147483647 w 39"/>
                <a:gd name="T27" fmla="*/ 2147483647 h 21"/>
                <a:gd name="T28" fmla="*/ 2147483647 w 39"/>
                <a:gd name="T29" fmla="*/ 2147483647 h 21"/>
                <a:gd name="T30" fmla="*/ 2147483647 w 39"/>
                <a:gd name="T31" fmla="*/ 2147483647 h 21"/>
                <a:gd name="T32" fmla="*/ 2147483647 w 39"/>
                <a:gd name="T33" fmla="*/ 2147483647 h 21"/>
                <a:gd name="T34" fmla="*/ 2147483647 w 39"/>
                <a:gd name="T35" fmla="*/ 2147483647 h 2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21">
                  <a:moveTo>
                    <a:pt x="38" y="3"/>
                  </a:moveTo>
                  <a:cubicBezTo>
                    <a:pt x="38" y="4"/>
                    <a:pt x="39" y="7"/>
                    <a:pt x="38" y="8"/>
                  </a:cubicBezTo>
                  <a:cubicBezTo>
                    <a:pt x="38" y="8"/>
                    <a:pt x="36" y="7"/>
                    <a:pt x="36" y="8"/>
                  </a:cubicBezTo>
                  <a:cubicBezTo>
                    <a:pt x="35" y="8"/>
                    <a:pt x="37" y="12"/>
                    <a:pt x="36" y="12"/>
                  </a:cubicBezTo>
                  <a:cubicBezTo>
                    <a:pt x="34" y="12"/>
                    <a:pt x="32" y="10"/>
                    <a:pt x="31" y="15"/>
                  </a:cubicBezTo>
                  <a:cubicBezTo>
                    <a:pt x="29" y="15"/>
                    <a:pt x="30" y="10"/>
                    <a:pt x="27" y="10"/>
                  </a:cubicBezTo>
                  <a:cubicBezTo>
                    <a:pt x="24" y="10"/>
                    <a:pt x="25" y="13"/>
                    <a:pt x="23" y="13"/>
                  </a:cubicBezTo>
                  <a:cubicBezTo>
                    <a:pt x="21" y="15"/>
                    <a:pt x="17" y="15"/>
                    <a:pt x="17" y="19"/>
                  </a:cubicBezTo>
                  <a:cubicBezTo>
                    <a:pt x="11" y="21"/>
                    <a:pt x="8" y="20"/>
                    <a:pt x="2" y="19"/>
                  </a:cubicBezTo>
                  <a:cubicBezTo>
                    <a:pt x="2" y="16"/>
                    <a:pt x="0" y="16"/>
                    <a:pt x="0" y="13"/>
                  </a:cubicBezTo>
                  <a:cubicBezTo>
                    <a:pt x="2" y="14"/>
                    <a:pt x="4" y="15"/>
                    <a:pt x="6" y="15"/>
                  </a:cubicBezTo>
                  <a:cubicBezTo>
                    <a:pt x="9" y="15"/>
                    <a:pt x="9" y="11"/>
                    <a:pt x="12" y="10"/>
                  </a:cubicBezTo>
                  <a:cubicBezTo>
                    <a:pt x="12" y="10"/>
                    <a:pt x="14" y="7"/>
                    <a:pt x="14" y="8"/>
                  </a:cubicBezTo>
                  <a:cubicBezTo>
                    <a:pt x="17" y="10"/>
                    <a:pt x="15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1" y="6"/>
                    <a:pt x="23" y="4"/>
                    <a:pt x="23" y="3"/>
                  </a:cubicBezTo>
                  <a:cubicBezTo>
                    <a:pt x="25" y="3"/>
                    <a:pt x="27" y="4"/>
                    <a:pt x="28" y="3"/>
                  </a:cubicBezTo>
                  <a:cubicBezTo>
                    <a:pt x="30" y="3"/>
                    <a:pt x="35" y="0"/>
                    <a:pt x="38" y="3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6" name="Freeform 103"/>
            <p:cNvSpPr>
              <a:spLocks noChangeArrowheads="1"/>
            </p:cNvSpPr>
            <p:nvPr/>
          </p:nvSpPr>
          <p:spPr bwMode="auto">
            <a:xfrm>
              <a:off x="1360487" y="338138"/>
              <a:ext cx="146050" cy="76200"/>
            </a:xfrm>
            <a:custGeom>
              <a:avLst/>
              <a:gdLst>
                <a:gd name="T0" fmla="*/ 2147483647 w 39"/>
                <a:gd name="T1" fmla="*/ 2147483647 h 20"/>
                <a:gd name="T2" fmla="*/ 2147483647 w 39"/>
                <a:gd name="T3" fmla="*/ 2147483647 h 20"/>
                <a:gd name="T4" fmla="*/ 2147483647 w 39"/>
                <a:gd name="T5" fmla="*/ 2147483647 h 20"/>
                <a:gd name="T6" fmla="*/ 2147483647 w 39"/>
                <a:gd name="T7" fmla="*/ 2147483647 h 20"/>
                <a:gd name="T8" fmla="*/ 2147483647 w 39"/>
                <a:gd name="T9" fmla="*/ 2147483647 h 20"/>
                <a:gd name="T10" fmla="*/ 2147483647 w 39"/>
                <a:gd name="T11" fmla="*/ 2147483647 h 20"/>
                <a:gd name="T12" fmla="*/ 2147483647 w 39"/>
                <a:gd name="T13" fmla="*/ 2147483647 h 20"/>
                <a:gd name="T14" fmla="*/ 2147483647 w 39"/>
                <a:gd name="T15" fmla="*/ 2147483647 h 20"/>
                <a:gd name="T16" fmla="*/ 2147483647 w 39"/>
                <a:gd name="T17" fmla="*/ 2147483647 h 20"/>
                <a:gd name="T18" fmla="*/ 0 w 39"/>
                <a:gd name="T19" fmla="*/ 2147483647 h 20"/>
                <a:gd name="T20" fmla="*/ 2147483647 w 39"/>
                <a:gd name="T21" fmla="*/ 2147483647 h 20"/>
                <a:gd name="T22" fmla="*/ 2147483647 w 39"/>
                <a:gd name="T23" fmla="*/ 2147483647 h 20"/>
                <a:gd name="T24" fmla="*/ 2147483647 w 39"/>
                <a:gd name="T25" fmla="*/ 2147483647 h 20"/>
                <a:gd name="T26" fmla="*/ 2147483647 w 39"/>
                <a:gd name="T27" fmla="*/ 2147483647 h 20"/>
                <a:gd name="T28" fmla="*/ 2147483647 w 39"/>
                <a:gd name="T29" fmla="*/ 2147483647 h 20"/>
                <a:gd name="T30" fmla="*/ 2147483647 w 39"/>
                <a:gd name="T31" fmla="*/ 2147483647 h 20"/>
                <a:gd name="T32" fmla="*/ 2147483647 w 39"/>
                <a:gd name="T33" fmla="*/ 2147483647 h 20"/>
                <a:gd name="T34" fmla="*/ 2147483647 w 39"/>
                <a:gd name="T35" fmla="*/ 2147483647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9" h="20">
                  <a:moveTo>
                    <a:pt x="35" y="1"/>
                  </a:moveTo>
                  <a:cubicBezTo>
                    <a:pt x="33" y="9"/>
                    <a:pt x="39" y="9"/>
                    <a:pt x="39" y="14"/>
                  </a:cubicBezTo>
                  <a:cubicBezTo>
                    <a:pt x="38" y="14"/>
                    <a:pt x="37" y="12"/>
                    <a:pt x="36" y="13"/>
                  </a:cubicBezTo>
                  <a:cubicBezTo>
                    <a:pt x="35" y="13"/>
                    <a:pt x="37" y="16"/>
                    <a:pt x="36" y="17"/>
                  </a:cubicBezTo>
                  <a:cubicBezTo>
                    <a:pt x="35" y="18"/>
                    <a:pt x="32" y="18"/>
                    <a:pt x="31" y="18"/>
                  </a:cubicBezTo>
                  <a:cubicBezTo>
                    <a:pt x="30" y="18"/>
                    <a:pt x="30" y="20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3" y="18"/>
                    <a:pt x="23" y="16"/>
                    <a:pt x="25" y="14"/>
                  </a:cubicBezTo>
                  <a:cubicBezTo>
                    <a:pt x="20" y="16"/>
                    <a:pt x="17" y="13"/>
                    <a:pt x="11" y="13"/>
                  </a:cubicBezTo>
                  <a:cubicBezTo>
                    <a:pt x="10" y="8"/>
                    <a:pt x="3" y="8"/>
                    <a:pt x="0" y="6"/>
                  </a:cubicBezTo>
                  <a:cubicBezTo>
                    <a:pt x="0" y="6"/>
                    <a:pt x="1" y="3"/>
                    <a:pt x="1" y="3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6" y="5"/>
                    <a:pt x="10" y="6"/>
                    <a:pt x="11" y="7"/>
                  </a:cubicBezTo>
                  <a:cubicBezTo>
                    <a:pt x="11" y="8"/>
                    <a:pt x="13" y="7"/>
                    <a:pt x="14" y="7"/>
                  </a:cubicBezTo>
                  <a:cubicBezTo>
                    <a:pt x="14" y="8"/>
                    <a:pt x="13" y="10"/>
                    <a:pt x="15" y="10"/>
                  </a:cubicBezTo>
                  <a:cubicBezTo>
                    <a:pt x="19" y="9"/>
                    <a:pt x="13" y="6"/>
                    <a:pt x="16" y="4"/>
                  </a:cubicBezTo>
                  <a:cubicBezTo>
                    <a:pt x="19" y="2"/>
                    <a:pt x="19" y="7"/>
                    <a:pt x="19" y="7"/>
                  </a:cubicBezTo>
                  <a:cubicBezTo>
                    <a:pt x="24" y="7"/>
                    <a:pt x="26" y="0"/>
                    <a:pt x="3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7" name="Freeform 104"/>
            <p:cNvSpPr>
              <a:spLocks noChangeArrowheads="1"/>
            </p:cNvSpPr>
            <p:nvPr/>
          </p:nvSpPr>
          <p:spPr bwMode="auto">
            <a:xfrm>
              <a:off x="1077912" y="338138"/>
              <a:ext cx="258763" cy="101600"/>
            </a:xfrm>
            <a:custGeom>
              <a:avLst/>
              <a:gdLst>
                <a:gd name="T0" fmla="*/ 2147483647 w 69"/>
                <a:gd name="T1" fmla="*/ 2147483647 h 27"/>
                <a:gd name="T2" fmla="*/ 2147483647 w 69"/>
                <a:gd name="T3" fmla="*/ 2147483647 h 27"/>
                <a:gd name="T4" fmla="*/ 2147483647 w 69"/>
                <a:gd name="T5" fmla="*/ 2147483647 h 27"/>
                <a:gd name="T6" fmla="*/ 2147483647 w 69"/>
                <a:gd name="T7" fmla="*/ 2147483647 h 27"/>
                <a:gd name="T8" fmla="*/ 2147483647 w 69"/>
                <a:gd name="T9" fmla="*/ 2147483647 h 27"/>
                <a:gd name="T10" fmla="*/ 2147483647 w 69"/>
                <a:gd name="T11" fmla="*/ 2147483647 h 27"/>
                <a:gd name="T12" fmla="*/ 2147483647 w 69"/>
                <a:gd name="T13" fmla="*/ 2147483647 h 27"/>
                <a:gd name="T14" fmla="*/ 2147483647 w 69"/>
                <a:gd name="T15" fmla="*/ 2147483647 h 27"/>
                <a:gd name="T16" fmla="*/ 2147483647 w 69"/>
                <a:gd name="T17" fmla="*/ 2147483647 h 27"/>
                <a:gd name="T18" fmla="*/ 2147483647 w 69"/>
                <a:gd name="T19" fmla="*/ 2147483647 h 27"/>
                <a:gd name="T20" fmla="*/ 2147483647 w 69"/>
                <a:gd name="T21" fmla="*/ 2147483647 h 27"/>
                <a:gd name="T22" fmla="*/ 2147483647 w 69"/>
                <a:gd name="T23" fmla="*/ 2147483647 h 27"/>
                <a:gd name="T24" fmla="*/ 2147483647 w 69"/>
                <a:gd name="T25" fmla="*/ 2147483647 h 27"/>
                <a:gd name="T26" fmla="*/ 2147483647 w 69"/>
                <a:gd name="T27" fmla="*/ 2147483647 h 27"/>
                <a:gd name="T28" fmla="*/ 2147483647 w 69"/>
                <a:gd name="T29" fmla="*/ 2147483647 h 27"/>
                <a:gd name="T30" fmla="*/ 2147483647 w 69"/>
                <a:gd name="T31" fmla="*/ 2147483647 h 27"/>
                <a:gd name="T32" fmla="*/ 2147483647 w 69"/>
                <a:gd name="T33" fmla="*/ 2147483647 h 27"/>
                <a:gd name="T34" fmla="*/ 2147483647 w 69"/>
                <a:gd name="T35" fmla="*/ 2147483647 h 27"/>
                <a:gd name="T36" fmla="*/ 2147483647 w 69"/>
                <a:gd name="T37" fmla="*/ 2147483647 h 27"/>
                <a:gd name="T38" fmla="*/ 2147483647 w 69"/>
                <a:gd name="T39" fmla="*/ 2147483647 h 27"/>
                <a:gd name="T40" fmla="*/ 2147483647 w 69"/>
                <a:gd name="T41" fmla="*/ 2147483647 h 27"/>
                <a:gd name="T42" fmla="*/ 2147483647 w 69"/>
                <a:gd name="T43" fmla="*/ 2147483647 h 27"/>
                <a:gd name="T44" fmla="*/ 2147483647 w 69"/>
                <a:gd name="T45" fmla="*/ 2147483647 h 27"/>
                <a:gd name="T46" fmla="*/ 0 w 69"/>
                <a:gd name="T47" fmla="*/ 2147483647 h 27"/>
                <a:gd name="T48" fmla="*/ 2147483647 w 69"/>
                <a:gd name="T49" fmla="*/ 2147483647 h 27"/>
                <a:gd name="T50" fmla="*/ 2147483647 w 69"/>
                <a:gd name="T51" fmla="*/ 2147483647 h 27"/>
                <a:gd name="T52" fmla="*/ 2147483647 w 69"/>
                <a:gd name="T53" fmla="*/ 2147483647 h 27"/>
                <a:gd name="T54" fmla="*/ 2147483647 w 69"/>
                <a:gd name="T55" fmla="*/ 2147483647 h 27"/>
                <a:gd name="T56" fmla="*/ 2147483647 w 69"/>
                <a:gd name="T57" fmla="*/ 2147483647 h 27"/>
                <a:gd name="T58" fmla="*/ 2147483647 w 69"/>
                <a:gd name="T59" fmla="*/ 2147483647 h 27"/>
                <a:gd name="T60" fmla="*/ 2147483647 w 69"/>
                <a:gd name="T61" fmla="*/ 2147483647 h 27"/>
                <a:gd name="T62" fmla="*/ 2147483647 w 69"/>
                <a:gd name="T63" fmla="*/ 2147483647 h 27"/>
                <a:gd name="T64" fmla="*/ 2147483647 w 69"/>
                <a:gd name="T65" fmla="*/ 2147483647 h 27"/>
                <a:gd name="T66" fmla="*/ 2147483647 w 69"/>
                <a:gd name="T67" fmla="*/ 2147483647 h 27"/>
                <a:gd name="T68" fmla="*/ 2147483647 w 69"/>
                <a:gd name="T69" fmla="*/ 2147483647 h 2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69" h="27">
                  <a:moveTo>
                    <a:pt x="31" y="10"/>
                  </a:moveTo>
                  <a:cubicBezTo>
                    <a:pt x="30" y="15"/>
                    <a:pt x="43" y="12"/>
                    <a:pt x="45" y="16"/>
                  </a:cubicBezTo>
                  <a:cubicBezTo>
                    <a:pt x="48" y="10"/>
                    <a:pt x="36" y="9"/>
                    <a:pt x="45" y="8"/>
                  </a:cubicBezTo>
                  <a:cubicBezTo>
                    <a:pt x="47" y="3"/>
                    <a:pt x="39" y="8"/>
                    <a:pt x="41" y="3"/>
                  </a:cubicBezTo>
                  <a:cubicBezTo>
                    <a:pt x="45" y="4"/>
                    <a:pt x="46" y="0"/>
                    <a:pt x="51" y="1"/>
                  </a:cubicBezTo>
                  <a:cubicBezTo>
                    <a:pt x="50" y="4"/>
                    <a:pt x="53" y="3"/>
                    <a:pt x="54" y="4"/>
                  </a:cubicBezTo>
                  <a:cubicBezTo>
                    <a:pt x="54" y="5"/>
                    <a:pt x="53" y="7"/>
                    <a:pt x="54" y="7"/>
                  </a:cubicBezTo>
                  <a:cubicBezTo>
                    <a:pt x="55" y="8"/>
                    <a:pt x="57" y="9"/>
                    <a:pt x="59" y="11"/>
                  </a:cubicBezTo>
                  <a:cubicBezTo>
                    <a:pt x="61" y="10"/>
                    <a:pt x="61" y="8"/>
                    <a:pt x="63" y="8"/>
                  </a:cubicBezTo>
                  <a:cubicBezTo>
                    <a:pt x="66" y="8"/>
                    <a:pt x="67" y="10"/>
                    <a:pt x="68" y="11"/>
                  </a:cubicBezTo>
                  <a:cubicBezTo>
                    <a:pt x="68" y="11"/>
                    <a:pt x="69" y="14"/>
                    <a:pt x="69" y="14"/>
                  </a:cubicBezTo>
                  <a:cubicBezTo>
                    <a:pt x="67" y="16"/>
                    <a:pt x="69" y="15"/>
                    <a:pt x="68" y="20"/>
                  </a:cubicBezTo>
                  <a:cubicBezTo>
                    <a:pt x="65" y="16"/>
                    <a:pt x="62" y="21"/>
                    <a:pt x="59" y="21"/>
                  </a:cubicBezTo>
                  <a:cubicBezTo>
                    <a:pt x="57" y="21"/>
                    <a:pt x="56" y="20"/>
                    <a:pt x="54" y="20"/>
                  </a:cubicBezTo>
                  <a:cubicBezTo>
                    <a:pt x="50" y="20"/>
                    <a:pt x="44" y="21"/>
                    <a:pt x="41" y="23"/>
                  </a:cubicBezTo>
                  <a:cubicBezTo>
                    <a:pt x="40" y="23"/>
                    <a:pt x="38" y="22"/>
                    <a:pt x="38" y="23"/>
                  </a:cubicBezTo>
                  <a:cubicBezTo>
                    <a:pt x="37" y="24"/>
                    <a:pt x="36" y="23"/>
                    <a:pt x="34" y="24"/>
                  </a:cubicBezTo>
                  <a:cubicBezTo>
                    <a:pt x="32" y="24"/>
                    <a:pt x="25" y="26"/>
                    <a:pt x="20" y="27"/>
                  </a:cubicBezTo>
                  <a:cubicBezTo>
                    <a:pt x="21" y="22"/>
                    <a:pt x="27" y="23"/>
                    <a:pt x="33" y="23"/>
                  </a:cubicBezTo>
                  <a:cubicBezTo>
                    <a:pt x="33" y="16"/>
                    <a:pt x="28" y="20"/>
                    <a:pt x="26" y="20"/>
                  </a:cubicBezTo>
                  <a:cubicBezTo>
                    <a:pt x="23" y="19"/>
                    <a:pt x="22" y="19"/>
                    <a:pt x="20" y="17"/>
                  </a:cubicBezTo>
                  <a:cubicBezTo>
                    <a:pt x="17" y="16"/>
                    <a:pt x="17" y="19"/>
                    <a:pt x="14" y="20"/>
                  </a:cubicBezTo>
                  <a:cubicBezTo>
                    <a:pt x="12" y="20"/>
                    <a:pt x="12" y="19"/>
                    <a:pt x="10" y="18"/>
                  </a:cubicBezTo>
                  <a:cubicBezTo>
                    <a:pt x="7" y="18"/>
                    <a:pt x="3" y="19"/>
                    <a:pt x="0" y="17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3" y="14"/>
                    <a:pt x="4" y="10"/>
                    <a:pt x="5" y="10"/>
                  </a:cubicBezTo>
                  <a:cubicBezTo>
                    <a:pt x="6" y="9"/>
                    <a:pt x="9" y="10"/>
                    <a:pt x="10" y="8"/>
                  </a:cubicBezTo>
                  <a:cubicBezTo>
                    <a:pt x="11" y="8"/>
                    <a:pt x="5" y="7"/>
                    <a:pt x="9" y="6"/>
                  </a:cubicBezTo>
                  <a:cubicBezTo>
                    <a:pt x="10" y="5"/>
                    <a:pt x="11" y="6"/>
                    <a:pt x="12" y="6"/>
                  </a:cubicBezTo>
                  <a:cubicBezTo>
                    <a:pt x="13" y="5"/>
                    <a:pt x="14" y="4"/>
                    <a:pt x="16" y="4"/>
                  </a:cubicBezTo>
                  <a:cubicBezTo>
                    <a:pt x="17" y="4"/>
                    <a:pt x="22" y="5"/>
                    <a:pt x="23" y="6"/>
                  </a:cubicBezTo>
                  <a:cubicBezTo>
                    <a:pt x="24" y="6"/>
                    <a:pt x="23" y="8"/>
                    <a:pt x="24" y="8"/>
                  </a:cubicBezTo>
                  <a:cubicBezTo>
                    <a:pt x="25" y="9"/>
                    <a:pt x="27" y="8"/>
                    <a:pt x="27" y="8"/>
                  </a:cubicBezTo>
                  <a:cubicBezTo>
                    <a:pt x="28" y="10"/>
                    <a:pt x="24" y="13"/>
                    <a:pt x="27" y="13"/>
                  </a:cubicBezTo>
                  <a:cubicBezTo>
                    <a:pt x="28" y="13"/>
                    <a:pt x="29" y="9"/>
                    <a:pt x="31" y="1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8" name="Freeform 105"/>
            <p:cNvSpPr>
              <a:spLocks noChangeArrowheads="1"/>
            </p:cNvSpPr>
            <p:nvPr/>
          </p:nvSpPr>
          <p:spPr bwMode="auto">
            <a:xfrm>
              <a:off x="901700" y="439738"/>
              <a:ext cx="206375" cy="139700"/>
            </a:xfrm>
            <a:custGeom>
              <a:avLst/>
              <a:gdLst>
                <a:gd name="T0" fmla="*/ 2147483647 w 55"/>
                <a:gd name="T1" fmla="*/ 2147483647 h 37"/>
                <a:gd name="T2" fmla="*/ 2147483647 w 55"/>
                <a:gd name="T3" fmla="*/ 2147483647 h 37"/>
                <a:gd name="T4" fmla="*/ 2147483647 w 55"/>
                <a:gd name="T5" fmla="*/ 2147483647 h 37"/>
                <a:gd name="T6" fmla="*/ 2147483647 w 55"/>
                <a:gd name="T7" fmla="*/ 2147483647 h 37"/>
                <a:gd name="T8" fmla="*/ 2147483647 w 55"/>
                <a:gd name="T9" fmla="*/ 2147483647 h 37"/>
                <a:gd name="T10" fmla="*/ 2147483647 w 55"/>
                <a:gd name="T11" fmla="*/ 2147483647 h 37"/>
                <a:gd name="T12" fmla="*/ 2147483647 w 55"/>
                <a:gd name="T13" fmla="*/ 2147483647 h 37"/>
                <a:gd name="T14" fmla="*/ 2147483647 w 55"/>
                <a:gd name="T15" fmla="*/ 2147483647 h 37"/>
                <a:gd name="T16" fmla="*/ 2147483647 w 55"/>
                <a:gd name="T17" fmla="*/ 2147483647 h 37"/>
                <a:gd name="T18" fmla="*/ 2147483647 w 55"/>
                <a:gd name="T19" fmla="*/ 2147483647 h 37"/>
                <a:gd name="T20" fmla="*/ 2147483647 w 55"/>
                <a:gd name="T21" fmla="*/ 2147483647 h 37"/>
                <a:gd name="T22" fmla="*/ 2147483647 w 55"/>
                <a:gd name="T23" fmla="*/ 2147483647 h 37"/>
                <a:gd name="T24" fmla="*/ 2147483647 w 55"/>
                <a:gd name="T25" fmla="*/ 2147483647 h 37"/>
                <a:gd name="T26" fmla="*/ 2147483647 w 55"/>
                <a:gd name="T27" fmla="*/ 2147483647 h 37"/>
                <a:gd name="T28" fmla="*/ 2147483647 w 55"/>
                <a:gd name="T29" fmla="*/ 2147483647 h 37"/>
                <a:gd name="T30" fmla="*/ 2147483647 w 55"/>
                <a:gd name="T31" fmla="*/ 2147483647 h 37"/>
                <a:gd name="T32" fmla="*/ 2147483647 w 55"/>
                <a:gd name="T33" fmla="*/ 2147483647 h 37"/>
                <a:gd name="T34" fmla="*/ 2147483647 w 55"/>
                <a:gd name="T35" fmla="*/ 2147483647 h 37"/>
                <a:gd name="T36" fmla="*/ 0 w 55"/>
                <a:gd name="T37" fmla="*/ 2147483647 h 37"/>
                <a:gd name="T38" fmla="*/ 2147483647 w 55"/>
                <a:gd name="T39" fmla="*/ 2147483647 h 37"/>
                <a:gd name="T40" fmla="*/ 2147483647 w 55"/>
                <a:gd name="T41" fmla="*/ 2147483647 h 37"/>
                <a:gd name="T42" fmla="*/ 2147483647 w 55"/>
                <a:gd name="T43" fmla="*/ 2147483647 h 37"/>
                <a:gd name="T44" fmla="*/ 2147483647 w 55"/>
                <a:gd name="T45" fmla="*/ 2147483647 h 37"/>
                <a:gd name="T46" fmla="*/ 2147483647 w 55"/>
                <a:gd name="T47" fmla="*/ 2147483647 h 37"/>
                <a:gd name="T48" fmla="*/ 2147483647 w 55"/>
                <a:gd name="T49" fmla="*/ 2147483647 h 3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5" h="37">
                  <a:moveTo>
                    <a:pt x="7" y="1"/>
                  </a:moveTo>
                  <a:cubicBezTo>
                    <a:pt x="15" y="1"/>
                    <a:pt x="24" y="0"/>
                    <a:pt x="30" y="3"/>
                  </a:cubicBezTo>
                  <a:cubicBezTo>
                    <a:pt x="31" y="3"/>
                    <a:pt x="33" y="2"/>
                    <a:pt x="33" y="3"/>
                  </a:cubicBezTo>
                  <a:cubicBezTo>
                    <a:pt x="35" y="4"/>
                    <a:pt x="37" y="3"/>
                    <a:pt x="39" y="4"/>
                  </a:cubicBezTo>
                  <a:cubicBezTo>
                    <a:pt x="41" y="6"/>
                    <a:pt x="39" y="2"/>
                    <a:pt x="44" y="4"/>
                  </a:cubicBezTo>
                  <a:cubicBezTo>
                    <a:pt x="45" y="4"/>
                    <a:pt x="45" y="5"/>
                    <a:pt x="46" y="5"/>
                  </a:cubicBezTo>
                  <a:cubicBezTo>
                    <a:pt x="47" y="5"/>
                    <a:pt x="55" y="7"/>
                    <a:pt x="54" y="11"/>
                  </a:cubicBezTo>
                  <a:cubicBezTo>
                    <a:pt x="50" y="12"/>
                    <a:pt x="45" y="12"/>
                    <a:pt x="42" y="14"/>
                  </a:cubicBezTo>
                  <a:cubicBezTo>
                    <a:pt x="40" y="14"/>
                    <a:pt x="41" y="16"/>
                    <a:pt x="40" y="17"/>
                  </a:cubicBezTo>
                  <a:cubicBezTo>
                    <a:pt x="40" y="17"/>
                    <a:pt x="38" y="14"/>
                    <a:pt x="37" y="15"/>
                  </a:cubicBezTo>
                  <a:cubicBezTo>
                    <a:pt x="38" y="15"/>
                    <a:pt x="36" y="17"/>
                    <a:pt x="36" y="17"/>
                  </a:cubicBezTo>
                  <a:cubicBezTo>
                    <a:pt x="36" y="17"/>
                    <a:pt x="37" y="18"/>
                    <a:pt x="37" y="18"/>
                  </a:cubicBezTo>
                  <a:cubicBezTo>
                    <a:pt x="37" y="19"/>
                    <a:pt x="35" y="18"/>
                    <a:pt x="35" y="19"/>
                  </a:cubicBezTo>
                  <a:cubicBezTo>
                    <a:pt x="34" y="20"/>
                    <a:pt x="35" y="22"/>
                    <a:pt x="35" y="22"/>
                  </a:cubicBezTo>
                  <a:cubicBezTo>
                    <a:pt x="34" y="23"/>
                    <a:pt x="32" y="22"/>
                    <a:pt x="32" y="22"/>
                  </a:cubicBezTo>
                  <a:cubicBezTo>
                    <a:pt x="31" y="23"/>
                    <a:pt x="31" y="25"/>
                    <a:pt x="29" y="25"/>
                  </a:cubicBezTo>
                  <a:cubicBezTo>
                    <a:pt x="29" y="27"/>
                    <a:pt x="29" y="29"/>
                    <a:pt x="29" y="31"/>
                  </a:cubicBezTo>
                  <a:cubicBezTo>
                    <a:pt x="22" y="30"/>
                    <a:pt x="23" y="37"/>
                    <a:pt x="12" y="35"/>
                  </a:cubicBezTo>
                  <a:cubicBezTo>
                    <a:pt x="14" y="26"/>
                    <a:pt x="5" y="28"/>
                    <a:pt x="0" y="26"/>
                  </a:cubicBezTo>
                  <a:cubicBezTo>
                    <a:pt x="0" y="25"/>
                    <a:pt x="3" y="25"/>
                    <a:pt x="4" y="24"/>
                  </a:cubicBezTo>
                  <a:cubicBezTo>
                    <a:pt x="4" y="23"/>
                    <a:pt x="1" y="20"/>
                    <a:pt x="5" y="21"/>
                  </a:cubicBezTo>
                  <a:cubicBezTo>
                    <a:pt x="5" y="18"/>
                    <a:pt x="3" y="18"/>
                    <a:pt x="4" y="15"/>
                  </a:cubicBezTo>
                  <a:cubicBezTo>
                    <a:pt x="6" y="17"/>
                    <a:pt x="6" y="16"/>
                    <a:pt x="7" y="14"/>
                  </a:cubicBezTo>
                  <a:cubicBezTo>
                    <a:pt x="7" y="12"/>
                    <a:pt x="9" y="12"/>
                    <a:pt x="9" y="8"/>
                  </a:cubicBezTo>
                  <a:cubicBezTo>
                    <a:pt x="10" y="4"/>
                    <a:pt x="5" y="6"/>
                    <a:pt x="7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9" name="Freeform 106"/>
            <p:cNvSpPr>
              <a:spLocks noChangeArrowheads="1"/>
            </p:cNvSpPr>
            <p:nvPr/>
          </p:nvSpPr>
          <p:spPr bwMode="auto">
            <a:xfrm>
              <a:off x="1314450" y="469900"/>
              <a:ext cx="46038" cy="34925"/>
            </a:xfrm>
            <a:custGeom>
              <a:avLst/>
              <a:gdLst>
                <a:gd name="T0" fmla="*/ 2147483647 w 12"/>
                <a:gd name="T1" fmla="*/ 0 h 9"/>
                <a:gd name="T2" fmla="*/ 2147483647 w 12"/>
                <a:gd name="T3" fmla="*/ 0 h 9"/>
                <a:gd name="T4" fmla="*/ 2147483647 w 12"/>
                <a:gd name="T5" fmla="*/ 2147483647 h 9"/>
                <a:gd name="T6" fmla="*/ 2147483647 w 12"/>
                <a:gd name="T7" fmla="*/ 2147483647 h 9"/>
                <a:gd name="T8" fmla="*/ 0 w 12"/>
                <a:gd name="T9" fmla="*/ 2147483647 h 9"/>
                <a:gd name="T10" fmla="*/ 2147483647 w 12"/>
                <a:gd name="T11" fmla="*/ 0 h 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2" h="9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0" y="3"/>
                    <a:pt x="12" y="3"/>
                    <a:pt x="12" y="6"/>
                  </a:cubicBezTo>
                  <a:cubicBezTo>
                    <a:pt x="9" y="5"/>
                    <a:pt x="9" y="7"/>
                    <a:pt x="9" y="9"/>
                  </a:cubicBezTo>
                  <a:cubicBezTo>
                    <a:pt x="7" y="7"/>
                    <a:pt x="5" y="4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0" name="Freeform 107"/>
            <p:cNvSpPr>
              <a:spLocks noChangeArrowheads="1"/>
            </p:cNvSpPr>
            <p:nvPr/>
          </p:nvSpPr>
          <p:spPr bwMode="auto">
            <a:xfrm>
              <a:off x="1544637" y="455613"/>
              <a:ext cx="104775" cy="74613"/>
            </a:xfrm>
            <a:custGeom>
              <a:avLst/>
              <a:gdLst>
                <a:gd name="T0" fmla="*/ 2147483647 w 28"/>
                <a:gd name="T1" fmla="*/ 2147483647 h 20"/>
                <a:gd name="T2" fmla="*/ 2147483647 w 28"/>
                <a:gd name="T3" fmla="*/ 2147483647 h 20"/>
                <a:gd name="T4" fmla="*/ 2147483647 w 28"/>
                <a:gd name="T5" fmla="*/ 2147483647 h 20"/>
                <a:gd name="T6" fmla="*/ 2147483647 w 28"/>
                <a:gd name="T7" fmla="*/ 2147483647 h 20"/>
                <a:gd name="T8" fmla="*/ 2147483647 w 28"/>
                <a:gd name="T9" fmla="*/ 2147483647 h 20"/>
                <a:gd name="T10" fmla="*/ 2147483647 w 28"/>
                <a:gd name="T11" fmla="*/ 2147483647 h 20"/>
                <a:gd name="T12" fmla="*/ 2147483647 w 28"/>
                <a:gd name="T13" fmla="*/ 2147483647 h 20"/>
                <a:gd name="T14" fmla="*/ 2147483647 w 28"/>
                <a:gd name="T15" fmla="*/ 2147483647 h 20"/>
                <a:gd name="T16" fmla="*/ 2147483647 w 28"/>
                <a:gd name="T17" fmla="*/ 2147483647 h 20"/>
                <a:gd name="T18" fmla="*/ 2147483647 w 28"/>
                <a:gd name="T19" fmla="*/ 0 h 20"/>
                <a:gd name="T20" fmla="*/ 2147483647 w 28"/>
                <a:gd name="T21" fmla="*/ 2147483647 h 20"/>
                <a:gd name="T22" fmla="*/ 2147483647 w 28"/>
                <a:gd name="T23" fmla="*/ 2147483647 h 2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8" h="20">
                  <a:moveTo>
                    <a:pt x="25" y="1"/>
                  </a:moveTo>
                  <a:cubicBezTo>
                    <a:pt x="28" y="1"/>
                    <a:pt x="26" y="6"/>
                    <a:pt x="26" y="8"/>
                  </a:cubicBezTo>
                  <a:cubicBezTo>
                    <a:pt x="24" y="8"/>
                    <a:pt x="24" y="9"/>
                    <a:pt x="24" y="11"/>
                  </a:cubicBezTo>
                  <a:cubicBezTo>
                    <a:pt x="19" y="9"/>
                    <a:pt x="18" y="16"/>
                    <a:pt x="17" y="13"/>
                  </a:cubicBezTo>
                  <a:cubicBezTo>
                    <a:pt x="13" y="15"/>
                    <a:pt x="11" y="19"/>
                    <a:pt x="5" y="20"/>
                  </a:cubicBezTo>
                  <a:cubicBezTo>
                    <a:pt x="4" y="18"/>
                    <a:pt x="4" y="16"/>
                    <a:pt x="4" y="14"/>
                  </a:cubicBezTo>
                  <a:cubicBezTo>
                    <a:pt x="3" y="13"/>
                    <a:pt x="2" y="13"/>
                    <a:pt x="1" y="11"/>
                  </a:cubicBezTo>
                  <a:cubicBezTo>
                    <a:pt x="0" y="9"/>
                    <a:pt x="2" y="6"/>
                    <a:pt x="1" y="4"/>
                  </a:cubicBezTo>
                  <a:cubicBezTo>
                    <a:pt x="4" y="5"/>
                    <a:pt x="4" y="3"/>
                    <a:pt x="4" y="1"/>
                  </a:cubicBezTo>
                  <a:cubicBezTo>
                    <a:pt x="6" y="1"/>
                    <a:pt x="8" y="2"/>
                    <a:pt x="8" y="0"/>
                  </a:cubicBezTo>
                  <a:cubicBezTo>
                    <a:pt x="10" y="3"/>
                    <a:pt x="17" y="0"/>
                    <a:pt x="19" y="3"/>
                  </a:cubicBezTo>
                  <a:cubicBezTo>
                    <a:pt x="22" y="3"/>
                    <a:pt x="25" y="3"/>
                    <a:pt x="25" y="1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1" name="Freeform 108"/>
            <p:cNvSpPr>
              <a:spLocks noChangeArrowheads="1"/>
            </p:cNvSpPr>
            <p:nvPr/>
          </p:nvSpPr>
          <p:spPr bwMode="auto">
            <a:xfrm>
              <a:off x="3079750" y="744538"/>
              <a:ext cx="225425" cy="109538"/>
            </a:xfrm>
            <a:custGeom>
              <a:avLst/>
              <a:gdLst>
                <a:gd name="T0" fmla="*/ 2147483647 w 60"/>
                <a:gd name="T1" fmla="*/ 0 h 29"/>
                <a:gd name="T2" fmla="*/ 2147483647 w 60"/>
                <a:gd name="T3" fmla="*/ 2147483647 h 29"/>
                <a:gd name="T4" fmla="*/ 2147483647 w 60"/>
                <a:gd name="T5" fmla="*/ 2147483647 h 29"/>
                <a:gd name="T6" fmla="*/ 2147483647 w 60"/>
                <a:gd name="T7" fmla="*/ 2147483647 h 29"/>
                <a:gd name="T8" fmla="*/ 2147483647 w 60"/>
                <a:gd name="T9" fmla="*/ 2147483647 h 29"/>
                <a:gd name="T10" fmla="*/ 2147483647 w 60"/>
                <a:gd name="T11" fmla="*/ 2147483647 h 29"/>
                <a:gd name="T12" fmla="*/ 2147483647 w 60"/>
                <a:gd name="T13" fmla="*/ 2147483647 h 29"/>
                <a:gd name="T14" fmla="*/ 2147483647 w 60"/>
                <a:gd name="T15" fmla="*/ 2147483647 h 29"/>
                <a:gd name="T16" fmla="*/ 2147483647 w 60"/>
                <a:gd name="T17" fmla="*/ 2147483647 h 29"/>
                <a:gd name="T18" fmla="*/ 2147483647 w 60"/>
                <a:gd name="T19" fmla="*/ 2147483647 h 29"/>
                <a:gd name="T20" fmla="*/ 2147483647 w 60"/>
                <a:gd name="T21" fmla="*/ 2147483647 h 29"/>
                <a:gd name="T22" fmla="*/ 2147483647 w 60"/>
                <a:gd name="T23" fmla="*/ 2147483647 h 29"/>
                <a:gd name="T24" fmla="*/ 2147483647 w 60"/>
                <a:gd name="T25" fmla="*/ 2147483647 h 29"/>
                <a:gd name="T26" fmla="*/ 2147483647 w 60"/>
                <a:gd name="T27" fmla="*/ 2147483647 h 29"/>
                <a:gd name="T28" fmla="*/ 2147483647 w 60"/>
                <a:gd name="T29" fmla="*/ 2147483647 h 29"/>
                <a:gd name="T30" fmla="*/ 2147483647 w 60"/>
                <a:gd name="T31" fmla="*/ 2147483647 h 29"/>
                <a:gd name="T32" fmla="*/ 2147483647 w 60"/>
                <a:gd name="T33" fmla="*/ 2147483647 h 29"/>
                <a:gd name="T34" fmla="*/ 2147483647 w 60"/>
                <a:gd name="T35" fmla="*/ 2147483647 h 29"/>
                <a:gd name="T36" fmla="*/ 2147483647 w 60"/>
                <a:gd name="T37" fmla="*/ 2147483647 h 29"/>
                <a:gd name="T38" fmla="*/ 2147483647 w 60"/>
                <a:gd name="T39" fmla="*/ 2147483647 h 29"/>
                <a:gd name="T40" fmla="*/ 2147483647 w 60"/>
                <a:gd name="T41" fmla="*/ 2147483647 h 29"/>
                <a:gd name="T42" fmla="*/ 2147483647 w 60"/>
                <a:gd name="T43" fmla="*/ 2147483647 h 29"/>
                <a:gd name="T44" fmla="*/ 2147483647 w 60"/>
                <a:gd name="T45" fmla="*/ 2147483647 h 29"/>
                <a:gd name="T46" fmla="*/ 2147483647 w 60"/>
                <a:gd name="T47" fmla="*/ 2147483647 h 29"/>
                <a:gd name="T48" fmla="*/ 2147483647 w 60"/>
                <a:gd name="T49" fmla="*/ 2147483647 h 29"/>
                <a:gd name="T50" fmla="*/ 2147483647 w 60"/>
                <a:gd name="T51" fmla="*/ 0 h 2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0" h="29">
                  <a:moveTo>
                    <a:pt x="44" y="0"/>
                  </a:moveTo>
                  <a:cubicBezTo>
                    <a:pt x="45" y="0"/>
                    <a:pt x="47" y="2"/>
                    <a:pt x="49" y="3"/>
                  </a:cubicBezTo>
                  <a:cubicBezTo>
                    <a:pt x="50" y="3"/>
                    <a:pt x="53" y="4"/>
                    <a:pt x="54" y="4"/>
                  </a:cubicBezTo>
                  <a:cubicBezTo>
                    <a:pt x="54" y="4"/>
                    <a:pt x="52" y="7"/>
                    <a:pt x="52" y="7"/>
                  </a:cubicBezTo>
                  <a:cubicBezTo>
                    <a:pt x="52" y="10"/>
                    <a:pt x="56" y="12"/>
                    <a:pt x="59" y="11"/>
                  </a:cubicBezTo>
                  <a:cubicBezTo>
                    <a:pt x="60" y="15"/>
                    <a:pt x="59" y="17"/>
                    <a:pt x="55" y="20"/>
                  </a:cubicBezTo>
                  <a:cubicBezTo>
                    <a:pt x="54" y="21"/>
                    <a:pt x="52" y="20"/>
                    <a:pt x="51" y="21"/>
                  </a:cubicBezTo>
                  <a:cubicBezTo>
                    <a:pt x="48" y="23"/>
                    <a:pt x="49" y="23"/>
                    <a:pt x="45" y="24"/>
                  </a:cubicBezTo>
                  <a:cubicBezTo>
                    <a:pt x="45" y="24"/>
                    <a:pt x="41" y="25"/>
                    <a:pt x="41" y="25"/>
                  </a:cubicBezTo>
                  <a:cubicBezTo>
                    <a:pt x="40" y="26"/>
                    <a:pt x="40" y="26"/>
                    <a:pt x="38" y="27"/>
                  </a:cubicBezTo>
                  <a:cubicBezTo>
                    <a:pt x="37" y="27"/>
                    <a:pt x="26" y="29"/>
                    <a:pt x="21" y="28"/>
                  </a:cubicBezTo>
                  <a:cubicBezTo>
                    <a:pt x="21" y="28"/>
                    <a:pt x="21" y="27"/>
                    <a:pt x="20" y="27"/>
                  </a:cubicBezTo>
                  <a:cubicBezTo>
                    <a:pt x="18" y="27"/>
                    <a:pt x="17" y="24"/>
                    <a:pt x="14" y="24"/>
                  </a:cubicBezTo>
                  <a:cubicBezTo>
                    <a:pt x="13" y="24"/>
                    <a:pt x="13" y="22"/>
                    <a:pt x="12" y="23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4" y="19"/>
                    <a:pt x="11" y="20"/>
                    <a:pt x="10" y="18"/>
                  </a:cubicBezTo>
                  <a:cubicBezTo>
                    <a:pt x="9" y="16"/>
                    <a:pt x="11" y="14"/>
                    <a:pt x="10" y="10"/>
                  </a:cubicBezTo>
                  <a:cubicBezTo>
                    <a:pt x="5" y="8"/>
                    <a:pt x="5" y="15"/>
                    <a:pt x="2" y="11"/>
                  </a:cubicBezTo>
                  <a:cubicBezTo>
                    <a:pt x="0" y="7"/>
                    <a:pt x="6" y="10"/>
                    <a:pt x="5" y="6"/>
                  </a:cubicBezTo>
                  <a:cubicBezTo>
                    <a:pt x="10" y="7"/>
                    <a:pt x="9" y="6"/>
                    <a:pt x="16" y="6"/>
                  </a:cubicBezTo>
                  <a:cubicBezTo>
                    <a:pt x="17" y="9"/>
                    <a:pt x="20" y="8"/>
                    <a:pt x="17" y="11"/>
                  </a:cubicBezTo>
                  <a:cubicBezTo>
                    <a:pt x="21" y="12"/>
                    <a:pt x="22" y="9"/>
                    <a:pt x="21" y="6"/>
                  </a:cubicBezTo>
                  <a:cubicBezTo>
                    <a:pt x="22" y="8"/>
                    <a:pt x="34" y="2"/>
                    <a:pt x="30" y="9"/>
                  </a:cubicBezTo>
                  <a:cubicBezTo>
                    <a:pt x="33" y="10"/>
                    <a:pt x="32" y="6"/>
                    <a:pt x="33" y="6"/>
                  </a:cubicBezTo>
                  <a:cubicBezTo>
                    <a:pt x="35" y="4"/>
                    <a:pt x="38" y="5"/>
                    <a:pt x="41" y="4"/>
                  </a:cubicBezTo>
                  <a:cubicBezTo>
                    <a:pt x="43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2" name="Freeform 109"/>
            <p:cNvSpPr>
              <a:spLocks noChangeArrowheads="1"/>
            </p:cNvSpPr>
            <p:nvPr/>
          </p:nvSpPr>
          <p:spPr bwMode="auto">
            <a:xfrm>
              <a:off x="1728787" y="771525"/>
              <a:ext cx="134938" cy="93663"/>
            </a:xfrm>
            <a:custGeom>
              <a:avLst/>
              <a:gdLst>
                <a:gd name="T0" fmla="*/ 2147483647 w 36"/>
                <a:gd name="T1" fmla="*/ 0 h 25"/>
                <a:gd name="T2" fmla="*/ 2147483647 w 36"/>
                <a:gd name="T3" fmla="*/ 2147483647 h 25"/>
                <a:gd name="T4" fmla="*/ 2147483647 w 36"/>
                <a:gd name="T5" fmla="*/ 2147483647 h 25"/>
                <a:gd name="T6" fmla="*/ 2147483647 w 36"/>
                <a:gd name="T7" fmla="*/ 2147483647 h 25"/>
                <a:gd name="T8" fmla="*/ 2147483647 w 36"/>
                <a:gd name="T9" fmla="*/ 2147483647 h 25"/>
                <a:gd name="T10" fmla="*/ 2147483647 w 36"/>
                <a:gd name="T11" fmla="*/ 2147483647 h 25"/>
                <a:gd name="T12" fmla="*/ 2147483647 w 36"/>
                <a:gd name="T13" fmla="*/ 2147483647 h 25"/>
                <a:gd name="T14" fmla="*/ 2147483647 w 36"/>
                <a:gd name="T15" fmla="*/ 2147483647 h 25"/>
                <a:gd name="T16" fmla="*/ 0 w 36"/>
                <a:gd name="T17" fmla="*/ 2147483647 h 25"/>
                <a:gd name="T18" fmla="*/ 2147483647 w 36"/>
                <a:gd name="T19" fmla="*/ 2147483647 h 25"/>
                <a:gd name="T20" fmla="*/ 2147483647 w 36"/>
                <a:gd name="T21" fmla="*/ 2147483647 h 25"/>
                <a:gd name="T22" fmla="*/ 2147483647 w 36"/>
                <a:gd name="T23" fmla="*/ 2147483647 h 25"/>
                <a:gd name="T24" fmla="*/ 2147483647 w 36"/>
                <a:gd name="T25" fmla="*/ 0 h 2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6" h="25">
                  <a:moveTo>
                    <a:pt x="10" y="0"/>
                  </a:moveTo>
                  <a:cubicBezTo>
                    <a:pt x="12" y="4"/>
                    <a:pt x="19" y="2"/>
                    <a:pt x="18" y="9"/>
                  </a:cubicBezTo>
                  <a:cubicBezTo>
                    <a:pt x="19" y="10"/>
                    <a:pt x="21" y="7"/>
                    <a:pt x="21" y="7"/>
                  </a:cubicBezTo>
                  <a:cubicBezTo>
                    <a:pt x="23" y="8"/>
                    <a:pt x="22" y="11"/>
                    <a:pt x="25" y="11"/>
                  </a:cubicBezTo>
                  <a:cubicBezTo>
                    <a:pt x="27" y="11"/>
                    <a:pt x="29" y="16"/>
                    <a:pt x="31" y="18"/>
                  </a:cubicBezTo>
                  <a:cubicBezTo>
                    <a:pt x="35" y="17"/>
                    <a:pt x="34" y="17"/>
                    <a:pt x="36" y="20"/>
                  </a:cubicBezTo>
                  <a:cubicBezTo>
                    <a:pt x="33" y="23"/>
                    <a:pt x="24" y="20"/>
                    <a:pt x="18" y="21"/>
                  </a:cubicBezTo>
                  <a:cubicBezTo>
                    <a:pt x="16" y="23"/>
                    <a:pt x="12" y="23"/>
                    <a:pt x="11" y="25"/>
                  </a:cubicBezTo>
                  <a:cubicBezTo>
                    <a:pt x="8" y="23"/>
                    <a:pt x="6" y="20"/>
                    <a:pt x="0" y="21"/>
                  </a:cubicBezTo>
                  <a:cubicBezTo>
                    <a:pt x="0" y="20"/>
                    <a:pt x="2" y="20"/>
                    <a:pt x="3" y="20"/>
                  </a:cubicBezTo>
                  <a:cubicBezTo>
                    <a:pt x="1" y="18"/>
                    <a:pt x="1" y="17"/>
                    <a:pt x="4" y="17"/>
                  </a:cubicBezTo>
                  <a:cubicBezTo>
                    <a:pt x="1" y="12"/>
                    <a:pt x="4" y="10"/>
                    <a:pt x="4" y="4"/>
                  </a:cubicBezTo>
                  <a:cubicBezTo>
                    <a:pt x="7" y="4"/>
                    <a:pt x="10" y="4"/>
                    <a:pt x="10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Freeform 110"/>
            <p:cNvSpPr>
              <a:spLocks noChangeArrowheads="1"/>
            </p:cNvSpPr>
            <p:nvPr/>
          </p:nvSpPr>
          <p:spPr bwMode="auto">
            <a:xfrm>
              <a:off x="5648325" y="2324100"/>
              <a:ext cx="225425" cy="241300"/>
            </a:xfrm>
            <a:custGeom>
              <a:avLst/>
              <a:gdLst>
                <a:gd name="T0" fmla="*/ 2147483647 w 60"/>
                <a:gd name="T1" fmla="*/ 2147483647 h 64"/>
                <a:gd name="T2" fmla="*/ 2147483647 w 60"/>
                <a:gd name="T3" fmla="*/ 2147483647 h 64"/>
                <a:gd name="T4" fmla="*/ 0 w 60"/>
                <a:gd name="T5" fmla="*/ 2147483647 h 64"/>
                <a:gd name="T6" fmla="*/ 2147483647 w 60"/>
                <a:gd name="T7" fmla="*/ 2147483647 h 64"/>
                <a:gd name="T8" fmla="*/ 2147483647 w 60"/>
                <a:gd name="T9" fmla="*/ 2147483647 h 64"/>
                <a:gd name="T10" fmla="*/ 2147483647 w 60"/>
                <a:gd name="T11" fmla="*/ 2147483647 h 64"/>
                <a:gd name="T12" fmla="*/ 2147483647 w 60"/>
                <a:gd name="T13" fmla="*/ 2147483647 h 64"/>
                <a:gd name="T14" fmla="*/ 2147483647 w 60"/>
                <a:gd name="T15" fmla="*/ 2147483647 h 64"/>
                <a:gd name="T16" fmla="*/ 2147483647 w 60"/>
                <a:gd name="T17" fmla="*/ 2147483647 h 64"/>
                <a:gd name="T18" fmla="*/ 2147483647 w 60"/>
                <a:gd name="T19" fmla="*/ 2147483647 h 64"/>
                <a:gd name="T20" fmla="*/ 2147483647 w 60"/>
                <a:gd name="T21" fmla="*/ 2147483647 h 64"/>
                <a:gd name="T22" fmla="*/ 2147483647 w 60"/>
                <a:gd name="T23" fmla="*/ 2147483647 h 64"/>
                <a:gd name="T24" fmla="*/ 2147483647 w 60"/>
                <a:gd name="T25" fmla="*/ 2147483647 h 64"/>
                <a:gd name="T26" fmla="*/ 2147483647 w 60"/>
                <a:gd name="T27" fmla="*/ 2147483647 h 64"/>
                <a:gd name="T28" fmla="*/ 2147483647 w 60"/>
                <a:gd name="T29" fmla="*/ 2147483647 h 64"/>
                <a:gd name="T30" fmla="*/ 2147483647 w 60"/>
                <a:gd name="T31" fmla="*/ 2147483647 h 64"/>
                <a:gd name="T32" fmla="*/ 2147483647 w 60"/>
                <a:gd name="T33" fmla="*/ 2147483647 h 64"/>
                <a:gd name="T34" fmla="*/ 2147483647 w 60"/>
                <a:gd name="T35" fmla="*/ 2147483647 h 64"/>
                <a:gd name="T36" fmla="*/ 2147483647 w 60"/>
                <a:gd name="T37" fmla="*/ 2147483647 h 64"/>
                <a:gd name="T38" fmla="*/ 2147483647 w 60"/>
                <a:gd name="T39" fmla="*/ 2147483647 h 64"/>
                <a:gd name="T40" fmla="*/ 2147483647 w 60"/>
                <a:gd name="T41" fmla="*/ 2147483647 h 64"/>
                <a:gd name="T42" fmla="*/ 2147483647 w 60"/>
                <a:gd name="T43" fmla="*/ 2147483647 h 64"/>
                <a:gd name="T44" fmla="*/ 2147483647 w 60"/>
                <a:gd name="T45" fmla="*/ 2147483647 h 64"/>
                <a:gd name="T46" fmla="*/ 2147483647 w 60"/>
                <a:gd name="T47" fmla="*/ 2147483647 h 64"/>
                <a:gd name="T48" fmla="*/ 2147483647 w 60"/>
                <a:gd name="T49" fmla="*/ 2147483647 h 64"/>
                <a:gd name="T50" fmla="*/ 2147483647 w 60"/>
                <a:gd name="T51" fmla="*/ 2147483647 h 64"/>
                <a:gd name="T52" fmla="*/ 2147483647 w 60"/>
                <a:gd name="T53" fmla="*/ 2147483647 h 64"/>
                <a:gd name="T54" fmla="*/ 2147483647 w 60"/>
                <a:gd name="T55" fmla="*/ 2147483647 h 64"/>
                <a:gd name="T56" fmla="*/ 2147483647 w 60"/>
                <a:gd name="T57" fmla="*/ 2147483647 h 64"/>
                <a:gd name="T58" fmla="*/ 2147483647 w 60"/>
                <a:gd name="T59" fmla="*/ 2147483647 h 64"/>
                <a:gd name="T60" fmla="*/ 2147483647 w 60"/>
                <a:gd name="T61" fmla="*/ 2147483647 h 64"/>
                <a:gd name="T62" fmla="*/ 2147483647 w 60"/>
                <a:gd name="T63" fmla="*/ 2147483647 h 64"/>
                <a:gd name="T64" fmla="*/ 2147483647 w 60"/>
                <a:gd name="T65" fmla="*/ 2147483647 h 64"/>
                <a:gd name="T66" fmla="*/ 2147483647 w 60"/>
                <a:gd name="T67" fmla="*/ 2147483647 h 64"/>
                <a:gd name="T68" fmla="*/ 2147483647 w 60"/>
                <a:gd name="T69" fmla="*/ 2147483647 h 64"/>
                <a:gd name="T70" fmla="*/ 2147483647 w 60"/>
                <a:gd name="T71" fmla="*/ 2147483647 h 64"/>
                <a:gd name="T72" fmla="*/ 2147483647 w 60"/>
                <a:gd name="T73" fmla="*/ 2147483647 h 64"/>
                <a:gd name="T74" fmla="*/ 2147483647 w 60"/>
                <a:gd name="T75" fmla="*/ 2147483647 h 6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60" h="64">
                  <a:moveTo>
                    <a:pt x="5" y="9"/>
                  </a:moveTo>
                  <a:cubicBezTo>
                    <a:pt x="5" y="8"/>
                    <a:pt x="3" y="9"/>
                    <a:pt x="2" y="8"/>
                  </a:cubicBezTo>
                  <a:cubicBezTo>
                    <a:pt x="1" y="7"/>
                    <a:pt x="2" y="3"/>
                    <a:pt x="0" y="4"/>
                  </a:cubicBezTo>
                  <a:cubicBezTo>
                    <a:pt x="3" y="0"/>
                    <a:pt x="6" y="5"/>
                    <a:pt x="11" y="2"/>
                  </a:cubicBezTo>
                  <a:cubicBezTo>
                    <a:pt x="10" y="6"/>
                    <a:pt x="15" y="4"/>
                    <a:pt x="16" y="5"/>
                  </a:cubicBezTo>
                  <a:cubicBezTo>
                    <a:pt x="17" y="5"/>
                    <a:pt x="16" y="8"/>
                    <a:pt x="16" y="8"/>
                  </a:cubicBezTo>
                  <a:cubicBezTo>
                    <a:pt x="18" y="9"/>
                    <a:pt x="20" y="8"/>
                    <a:pt x="19" y="11"/>
                  </a:cubicBezTo>
                  <a:cubicBezTo>
                    <a:pt x="23" y="10"/>
                    <a:pt x="22" y="13"/>
                    <a:pt x="25" y="14"/>
                  </a:cubicBezTo>
                  <a:cubicBezTo>
                    <a:pt x="27" y="14"/>
                    <a:pt x="31" y="22"/>
                    <a:pt x="35" y="22"/>
                  </a:cubicBezTo>
                  <a:cubicBezTo>
                    <a:pt x="38" y="22"/>
                    <a:pt x="36" y="25"/>
                    <a:pt x="37" y="26"/>
                  </a:cubicBezTo>
                  <a:cubicBezTo>
                    <a:pt x="38" y="27"/>
                    <a:pt x="41" y="27"/>
                    <a:pt x="42" y="28"/>
                  </a:cubicBezTo>
                  <a:cubicBezTo>
                    <a:pt x="42" y="28"/>
                    <a:pt x="44" y="30"/>
                    <a:pt x="44" y="30"/>
                  </a:cubicBezTo>
                  <a:cubicBezTo>
                    <a:pt x="45" y="31"/>
                    <a:pt x="44" y="33"/>
                    <a:pt x="44" y="33"/>
                  </a:cubicBezTo>
                  <a:cubicBezTo>
                    <a:pt x="45" y="34"/>
                    <a:pt x="46" y="35"/>
                    <a:pt x="47" y="36"/>
                  </a:cubicBezTo>
                  <a:cubicBezTo>
                    <a:pt x="48" y="37"/>
                    <a:pt x="49" y="40"/>
                    <a:pt x="51" y="40"/>
                  </a:cubicBezTo>
                  <a:cubicBezTo>
                    <a:pt x="52" y="40"/>
                    <a:pt x="54" y="43"/>
                    <a:pt x="54" y="43"/>
                  </a:cubicBezTo>
                  <a:cubicBezTo>
                    <a:pt x="56" y="44"/>
                    <a:pt x="55" y="50"/>
                    <a:pt x="57" y="50"/>
                  </a:cubicBezTo>
                  <a:cubicBezTo>
                    <a:pt x="59" y="50"/>
                    <a:pt x="59" y="54"/>
                    <a:pt x="58" y="56"/>
                  </a:cubicBezTo>
                  <a:cubicBezTo>
                    <a:pt x="58" y="58"/>
                    <a:pt x="55" y="60"/>
                    <a:pt x="60" y="60"/>
                  </a:cubicBezTo>
                  <a:cubicBezTo>
                    <a:pt x="59" y="64"/>
                    <a:pt x="55" y="62"/>
                    <a:pt x="53" y="61"/>
                  </a:cubicBezTo>
                  <a:cubicBezTo>
                    <a:pt x="51" y="61"/>
                    <a:pt x="49" y="62"/>
                    <a:pt x="47" y="61"/>
                  </a:cubicBezTo>
                  <a:cubicBezTo>
                    <a:pt x="47" y="61"/>
                    <a:pt x="48" y="59"/>
                    <a:pt x="47" y="58"/>
                  </a:cubicBezTo>
                  <a:cubicBezTo>
                    <a:pt x="47" y="58"/>
                    <a:pt x="45" y="59"/>
                    <a:pt x="44" y="58"/>
                  </a:cubicBezTo>
                  <a:cubicBezTo>
                    <a:pt x="43" y="57"/>
                    <a:pt x="41" y="53"/>
                    <a:pt x="37" y="53"/>
                  </a:cubicBezTo>
                  <a:cubicBezTo>
                    <a:pt x="38" y="52"/>
                    <a:pt x="39" y="51"/>
                    <a:pt x="39" y="50"/>
                  </a:cubicBezTo>
                  <a:cubicBezTo>
                    <a:pt x="39" y="48"/>
                    <a:pt x="37" y="49"/>
                    <a:pt x="37" y="50"/>
                  </a:cubicBezTo>
                  <a:cubicBezTo>
                    <a:pt x="36" y="50"/>
                    <a:pt x="37" y="48"/>
                    <a:pt x="36" y="47"/>
                  </a:cubicBezTo>
                  <a:cubicBezTo>
                    <a:pt x="35" y="47"/>
                    <a:pt x="34" y="48"/>
                    <a:pt x="33" y="47"/>
                  </a:cubicBezTo>
                  <a:cubicBezTo>
                    <a:pt x="31" y="45"/>
                    <a:pt x="31" y="42"/>
                    <a:pt x="28" y="42"/>
                  </a:cubicBezTo>
                  <a:cubicBezTo>
                    <a:pt x="29" y="36"/>
                    <a:pt x="25" y="36"/>
                    <a:pt x="25" y="32"/>
                  </a:cubicBezTo>
                  <a:cubicBezTo>
                    <a:pt x="23" y="32"/>
                    <a:pt x="24" y="34"/>
                    <a:pt x="23" y="35"/>
                  </a:cubicBezTo>
                  <a:cubicBezTo>
                    <a:pt x="21" y="33"/>
                    <a:pt x="22" y="30"/>
                    <a:pt x="21" y="28"/>
                  </a:cubicBezTo>
                  <a:cubicBezTo>
                    <a:pt x="20" y="27"/>
                    <a:pt x="18" y="25"/>
                    <a:pt x="18" y="25"/>
                  </a:cubicBezTo>
                  <a:cubicBezTo>
                    <a:pt x="17" y="24"/>
                    <a:pt x="17" y="23"/>
                    <a:pt x="15" y="23"/>
                  </a:cubicBezTo>
                  <a:cubicBezTo>
                    <a:pt x="16" y="20"/>
                    <a:pt x="14" y="20"/>
                    <a:pt x="14" y="18"/>
                  </a:cubicBezTo>
                  <a:cubicBezTo>
                    <a:pt x="13" y="16"/>
                    <a:pt x="11" y="16"/>
                    <a:pt x="9" y="15"/>
                  </a:cubicBezTo>
                  <a:cubicBezTo>
                    <a:pt x="9" y="15"/>
                    <a:pt x="6" y="12"/>
                    <a:pt x="7" y="12"/>
                  </a:cubicBezTo>
                  <a:cubicBezTo>
                    <a:pt x="6" y="9"/>
                    <a:pt x="10" y="7"/>
                    <a:pt x="5" y="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4" name="Freeform 111"/>
            <p:cNvSpPr>
              <a:spLocks noChangeArrowheads="1"/>
            </p:cNvSpPr>
            <p:nvPr/>
          </p:nvSpPr>
          <p:spPr bwMode="auto">
            <a:xfrm>
              <a:off x="4529137" y="2703513"/>
              <a:ext cx="161925" cy="293688"/>
            </a:xfrm>
            <a:custGeom>
              <a:avLst/>
              <a:gdLst>
                <a:gd name="T0" fmla="*/ 2147483647 w 43"/>
                <a:gd name="T1" fmla="*/ 0 h 78"/>
                <a:gd name="T2" fmla="*/ 2147483647 w 43"/>
                <a:gd name="T3" fmla="*/ 2147483647 h 78"/>
                <a:gd name="T4" fmla="*/ 2147483647 w 43"/>
                <a:gd name="T5" fmla="*/ 2147483647 h 78"/>
                <a:gd name="T6" fmla="*/ 2147483647 w 43"/>
                <a:gd name="T7" fmla="*/ 2147483647 h 78"/>
                <a:gd name="T8" fmla="*/ 2147483647 w 43"/>
                <a:gd name="T9" fmla="*/ 2147483647 h 78"/>
                <a:gd name="T10" fmla="*/ 2147483647 w 43"/>
                <a:gd name="T11" fmla="*/ 2147483647 h 78"/>
                <a:gd name="T12" fmla="*/ 2147483647 w 43"/>
                <a:gd name="T13" fmla="*/ 2147483647 h 78"/>
                <a:gd name="T14" fmla="*/ 2147483647 w 43"/>
                <a:gd name="T15" fmla="*/ 2147483647 h 78"/>
                <a:gd name="T16" fmla="*/ 2147483647 w 43"/>
                <a:gd name="T17" fmla="*/ 2147483647 h 78"/>
                <a:gd name="T18" fmla="*/ 2147483647 w 43"/>
                <a:gd name="T19" fmla="*/ 2147483647 h 78"/>
                <a:gd name="T20" fmla="*/ 2147483647 w 43"/>
                <a:gd name="T21" fmla="*/ 2147483647 h 78"/>
                <a:gd name="T22" fmla="*/ 2147483647 w 43"/>
                <a:gd name="T23" fmla="*/ 2147483647 h 78"/>
                <a:gd name="T24" fmla="*/ 2147483647 w 43"/>
                <a:gd name="T25" fmla="*/ 2147483647 h 78"/>
                <a:gd name="T26" fmla="*/ 2147483647 w 43"/>
                <a:gd name="T27" fmla="*/ 2147483647 h 78"/>
                <a:gd name="T28" fmla="*/ 0 w 43"/>
                <a:gd name="T29" fmla="*/ 2147483647 h 78"/>
                <a:gd name="T30" fmla="*/ 0 w 43"/>
                <a:gd name="T31" fmla="*/ 2147483647 h 78"/>
                <a:gd name="T32" fmla="*/ 2147483647 w 43"/>
                <a:gd name="T33" fmla="*/ 2147483647 h 78"/>
                <a:gd name="T34" fmla="*/ 0 w 43"/>
                <a:gd name="T35" fmla="*/ 2147483647 h 78"/>
                <a:gd name="T36" fmla="*/ 2147483647 w 43"/>
                <a:gd name="T37" fmla="*/ 2147483647 h 78"/>
                <a:gd name="T38" fmla="*/ 2147483647 w 43"/>
                <a:gd name="T39" fmla="*/ 2147483647 h 78"/>
                <a:gd name="T40" fmla="*/ 2147483647 w 43"/>
                <a:gd name="T41" fmla="*/ 2147483647 h 78"/>
                <a:gd name="T42" fmla="*/ 2147483647 w 43"/>
                <a:gd name="T43" fmla="*/ 2147483647 h 78"/>
                <a:gd name="T44" fmla="*/ 2147483647 w 43"/>
                <a:gd name="T45" fmla="*/ 2147483647 h 78"/>
                <a:gd name="T46" fmla="*/ 2147483647 w 43"/>
                <a:gd name="T47" fmla="*/ 2147483647 h 78"/>
                <a:gd name="T48" fmla="*/ 2147483647 w 43"/>
                <a:gd name="T49" fmla="*/ 2147483647 h 78"/>
                <a:gd name="T50" fmla="*/ 2147483647 w 43"/>
                <a:gd name="T51" fmla="*/ 2147483647 h 78"/>
                <a:gd name="T52" fmla="*/ 2147483647 w 43"/>
                <a:gd name="T53" fmla="*/ 2147483647 h 78"/>
                <a:gd name="T54" fmla="*/ 2147483647 w 43"/>
                <a:gd name="T55" fmla="*/ 2147483647 h 78"/>
                <a:gd name="T56" fmla="*/ 2147483647 w 43"/>
                <a:gd name="T57" fmla="*/ 2147483647 h 78"/>
                <a:gd name="T58" fmla="*/ 2147483647 w 43"/>
                <a:gd name="T59" fmla="*/ 2147483647 h 78"/>
                <a:gd name="T60" fmla="*/ 2147483647 w 43"/>
                <a:gd name="T61" fmla="*/ 0 h 7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3" h="78">
                  <a:moveTo>
                    <a:pt x="32" y="0"/>
                  </a:moveTo>
                  <a:cubicBezTo>
                    <a:pt x="34" y="1"/>
                    <a:pt x="36" y="1"/>
                    <a:pt x="38" y="1"/>
                  </a:cubicBezTo>
                  <a:cubicBezTo>
                    <a:pt x="36" y="8"/>
                    <a:pt x="43" y="21"/>
                    <a:pt x="35" y="26"/>
                  </a:cubicBezTo>
                  <a:cubicBezTo>
                    <a:pt x="35" y="33"/>
                    <a:pt x="34" y="37"/>
                    <a:pt x="32" y="43"/>
                  </a:cubicBezTo>
                  <a:cubicBezTo>
                    <a:pt x="32" y="45"/>
                    <a:pt x="31" y="50"/>
                    <a:pt x="28" y="50"/>
                  </a:cubicBezTo>
                  <a:cubicBezTo>
                    <a:pt x="29" y="54"/>
                    <a:pt x="27" y="56"/>
                    <a:pt x="27" y="58"/>
                  </a:cubicBezTo>
                  <a:cubicBezTo>
                    <a:pt x="27" y="59"/>
                    <a:pt x="27" y="61"/>
                    <a:pt x="27" y="61"/>
                  </a:cubicBezTo>
                  <a:cubicBezTo>
                    <a:pt x="27" y="62"/>
                    <a:pt x="24" y="62"/>
                    <a:pt x="24" y="63"/>
                  </a:cubicBezTo>
                  <a:cubicBezTo>
                    <a:pt x="23" y="65"/>
                    <a:pt x="24" y="68"/>
                    <a:pt x="23" y="71"/>
                  </a:cubicBezTo>
                  <a:cubicBezTo>
                    <a:pt x="22" y="72"/>
                    <a:pt x="21" y="71"/>
                    <a:pt x="21" y="72"/>
                  </a:cubicBezTo>
                  <a:cubicBezTo>
                    <a:pt x="21" y="74"/>
                    <a:pt x="19" y="75"/>
                    <a:pt x="20" y="77"/>
                  </a:cubicBezTo>
                  <a:cubicBezTo>
                    <a:pt x="16" y="78"/>
                    <a:pt x="11" y="78"/>
                    <a:pt x="6" y="78"/>
                  </a:cubicBezTo>
                  <a:cubicBezTo>
                    <a:pt x="6" y="75"/>
                    <a:pt x="3" y="75"/>
                    <a:pt x="4" y="71"/>
                  </a:cubicBezTo>
                  <a:cubicBezTo>
                    <a:pt x="3" y="71"/>
                    <a:pt x="3" y="69"/>
                    <a:pt x="3" y="68"/>
                  </a:cubicBezTo>
                  <a:cubicBezTo>
                    <a:pt x="1" y="69"/>
                    <a:pt x="0" y="68"/>
                    <a:pt x="0" y="67"/>
                  </a:cubicBezTo>
                  <a:cubicBezTo>
                    <a:pt x="0" y="65"/>
                    <a:pt x="0" y="63"/>
                    <a:pt x="0" y="61"/>
                  </a:cubicBezTo>
                  <a:cubicBezTo>
                    <a:pt x="0" y="60"/>
                    <a:pt x="1" y="60"/>
                    <a:pt x="2" y="60"/>
                  </a:cubicBezTo>
                  <a:cubicBezTo>
                    <a:pt x="2" y="59"/>
                    <a:pt x="0" y="58"/>
                    <a:pt x="0" y="58"/>
                  </a:cubicBezTo>
                  <a:cubicBezTo>
                    <a:pt x="1" y="56"/>
                    <a:pt x="2" y="54"/>
                    <a:pt x="3" y="53"/>
                  </a:cubicBezTo>
                  <a:cubicBezTo>
                    <a:pt x="3" y="52"/>
                    <a:pt x="3" y="50"/>
                    <a:pt x="3" y="50"/>
                  </a:cubicBezTo>
                  <a:cubicBezTo>
                    <a:pt x="3" y="50"/>
                    <a:pt x="6" y="49"/>
                    <a:pt x="6" y="49"/>
                  </a:cubicBezTo>
                  <a:cubicBezTo>
                    <a:pt x="6" y="46"/>
                    <a:pt x="4" y="37"/>
                    <a:pt x="9" y="42"/>
                  </a:cubicBezTo>
                  <a:cubicBezTo>
                    <a:pt x="9" y="39"/>
                    <a:pt x="6" y="40"/>
                    <a:pt x="6" y="37"/>
                  </a:cubicBezTo>
                  <a:cubicBezTo>
                    <a:pt x="6" y="35"/>
                    <a:pt x="6" y="32"/>
                    <a:pt x="6" y="29"/>
                  </a:cubicBezTo>
                  <a:cubicBezTo>
                    <a:pt x="8" y="30"/>
                    <a:pt x="8" y="28"/>
                    <a:pt x="9" y="26"/>
                  </a:cubicBezTo>
                  <a:cubicBezTo>
                    <a:pt x="11" y="27"/>
                    <a:pt x="12" y="24"/>
                    <a:pt x="13" y="23"/>
                  </a:cubicBezTo>
                  <a:cubicBezTo>
                    <a:pt x="15" y="22"/>
                    <a:pt x="21" y="23"/>
                    <a:pt x="20" y="18"/>
                  </a:cubicBezTo>
                  <a:cubicBezTo>
                    <a:pt x="22" y="17"/>
                    <a:pt x="22" y="19"/>
                    <a:pt x="24" y="19"/>
                  </a:cubicBezTo>
                  <a:cubicBezTo>
                    <a:pt x="23" y="15"/>
                    <a:pt x="25" y="14"/>
                    <a:pt x="25" y="11"/>
                  </a:cubicBezTo>
                  <a:cubicBezTo>
                    <a:pt x="30" y="13"/>
                    <a:pt x="28" y="2"/>
                    <a:pt x="30" y="9"/>
                  </a:cubicBezTo>
                  <a:cubicBezTo>
                    <a:pt x="34" y="7"/>
                    <a:pt x="30" y="2"/>
                    <a:pt x="32" y="0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5" name="Freeform 112"/>
            <p:cNvSpPr>
              <a:spLocks noChangeArrowheads="1"/>
            </p:cNvSpPr>
            <p:nvPr/>
          </p:nvSpPr>
          <p:spPr bwMode="auto">
            <a:xfrm>
              <a:off x="6027737" y="2689225"/>
              <a:ext cx="868363" cy="635000"/>
            </a:xfrm>
            <a:custGeom>
              <a:avLst/>
              <a:gdLst>
                <a:gd name="T0" fmla="*/ 2147483647 w 231"/>
                <a:gd name="T1" fmla="*/ 2147483647 h 169"/>
                <a:gd name="T2" fmla="*/ 2147483647 w 231"/>
                <a:gd name="T3" fmla="*/ 2147483647 h 169"/>
                <a:gd name="T4" fmla="*/ 2147483647 w 231"/>
                <a:gd name="T5" fmla="*/ 2147483647 h 169"/>
                <a:gd name="T6" fmla="*/ 2147483647 w 231"/>
                <a:gd name="T7" fmla="*/ 2147483647 h 169"/>
                <a:gd name="T8" fmla="*/ 2147483647 w 231"/>
                <a:gd name="T9" fmla="*/ 2147483647 h 169"/>
                <a:gd name="T10" fmla="*/ 2147483647 w 231"/>
                <a:gd name="T11" fmla="*/ 2147483647 h 169"/>
                <a:gd name="T12" fmla="*/ 2147483647 w 231"/>
                <a:gd name="T13" fmla="*/ 2147483647 h 169"/>
                <a:gd name="T14" fmla="*/ 2147483647 w 231"/>
                <a:gd name="T15" fmla="*/ 2147483647 h 169"/>
                <a:gd name="T16" fmla="*/ 2147483647 w 231"/>
                <a:gd name="T17" fmla="*/ 2147483647 h 169"/>
                <a:gd name="T18" fmla="*/ 2147483647 w 231"/>
                <a:gd name="T19" fmla="*/ 2147483647 h 169"/>
                <a:gd name="T20" fmla="*/ 2147483647 w 231"/>
                <a:gd name="T21" fmla="*/ 2147483647 h 169"/>
                <a:gd name="T22" fmla="*/ 2147483647 w 231"/>
                <a:gd name="T23" fmla="*/ 2147483647 h 169"/>
                <a:gd name="T24" fmla="*/ 2147483647 w 231"/>
                <a:gd name="T25" fmla="*/ 2147483647 h 169"/>
                <a:gd name="T26" fmla="*/ 2147483647 w 231"/>
                <a:gd name="T27" fmla="*/ 2147483647 h 169"/>
                <a:gd name="T28" fmla="*/ 2147483647 w 231"/>
                <a:gd name="T29" fmla="*/ 2147483647 h 169"/>
                <a:gd name="T30" fmla="*/ 2147483647 w 231"/>
                <a:gd name="T31" fmla="*/ 2147483647 h 169"/>
                <a:gd name="T32" fmla="*/ 2147483647 w 231"/>
                <a:gd name="T33" fmla="*/ 2147483647 h 169"/>
                <a:gd name="T34" fmla="*/ 2147483647 w 231"/>
                <a:gd name="T35" fmla="*/ 2147483647 h 169"/>
                <a:gd name="T36" fmla="*/ 2147483647 w 231"/>
                <a:gd name="T37" fmla="*/ 2147483647 h 169"/>
                <a:gd name="T38" fmla="*/ 2147483647 w 231"/>
                <a:gd name="T39" fmla="*/ 2147483647 h 169"/>
                <a:gd name="T40" fmla="*/ 2147483647 w 231"/>
                <a:gd name="T41" fmla="*/ 2147483647 h 169"/>
                <a:gd name="T42" fmla="*/ 2147483647 w 231"/>
                <a:gd name="T43" fmla="*/ 2147483647 h 169"/>
                <a:gd name="T44" fmla="*/ 2147483647 w 231"/>
                <a:gd name="T45" fmla="*/ 2147483647 h 169"/>
                <a:gd name="T46" fmla="*/ 2147483647 w 231"/>
                <a:gd name="T47" fmla="*/ 2147483647 h 169"/>
                <a:gd name="T48" fmla="*/ 2147483647 w 231"/>
                <a:gd name="T49" fmla="*/ 2147483647 h 169"/>
                <a:gd name="T50" fmla="*/ 2147483647 w 231"/>
                <a:gd name="T51" fmla="*/ 2147483647 h 169"/>
                <a:gd name="T52" fmla="*/ 2147483647 w 231"/>
                <a:gd name="T53" fmla="*/ 2147483647 h 169"/>
                <a:gd name="T54" fmla="*/ 2147483647 w 231"/>
                <a:gd name="T55" fmla="*/ 2147483647 h 169"/>
                <a:gd name="T56" fmla="*/ 2147483647 w 231"/>
                <a:gd name="T57" fmla="*/ 2147483647 h 169"/>
                <a:gd name="T58" fmla="*/ 2147483647 w 231"/>
                <a:gd name="T59" fmla="*/ 2147483647 h 169"/>
                <a:gd name="T60" fmla="*/ 2147483647 w 231"/>
                <a:gd name="T61" fmla="*/ 2147483647 h 169"/>
                <a:gd name="T62" fmla="*/ 2147483647 w 231"/>
                <a:gd name="T63" fmla="*/ 2147483647 h 169"/>
                <a:gd name="T64" fmla="*/ 2147483647 w 231"/>
                <a:gd name="T65" fmla="*/ 2147483647 h 169"/>
                <a:gd name="T66" fmla="*/ 2147483647 w 231"/>
                <a:gd name="T67" fmla="*/ 2147483647 h 169"/>
                <a:gd name="T68" fmla="*/ 2147483647 w 231"/>
                <a:gd name="T69" fmla="*/ 2147483647 h 169"/>
                <a:gd name="T70" fmla="*/ 2147483647 w 231"/>
                <a:gd name="T71" fmla="*/ 2147483647 h 169"/>
                <a:gd name="T72" fmla="*/ 2147483647 w 231"/>
                <a:gd name="T73" fmla="*/ 2147483647 h 169"/>
                <a:gd name="T74" fmla="*/ 2147483647 w 231"/>
                <a:gd name="T75" fmla="*/ 2147483647 h 169"/>
                <a:gd name="T76" fmla="*/ 2147483647 w 231"/>
                <a:gd name="T77" fmla="*/ 2147483647 h 169"/>
                <a:gd name="T78" fmla="*/ 2147483647 w 231"/>
                <a:gd name="T79" fmla="*/ 2147483647 h 169"/>
                <a:gd name="T80" fmla="*/ 2147483647 w 231"/>
                <a:gd name="T81" fmla="*/ 2147483647 h 169"/>
                <a:gd name="T82" fmla="*/ 2147483647 w 231"/>
                <a:gd name="T83" fmla="*/ 2147483647 h 169"/>
                <a:gd name="T84" fmla="*/ 2147483647 w 231"/>
                <a:gd name="T85" fmla="*/ 2147483647 h 169"/>
                <a:gd name="T86" fmla="*/ 2147483647 w 231"/>
                <a:gd name="T87" fmla="*/ 2147483647 h 169"/>
                <a:gd name="T88" fmla="*/ 2147483647 w 231"/>
                <a:gd name="T89" fmla="*/ 2147483647 h 169"/>
                <a:gd name="T90" fmla="*/ 2147483647 w 231"/>
                <a:gd name="T91" fmla="*/ 2147483647 h 169"/>
                <a:gd name="T92" fmla="*/ 2147483647 w 231"/>
                <a:gd name="T93" fmla="*/ 2147483647 h 169"/>
                <a:gd name="T94" fmla="*/ 2147483647 w 231"/>
                <a:gd name="T95" fmla="*/ 2147483647 h 169"/>
                <a:gd name="T96" fmla="*/ 2147483647 w 231"/>
                <a:gd name="T97" fmla="*/ 2147483647 h 169"/>
                <a:gd name="T98" fmla="*/ 2147483647 w 231"/>
                <a:gd name="T99" fmla="*/ 2147483647 h 169"/>
                <a:gd name="T100" fmla="*/ 2147483647 w 231"/>
                <a:gd name="T101" fmla="*/ 2147483647 h 169"/>
                <a:gd name="T102" fmla="*/ 2147483647 w 231"/>
                <a:gd name="T103" fmla="*/ 2147483647 h 169"/>
                <a:gd name="T104" fmla="*/ 2147483647 w 231"/>
                <a:gd name="T105" fmla="*/ 2147483647 h 169"/>
                <a:gd name="T106" fmla="*/ 2147483647 w 231"/>
                <a:gd name="T107" fmla="*/ 2147483647 h 169"/>
                <a:gd name="T108" fmla="*/ 2147483647 w 231"/>
                <a:gd name="T109" fmla="*/ 2147483647 h 169"/>
                <a:gd name="T110" fmla="*/ 2147483647 w 231"/>
                <a:gd name="T111" fmla="*/ 2147483647 h 169"/>
                <a:gd name="T112" fmla="*/ 2147483647 w 231"/>
                <a:gd name="T113" fmla="*/ 2147483647 h 169"/>
                <a:gd name="T114" fmla="*/ 2147483647 w 231"/>
                <a:gd name="T115" fmla="*/ 2147483647 h 169"/>
                <a:gd name="T116" fmla="*/ 2147483647 w 231"/>
                <a:gd name="T117" fmla="*/ 2147483647 h 169"/>
                <a:gd name="T118" fmla="*/ 2147483647 w 231"/>
                <a:gd name="T119" fmla="*/ 2147483647 h 169"/>
                <a:gd name="T120" fmla="*/ 2147483647 w 231"/>
                <a:gd name="T121" fmla="*/ 2147483647 h 169"/>
                <a:gd name="T122" fmla="*/ 2147483647 w 231"/>
                <a:gd name="T123" fmla="*/ 2147483647 h 16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1" h="169">
                  <a:moveTo>
                    <a:pt x="134" y="6"/>
                  </a:moveTo>
                  <a:cubicBezTo>
                    <a:pt x="134" y="9"/>
                    <a:pt x="134" y="11"/>
                    <a:pt x="134" y="13"/>
                  </a:cubicBezTo>
                  <a:cubicBezTo>
                    <a:pt x="133" y="13"/>
                    <a:pt x="131" y="13"/>
                    <a:pt x="130" y="13"/>
                  </a:cubicBezTo>
                  <a:cubicBezTo>
                    <a:pt x="132" y="15"/>
                    <a:pt x="131" y="16"/>
                    <a:pt x="129" y="16"/>
                  </a:cubicBezTo>
                  <a:cubicBezTo>
                    <a:pt x="131" y="19"/>
                    <a:pt x="128" y="18"/>
                    <a:pt x="129" y="22"/>
                  </a:cubicBezTo>
                  <a:cubicBezTo>
                    <a:pt x="130" y="24"/>
                    <a:pt x="132" y="25"/>
                    <a:pt x="136" y="25"/>
                  </a:cubicBezTo>
                  <a:cubicBezTo>
                    <a:pt x="136" y="31"/>
                    <a:pt x="145" y="28"/>
                    <a:pt x="145" y="34"/>
                  </a:cubicBezTo>
                  <a:cubicBezTo>
                    <a:pt x="149" y="34"/>
                    <a:pt x="153" y="34"/>
                    <a:pt x="155" y="36"/>
                  </a:cubicBezTo>
                  <a:cubicBezTo>
                    <a:pt x="158" y="35"/>
                    <a:pt x="155" y="29"/>
                    <a:pt x="161" y="32"/>
                  </a:cubicBezTo>
                  <a:cubicBezTo>
                    <a:pt x="160" y="31"/>
                    <a:pt x="159" y="27"/>
                    <a:pt x="161" y="27"/>
                  </a:cubicBezTo>
                  <a:cubicBezTo>
                    <a:pt x="163" y="27"/>
                    <a:pt x="161" y="25"/>
                    <a:pt x="161" y="23"/>
                  </a:cubicBezTo>
                  <a:cubicBezTo>
                    <a:pt x="161" y="23"/>
                    <a:pt x="162" y="23"/>
                    <a:pt x="162" y="22"/>
                  </a:cubicBezTo>
                  <a:cubicBezTo>
                    <a:pt x="162" y="20"/>
                    <a:pt x="164" y="19"/>
                    <a:pt x="164" y="16"/>
                  </a:cubicBezTo>
                  <a:cubicBezTo>
                    <a:pt x="163" y="15"/>
                    <a:pt x="162" y="13"/>
                    <a:pt x="164" y="9"/>
                  </a:cubicBezTo>
                  <a:cubicBezTo>
                    <a:pt x="164" y="9"/>
                    <a:pt x="166" y="9"/>
                    <a:pt x="167" y="9"/>
                  </a:cubicBezTo>
                  <a:cubicBezTo>
                    <a:pt x="168" y="8"/>
                    <a:pt x="167" y="3"/>
                    <a:pt x="168" y="2"/>
                  </a:cubicBezTo>
                  <a:cubicBezTo>
                    <a:pt x="171" y="2"/>
                    <a:pt x="169" y="6"/>
                    <a:pt x="171" y="8"/>
                  </a:cubicBezTo>
                  <a:cubicBezTo>
                    <a:pt x="171" y="8"/>
                    <a:pt x="172" y="8"/>
                    <a:pt x="172" y="8"/>
                  </a:cubicBezTo>
                  <a:cubicBezTo>
                    <a:pt x="173" y="10"/>
                    <a:pt x="174" y="13"/>
                    <a:pt x="175" y="15"/>
                  </a:cubicBezTo>
                  <a:cubicBezTo>
                    <a:pt x="176" y="17"/>
                    <a:pt x="179" y="19"/>
                    <a:pt x="179" y="22"/>
                  </a:cubicBezTo>
                  <a:cubicBezTo>
                    <a:pt x="183" y="18"/>
                    <a:pt x="180" y="24"/>
                    <a:pt x="185" y="23"/>
                  </a:cubicBezTo>
                  <a:cubicBezTo>
                    <a:pt x="185" y="26"/>
                    <a:pt x="184" y="30"/>
                    <a:pt x="186" y="32"/>
                  </a:cubicBezTo>
                  <a:cubicBezTo>
                    <a:pt x="188" y="34"/>
                    <a:pt x="186" y="37"/>
                    <a:pt x="188" y="41"/>
                  </a:cubicBezTo>
                  <a:cubicBezTo>
                    <a:pt x="191" y="37"/>
                    <a:pt x="188" y="41"/>
                    <a:pt x="193" y="41"/>
                  </a:cubicBezTo>
                  <a:cubicBezTo>
                    <a:pt x="194" y="44"/>
                    <a:pt x="192" y="44"/>
                    <a:pt x="192" y="46"/>
                  </a:cubicBezTo>
                  <a:cubicBezTo>
                    <a:pt x="194" y="48"/>
                    <a:pt x="198" y="48"/>
                    <a:pt x="197" y="53"/>
                  </a:cubicBezTo>
                  <a:cubicBezTo>
                    <a:pt x="198" y="53"/>
                    <a:pt x="201" y="52"/>
                    <a:pt x="202" y="53"/>
                  </a:cubicBezTo>
                  <a:cubicBezTo>
                    <a:pt x="202" y="53"/>
                    <a:pt x="201" y="55"/>
                    <a:pt x="202" y="55"/>
                  </a:cubicBezTo>
                  <a:cubicBezTo>
                    <a:pt x="202" y="56"/>
                    <a:pt x="204" y="55"/>
                    <a:pt x="204" y="55"/>
                  </a:cubicBezTo>
                  <a:cubicBezTo>
                    <a:pt x="206" y="58"/>
                    <a:pt x="206" y="62"/>
                    <a:pt x="210" y="61"/>
                  </a:cubicBezTo>
                  <a:cubicBezTo>
                    <a:pt x="210" y="65"/>
                    <a:pt x="213" y="69"/>
                    <a:pt x="214" y="71"/>
                  </a:cubicBezTo>
                  <a:cubicBezTo>
                    <a:pt x="215" y="72"/>
                    <a:pt x="216" y="74"/>
                    <a:pt x="217" y="75"/>
                  </a:cubicBezTo>
                  <a:cubicBezTo>
                    <a:pt x="217" y="76"/>
                    <a:pt x="219" y="75"/>
                    <a:pt x="220" y="75"/>
                  </a:cubicBezTo>
                  <a:cubicBezTo>
                    <a:pt x="220" y="76"/>
                    <a:pt x="219" y="78"/>
                    <a:pt x="220" y="78"/>
                  </a:cubicBezTo>
                  <a:cubicBezTo>
                    <a:pt x="221" y="79"/>
                    <a:pt x="223" y="79"/>
                    <a:pt x="223" y="78"/>
                  </a:cubicBezTo>
                  <a:cubicBezTo>
                    <a:pt x="226" y="81"/>
                    <a:pt x="223" y="85"/>
                    <a:pt x="228" y="83"/>
                  </a:cubicBezTo>
                  <a:cubicBezTo>
                    <a:pt x="225" y="87"/>
                    <a:pt x="229" y="93"/>
                    <a:pt x="230" y="99"/>
                  </a:cubicBezTo>
                  <a:cubicBezTo>
                    <a:pt x="230" y="102"/>
                    <a:pt x="228" y="105"/>
                    <a:pt x="231" y="107"/>
                  </a:cubicBezTo>
                  <a:cubicBezTo>
                    <a:pt x="228" y="110"/>
                    <a:pt x="229" y="111"/>
                    <a:pt x="228" y="117"/>
                  </a:cubicBezTo>
                  <a:cubicBezTo>
                    <a:pt x="228" y="117"/>
                    <a:pt x="226" y="118"/>
                    <a:pt x="227" y="119"/>
                  </a:cubicBezTo>
                  <a:cubicBezTo>
                    <a:pt x="227" y="119"/>
                    <a:pt x="228" y="119"/>
                    <a:pt x="228" y="119"/>
                  </a:cubicBezTo>
                  <a:cubicBezTo>
                    <a:pt x="228" y="119"/>
                    <a:pt x="227" y="122"/>
                    <a:pt x="227" y="123"/>
                  </a:cubicBezTo>
                  <a:cubicBezTo>
                    <a:pt x="227" y="123"/>
                    <a:pt x="224" y="124"/>
                    <a:pt x="224" y="124"/>
                  </a:cubicBezTo>
                  <a:cubicBezTo>
                    <a:pt x="224" y="126"/>
                    <a:pt x="227" y="128"/>
                    <a:pt x="224" y="131"/>
                  </a:cubicBezTo>
                  <a:cubicBezTo>
                    <a:pt x="221" y="131"/>
                    <a:pt x="222" y="135"/>
                    <a:pt x="218" y="134"/>
                  </a:cubicBezTo>
                  <a:cubicBezTo>
                    <a:pt x="219" y="137"/>
                    <a:pt x="218" y="138"/>
                    <a:pt x="216" y="138"/>
                  </a:cubicBezTo>
                  <a:cubicBezTo>
                    <a:pt x="217" y="144"/>
                    <a:pt x="213" y="145"/>
                    <a:pt x="214" y="151"/>
                  </a:cubicBezTo>
                  <a:cubicBezTo>
                    <a:pt x="208" y="150"/>
                    <a:pt x="209" y="155"/>
                    <a:pt x="209" y="159"/>
                  </a:cubicBezTo>
                  <a:cubicBezTo>
                    <a:pt x="207" y="159"/>
                    <a:pt x="204" y="159"/>
                    <a:pt x="204" y="161"/>
                  </a:cubicBezTo>
                  <a:cubicBezTo>
                    <a:pt x="204" y="163"/>
                    <a:pt x="199" y="163"/>
                    <a:pt x="196" y="165"/>
                  </a:cubicBezTo>
                  <a:cubicBezTo>
                    <a:pt x="195" y="165"/>
                    <a:pt x="194" y="167"/>
                    <a:pt x="193" y="168"/>
                  </a:cubicBezTo>
                  <a:cubicBezTo>
                    <a:pt x="192" y="168"/>
                    <a:pt x="190" y="167"/>
                    <a:pt x="190" y="169"/>
                  </a:cubicBezTo>
                  <a:cubicBezTo>
                    <a:pt x="187" y="167"/>
                    <a:pt x="186" y="164"/>
                    <a:pt x="182" y="163"/>
                  </a:cubicBezTo>
                  <a:cubicBezTo>
                    <a:pt x="179" y="162"/>
                    <a:pt x="180" y="166"/>
                    <a:pt x="179" y="166"/>
                  </a:cubicBezTo>
                  <a:cubicBezTo>
                    <a:pt x="176" y="168"/>
                    <a:pt x="171" y="166"/>
                    <a:pt x="169" y="169"/>
                  </a:cubicBezTo>
                  <a:cubicBezTo>
                    <a:pt x="164" y="167"/>
                    <a:pt x="161" y="163"/>
                    <a:pt x="154" y="162"/>
                  </a:cubicBezTo>
                  <a:cubicBezTo>
                    <a:pt x="155" y="160"/>
                    <a:pt x="155" y="159"/>
                    <a:pt x="154" y="155"/>
                  </a:cubicBezTo>
                  <a:cubicBezTo>
                    <a:pt x="154" y="154"/>
                    <a:pt x="153" y="155"/>
                    <a:pt x="152" y="154"/>
                  </a:cubicBezTo>
                  <a:cubicBezTo>
                    <a:pt x="152" y="153"/>
                    <a:pt x="153" y="153"/>
                    <a:pt x="152" y="152"/>
                  </a:cubicBezTo>
                  <a:cubicBezTo>
                    <a:pt x="152" y="151"/>
                    <a:pt x="149" y="150"/>
                    <a:pt x="151" y="149"/>
                  </a:cubicBezTo>
                  <a:cubicBezTo>
                    <a:pt x="150" y="148"/>
                    <a:pt x="145" y="145"/>
                    <a:pt x="144" y="148"/>
                  </a:cubicBezTo>
                  <a:cubicBezTo>
                    <a:pt x="142" y="146"/>
                    <a:pt x="142" y="143"/>
                    <a:pt x="140" y="141"/>
                  </a:cubicBezTo>
                  <a:cubicBezTo>
                    <a:pt x="139" y="138"/>
                    <a:pt x="141" y="137"/>
                    <a:pt x="141" y="135"/>
                  </a:cubicBezTo>
                  <a:cubicBezTo>
                    <a:pt x="140" y="134"/>
                    <a:pt x="139" y="135"/>
                    <a:pt x="134" y="134"/>
                  </a:cubicBezTo>
                  <a:cubicBezTo>
                    <a:pt x="131" y="136"/>
                    <a:pt x="132" y="141"/>
                    <a:pt x="126" y="140"/>
                  </a:cubicBezTo>
                  <a:cubicBezTo>
                    <a:pt x="127" y="134"/>
                    <a:pt x="122" y="135"/>
                    <a:pt x="123" y="130"/>
                  </a:cubicBezTo>
                  <a:cubicBezTo>
                    <a:pt x="120" y="130"/>
                    <a:pt x="119" y="127"/>
                    <a:pt x="115" y="128"/>
                  </a:cubicBezTo>
                  <a:cubicBezTo>
                    <a:pt x="115" y="127"/>
                    <a:pt x="116" y="127"/>
                    <a:pt x="117" y="127"/>
                  </a:cubicBezTo>
                  <a:cubicBezTo>
                    <a:pt x="114" y="123"/>
                    <a:pt x="110" y="127"/>
                    <a:pt x="103" y="126"/>
                  </a:cubicBezTo>
                  <a:cubicBezTo>
                    <a:pt x="99" y="125"/>
                    <a:pt x="95" y="123"/>
                    <a:pt x="91" y="121"/>
                  </a:cubicBezTo>
                  <a:cubicBezTo>
                    <a:pt x="88" y="122"/>
                    <a:pt x="83" y="122"/>
                    <a:pt x="82" y="126"/>
                  </a:cubicBezTo>
                  <a:cubicBezTo>
                    <a:pt x="80" y="126"/>
                    <a:pt x="79" y="125"/>
                    <a:pt x="77" y="126"/>
                  </a:cubicBezTo>
                  <a:cubicBezTo>
                    <a:pt x="75" y="126"/>
                    <a:pt x="76" y="127"/>
                    <a:pt x="75" y="127"/>
                  </a:cubicBezTo>
                  <a:cubicBezTo>
                    <a:pt x="73" y="128"/>
                    <a:pt x="74" y="125"/>
                    <a:pt x="71" y="128"/>
                  </a:cubicBezTo>
                  <a:cubicBezTo>
                    <a:pt x="71" y="129"/>
                    <a:pt x="69" y="130"/>
                    <a:pt x="70" y="131"/>
                  </a:cubicBezTo>
                  <a:cubicBezTo>
                    <a:pt x="68" y="129"/>
                    <a:pt x="67" y="127"/>
                    <a:pt x="67" y="133"/>
                  </a:cubicBezTo>
                  <a:cubicBezTo>
                    <a:pt x="66" y="132"/>
                    <a:pt x="66" y="131"/>
                    <a:pt x="64" y="131"/>
                  </a:cubicBezTo>
                  <a:cubicBezTo>
                    <a:pt x="62" y="131"/>
                    <a:pt x="64" y="133"/>
                    <a:pt x="64" y="133"/>
                  </a:cubicBezTo>
                  <a:cubicBezTo>
                    <a:pt x="62" y="136"/>
                    <a:pt x="58" y="134"/>
                    <a:pt x="57" y="138"/>
                  </a:cubicBezTo>
                  <a:cubicBezTo>
                    <a:pt x="53" y="135"/>
                    <a:pt x="45" y="137"/>
                    <a:pt x="39" y="137"/>
                  </a:cubicBezTo>
                  <a:cubicBezTo>
                    <a:pt x="37" y="136"/>
                    <a:pt x="38" y="139"/>
                    <a:pt x="37" y="140"/>
                  </a:cubicBezTo>
                  <a:cubicBezTo>
                    <a:pt x="37" y="140"/>
                    <a:pt x="35" y="139"/>
                    <a:pt x="35" y="140"/>
                  </a:cubicBezTo>
                  <a:cubicBezTo>
                    <a:pt x="33" y="140"/>
                    <a:pt x="32" y="141"/>
                    <a:pt x="30" y="141"/>
                  </a:cubicBezTo>
                  <a:cubicBezTo>
                    <a:pt x="26" y="142"/>
                    <a:pt x="19" y="145"/>
                    <a:pt x="11" y="144"/>
                  </a:cubicBezTo>
                  <a:cubicBezTo>
                    <a:pt x="12" y="140"/>
                    <a:pt x="11" y="135"/>
                    <a:pt x="15" y="135"/>
                  </a:cubicBezTo>
                  <a:cubicBezTo>
                    <a:pt x="14" y="134"/>
                    <a:pt x="17" y="129"/>
                    <a:pt x="14" y="128"/>
                  </a:cubicBezTo>
                  <a:cubicBezTo>
                    <a:pt x="10" y="128"/>
                    <a:pt x="15" y="127"/>
                    <a:pt x="14" y="123"/>
                  </a:cubicBezTo>
                  <a:cubicBezTo>
                    <a:pt x="12" y="119"/>
                    <a:pt x="12" y="126"/>
                    <a:pt x="11" y="120"/>
                  </a:cubicBezTo>
                  <a:cubicBezTo>
                    <a:pt x="11" y="120"/>
                    <a:pt x="11" y="117"/>
                    <a:pt x="11" y="117"/>
                  </a:cubicBezTo>
                  <a:cubicBezTo>
                    <a:pt x="9" y="116"/>
                    <a:pt x="11" y="117"/>
                    <a:pt x="11" y="114"/>
                  </a:cubicBezTo>
                  <a:cubicBezTo>
                    <a:pt x="10" y="112"/>
                    <a:pt x="7" y="109"/>
                    <a:pt x="9" y="107"/>
                  </a:cubicBezTo>
                  <a:cubicBezTo>
                    <a:pt x="10" y="106"/>
                    <a:pt x="7" y="107"/>
                    <a:pt x="7" y="106"/>
                  </a:cubicBezTo>
                  <a:cubicBezTo>
                    <a:pt x="6" y="105"/>
                    <a:pt x="7" y="104"/>
                    <a:pt x="7" y="103"/>
                  </a:cubicBezTo>
                  <a:cubicBezTo>
                    <a:pt x="7" y="103"/>
                    <a:pt x="5" y="99"/>
                    <a:pt x="5" y="99"/>
                  </a:cubicBezTo>
                  <a:cubicBezTo>
                    <a:pt x="3" y="97"/>
                    <a:pt x="6" y="98"/>
                    <a:pt x="5" y="96"/>
                  </a:cubicBezTo>
                  <a:cubicBezTo>
                    <a:pt x="5" y="94"/>
                    <a:pt x="2" y="93"/>
                    <a:pt x="2" y="91"/>
                  </a:cubicBezTo>
                  <a:cubicBezTo>
                    <a:pt x="6" y="91"/>
                    <a:pt x="4" y="85"/>
                    <a:pt x="7" y="85"/>
                  </a:cubicBezTo>
                  <a:cubicBezTo>
                    <a:pt x="7" y="83"/>
                    <a:pt x="4" y="84"/>
                    <a:pt x="4" y="83"/>
                  </a:cubicBezTo>
                  <a:cubicBezTo>
                    <a:pt x="3" y="82"/>
                    <a:pt x="5" y="78"/>
                    <a:pt x="1" y="79"/>
                  </a:cubicBezTo>
                  <a:cubicBezTo>
                    <a:pt x="0" y="73"/>
                    <a:pt x="3" y="70"/>
                    <a:pt x="4" y="65"/>
                  </a:cubicBezTo>
                  <a:cubicBezTo>
                    <a:pt x="5" y="68"/>
                    <a:pt x="11" y="66"/>
                    <a:pt x="11" y="62"/>
                  </a:cubicBezTo>
                  <a:cubicBezTo>
                    <a:pt x="11" y="60"/>
                    <a:pt x="20" y="62"/>
                    <a:pt x="19" y="55"/>
                  </a:cubicBezTo>
                  <a:cubicBezTo>
                    <a:pt x="27" y="56"/>
                    <a:pt x="31" y="53"/>
                    <a:pt x="37" y="53"/>
                  </a:cubicBezTo>
                  <a:cubicBezTo>
                    <a:pt x="39" y="53"/>
                    <a:pt x="38" y="51"/>
                    <a:pt x="37" y="51"/>
                  </a:cubicBezTo>
                  <a:cubicBezTo>
                    <a:pt x="40" y="48"/>
                    <a:pt x="44" y="51"/>
                    <a:pt x="44" y="46"/>
                  </a:cubicBezTo>
                  <a:cubicBezTo>
                    <a:pt x="46" y="46"/>
                    <a:pt x="46" y="47"/>
                    <a:pt x="47" y="47"/>
                  </a:cubicBezTo>
                  <a:cubicBezTo>
                    <a:pt x="51" y="48"/>
                    <a:pt x="46" y="41"/>
                    <a:pt x="51" y="43"/>
                  </a:cubicBezTo>
                  <a:cubicBezTo>
                    <a:pt x="50" y="37"/>
                    <a:pt x="51" y="38"/>
                    <a:pt x="51" y="32"/>
                  </a:cubicBezTo>
                  <a:cubicBezTo>
                    <a:pt x="55" y="32"/>
                    <a:pt x="57" y="33"/>
                    <a:pt x="60" y="34"/>
                  </a:cubicBezTo>
                  <a:cubicBezTo>
                    <a:pt x="61" y="34"/>
                    <a:pt x="61" y="31"/>
                    <a:pt x="64" y="32"/>
                  </a:cubicBezTo>
                  <a:cubicBezTo>
                    <a:pt x="62" y="28"/>
                    <a:pt x="68" y="26"/>
                    <a:pt x="64" y="26"/>
                  </a:cubicBezTo>
                  <a:cubicBezTo>
                    <a:pt x="65" y="25"/>
                    <a:pt x="67" y="25"/>
                    <a:pt x="67" y="22"/>
                  </a:cubicBezTo>
                  <a:cubicBezTo>
                    <a:pt x="71" y="23"/>
                    <a:pt x="69" y="17"/>
                    <a:pt x="74" y="19"/>
                  </a:cubicBezTo>
                  <a:cubicBezTo>
                    <a:pt x="75" y="18"/>
                    <a:pt x="77" y="16"/>
                    <a:pt x="78" y="15"/>
                  </a:cubicBezTo>
                  <a:cubicBezTo>
                    <a:pt x="80" y="16"/>
                    <a:pt x="82" y="17"/>
                    <a:pt x="85" y="16"/>
                  </a:cubicBezTo>
                  <a:cubicBezTo>
                    <a:pt x="82" y="19"/>
                    <a:pt x="86" y="18"/>
                    <a:pt x="87" y="19"/>
                  </a:cubicBezTo>
                  <a:cubicBezTo>
                    <a:pt x="87" y="19"/>
                    <a:pt x="86" y="20"/>
                    <a:pt x="87" y="20"/>
                  </a:cubicBezTo>
                  <a:cubicBezTo>
                    <a:pt x="87" y="21"/>
                    <a:pt x="89" y="20"/>
                    <a:pt x="89" y="20"/>
                  </a:cubicBezTo>
                  <a:cubicBezTo>
                    <a:pt x="90" y="21"/>
                    <a:pt x="91" y="25"/>
                    <a:pt x="95" y="23"/>
                  </a:cubicBezTo>
                  <a:cubicBezTo>
                    <a:pt x="97" y="24"/>
                    <a:pt x="96" y="16"/>
                    <a:pt x="92" y="18"/>
                  </a:cubicBezTo>
                  <a:cubicBezTo>
                    <a:pt x="93" y="16"/>
                    <a:pt x="95" y="15"/>
                    <a:pt x="96" y="15"/>
                  </a:cubicBezTo>
                  <a:cubicBezTo>
                    <a:pt x="97" y="11"/>
                    <a:pt x="98" y="9"/>
                    <a:pt x="102" y="9"/>
                  </a:cubicBezTo>
                  <a:cubicBezTo>
                    <a:pt x="102" y="6"/>
                    <a:pt x="103" y="5"/>
                    <a:pt x="106" y="5"/>
                  </a:cubicBezTo>
                  <a:cubicBezTo>
                    <a:pt x="104" y="9"/>
                    <a:pt x="105" y="7"/>
                    <a:pt x="109" y="6"/>
                  </a:cubicBezTo>
                  <a:cubicBezTo>
                    <a:pt x="115" y="0"/>
                    <a:pt x="126" y="6"/>
                    <a:pt x="134" y="6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 useBgFill="1">
        <p:nvSpPr>
          <p:cNvPr id="236" name="椭圆 112"/>
          <p:cNvSpPr>
            <a:spLocks noChangeArrowheads="1"/>
          </p:cNvSpPr>
          <p:nvPr/>
        </p:nvSpPr>
        <p:spPr bwMode="auto">
          <a:xfrm>
            <a:off x="323528" y="2145008"/>
            <a:ext cx="1722708" cy="1722707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237" name="椭圆 113"/>
          <p:cNvSpPr>
            <a:spLocks noChangeArrowheads="1"/>
          </p:cNvSpPr>
          <p:nvPr/>
        </p:nvSpPr>
        <p:spPr bwMode="auto">
          <a:xfrm>
            <a:off x="7084421" y="1875354"/>
            <a:ext cx="1722707" cy="1722708"/>
          </a:xfrm>
          <a:prstGeom prst="ellipse">
            <a:avLst/>
          </a:prstGeom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方正兰亭特黑简体" pitchFamily="2" charset="-122"/>
            </a:endParaRPr>
          </a:p>
        </p:txBody>
      </p:sp>
      <p:sp>
        <p:nvSpPr>
          <p:cNvPr id="238" name="椭圆 114"/>
          <p:cNvSpPr>
            <a:spLocks noChangeArrowheads="1"/>
          </p:cNvSpPr>
          <p:nvPr/>
        </p:nvSpPr>
        <p:spPr bwMode="auto">
          <a:xfrm>
            <a:off x="7175237" y="1964773"/>
            <a:ext cx="1542473" cy="1542473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39" name="椭圆 115"/>
          <p:cNvSpPr>
            <a:spLocks noChangeArrowheads="1"/>
          </p:cNvSpPr>
          <p:nvPr/>
        </p:nvSpPr>
        <p:spPr bwMode="auto">
          <a:xfrm>
            <a:off x="414344" y="2235823"/>
            <a:ext cx="1541075" cy="1541076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240" name="椭圆 116"/>
          <p:cNvSpPr>
            <a:spLocks noChangeArrowheads="1"/>
          </p:cNvSpPr>
          <p:nvPr/>
        </p:nvSpPr>
        <p:spPr bwMode="auto">
          <a:xfrm>
            <a:off x="3418254" y="3577104"/>
            <a:ext cx="1722707" cy="1724104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1" name="椭圆 117"/>
          <p:cNvSpPr>
            <a:spLocks noChangeArrowheads="1"/>
          </p:cNvSpPr>
          <p:nvPr/>
        </p:nvSpPr>
        <p:spPr bwMode="auto">
          <a:xfrm>
            <a:off x="3509070" y="3667920"/>
            <a:ext cx="1542473" cy="1542473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2" name="椭圆 119"/>
          <p:cNvSpPr>
            <a:spLocks noChangeArrowheads="1"/>
          </p:cNvSpPr>
          <p:nvPr/>
        </p:nvSpPr>
        <p:spPr bwMode="auto">
          <a:xfrm rot="10800000" flipV="1">
            <a:off x="6247517" y="2805867"/>
            <a:ext cx="167660" cy="16766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3" name="椭圆 120"/>
          <p:cNvSpPr>
            <a:spLocks noChangeArrowheads="1"/>
          </p:cNvSpPr>
          <p:nvPr/>
        </p:nvSpPr>
        <p:spPr bwMode="auto">
          <a:xfrm rot="10800000" flipV="1">
            <a:off x="6683434" y="2931613"/>
            <a:ext cx="167660" cy="16766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4" name="椭圆 121"/>
          <p:cNvSpPr>
            <a:spLocks noChangeArrowheads="1"/>
          </p:cNvSpPr>
          <p:nvPr/>
        </p:nvSpPr>
        <p:spPr bwMode="auto">
          <a:xfrm rot="10800000" flipV="1">
            <a:off x="5547537" y="2375540"/>
            <a:ext cx="167660" cy="16766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5" name="椭圆 122"/>
          <p:cNvSpPr>
            <a:spLocks noChangeArrowheads="1"/>
          </p:cNvSpPr>
          <p:nvPr/>
        </p:nvSpPr>
        <p:spPr bwMode="auto">
          <a:xfrm rot="10800000" flipV="1">
            <a:off x="5561509" y="3285096"/>
            <a:ext cx="167660" cy="167660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6" name="椭圆 123"/>
          <p:cNvSpPr>
            <a:spLocks noChangeArrowheads="1"/>
          </p:cNvSpPr>
          <p:nvPr/>
        </p:nvSpPr>
        <p:spPr bwMode="auto">
          <a:xfrm>
            <a:off x="2111902" y="2321051"/>
            <a:ext cx="181632" cy="181632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7" name="椭圆 124"/>
          <p:cNvSpPr>
            <a:spLocks noChangeArrowheads="1"/>
          </p:cNvSpPr>
          <p:nvPr/>
        </p:nvSpPr>
        <p:spPr bwMode="auto">
          <a:xfrm>
            <a:off x="2226470" y="2850577"/>
            <a:ext cx="181632" cy="181632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8" name="椭圆 125"/>
          <p:cNvSpPr>
            <a:spLocks noChangeArrowheads="1"/>
          </p:cNvSpPr>
          <p:nvPr/>
        </p:nvSpPr>
        <p:spPr bwMode="auto">
          <a:xfrm>
            <a:off x="1924682" y="1992716"/>
            <a:ext cx="181632" cy="181632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2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249" name="矩形 132"/>
          <p:cNvSpPr>
            <a:spLocks noChangeArrowheads="1"/>
          </p:cNvSpPr>
          <p:nvPr/>
        </p:nvSpPr>
        <p:spPr bwMode="auto">
          <a:xfrm>
            <a:off x="422727" y="2557172"/>
            <a:ext cx="1504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</a:p>
        </p:txBody>
      </p:sp>
      <p:sp>
        <p:nvSpPr>
          <p:cNvPr id="250" name="矩形 133"/>
          <p:cNvSpPr>
            <a:spLocks noChangeArrowheads="1"/>
          </p:cNvSpPr>
          <p:nvPr/>
        </p:nvSpPr>
        <p:spPr bwMode="auto">
          <a:xfrm>
            <a:off x="3523041" y="3997651"/>
            <a:ext cx="1506146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</a:p>
        </p:txBody>
      </p:sp>
      <p:sp>
        <p:nvSpPr>
          <p:cNvPr id="251" name="矩形 134"/>
          <p:cNvSpPr>
            <a:spLocks noChangeArrowheads="1"/>
          </p:cNvSpPr>
          <p:nvPr/>
        </p:nvSpPr>
        <p:spPr bwMode="auto">
          <a:xfrm>
            <a:off x="7182223" y="2301491"/>
            <a:ext cx="1504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2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LOREM IPSUM DOLOR SIT AMET</a:t>
            </a:r>
            <a:endParaRPr lang="en-US" altLang="zh-CN" sz="12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</a:p>
        </p:txBody>
      </p:sp>
      <p:sp>
        <p:nvSpPr>
          <p:cNvPr id="252" name="矩形 135"/>
          <p:cNvSpPr>
            <a:spLocks noChangeArrowheads="1"/>
          </p:cNvSpPr>
          <p:nvPr/>
        </p:nvSpPr>
        <p:spPr bwMode="auto">
          <a:xfrm>
            <a:off x="405961" y="4274291"/>
            <a:ext cx="1504749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3" name="圆角矩形 136"/>
          <p:cNvSpPr>
            <a:spLocks noChangeArrowheads="1"/>
          </p:cNvSpPr>
          <p:nvPr/>
        </p:nvSpPr>
        <p:spPr bwMode="auto">
          <a:xfrm>
            <a:off x="573621" y="4053538"/>
            <a:ext cx="1223919" cy="88021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9264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6"/>
          <p:cNvSpPr>
            <a:spLocks noChangeArrowheads="1"/>
          </p:cNvSpPr>
          <p:nvPr/>
        </p:nvSpPr>
        <p:spPr bwMode="auto">
          <a:xfrm>
            <a:off x="107504" y="2634215"/>
            <a:ext cx="1695568" cy="1695567"/>
          </a:xfrm>
          <a:custGeom>
            <a:avLst/>
            <a:gdLst>
              <a:gd name="T0" fmla="*/ 359719 w 2776484"/>
              <a:gd name="T1" fmla="*/ 81411 h 2776484"/>
              <a:gd name="T2" fmla="*/ 81411 w 2776484"/>
              <a:gd name="T3" fmla="*/ 359719 h 2776484"/>
              <a:gd name="T4" fmla="*/ 359719 w 2776484"/>
              <a:gd name="T5" fmla="*/ 638028 h 2776484"/>
              <a:gd name="T6" fmla="*/ 638028 w 2776484"/>
              <a:gd name="T7" fmla="*/ 359719 h 2776484"/>
              <a:gd name="T8" fmla="*/ 359719 w 2776484"/>
              <a:gd name="T9" fmla="*/ 81411 h 2776484"/>
              <a:gd name="T10" fmla="*/ 359720 w 2776484"/>
              <a:gd name="T11" fmla="*/ 0 h 2776484"/>
              <a:gd name="T12" fmla="*/ 719438 w 2776484"/>
              <a:gd name="T13" fmla="*/ 359720 h 2776484"/>
              <a:gd name="T14" fmla="*/ 359720 w 2776484"/>
              <a:gd name="T15" fmla="*/ 719438 h 2776484"/>
              <a:gd name="T16" fmla="*/ 0 w 2776484"/>
              <a:gd name="T17" fmla="*/ 359720 h 2776484"/>
              <a:gd name="T18" fmla="*/ 359720 w 2776484"/>
              <a:gd name="T19" fmla="*/ 0 h 27764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76484"/>
              <a:gd name="T31" fmla="*/ 0 h 2776484"/>
              <a:gd name="T32" fmla="*/ 2776484 w 2776484"/>
              <a:gd name="T33" fmla="*/ 2776484 h 27764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76484" h="2776484">
                <a:moveTo>
                  <a:pt x="1388241" y="314183"/>
                </a:moveTo>
                <a:cubicBezTo>
                  <a:pt x="795055" y="314183"/>
                  <a:pt x="314183" y="795055"/>
                  <a:pt x="314183" y="1388241"/>
                </a:cubicBezTo>
                <a:cubicBezTo>
                  <a:pt x="314183" y="1981427"/>
                  <a:pt x="795055" y="2462299"/>
                  <a:pt x="1388241" y="2462299"/>
                </a:cubicBezTo>
                <a:cubicBezTo>
                  <a:pt x="1981427" y="2462299"/>
                  <a:pt x="2462299" y="1981427"/>
                  <a:pt x="2462299" y="1388241"/>
                </a:cubicBezTo>
                <a:cubicBezTo>
                  <a:pt x="2462299" y="795055"/>
                  <a:pt x="1981427" y="314183"/>
                  <a:pt x="1388241" y="314183"/>
                </a:cubicBezTo>
                <a:close/>
                <a:moveTo>
                  <a:pt x="1388242" y="0"/>
                </a:moveTo>
                <a:cubicBezTo>
                  <a:pt x="2154947" y="0"/>
                  <a:pt x="2776484" y="621537"/>
                  <a:pt x="2776484" y="1388242"/>
                </a:cubicBezTo>
                <a:cubicBezTo>
                  <a:pt x="2776484" y="2154947"/>
                  <a:pt x="2154947" y="2776484"/>
                  <a:pt x="1388242" y="2776484"/>
                </a:cubicBezTo>
                <a:cubicBezTo>
                  <a:pt x="621537" y="2776484"/>
                  <a:pt x="0" y="2154947"/>
                  <a:pt x="0" y="1388242"/>
                </a:cubicBezTo>
                <a:cubicBezTo>
                  <a:pt x="0" y="621537"/>
                  <a:pt x="621537" y="0"/>
                  <a:pt x="1388242" y="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424242"/>
                </a:solidFill>
                <a:ea typeface="方正兰亭特黑简体" pitchFamily="2" charset="-122"/>
              </a:rPr>
              <a:t>#01</a:t>
            </a:r>
            <a:endParaRPr lang="zh-CN" altLang="en-US" sz="2800" b="1">
              <a:solidFill>
                <a:srgbClr val="424242"/>
              </a:solidFill>
              <a:ea typeface="方正兰亭特黑简体" pitchFamily="2" charset="-122"/>
            </a:endParaRPr>
          </a:p>
        </p:txBody>
      </p:sp>
      <p:sp>
        <p:nvSpPr>
          <p:cNvPr id="51" name="任意多边形 7"/>
          <p:cNvSpPr>
            <a:spLocks noChangeArrowheads="1"/>
          </p:cNvSpPr>
          <p:nvPr/>
        </p:nvSpPr>
        <p:spPr bwMode="auto">
          <a:xfrm>
            <a:off x="4734436" y="2653266"/>
            <a:ext cx="1695569" cy="1694298"/>
          </a:xfrm>
          <a:custGeom>
            <a:avLst/>
            <a:gdLst>
              <a:gd name="T0" fmla="*/ 359720 w 2776484"/>
              <a:gd name="T1" fmla="*/ 81106 h 2776484"/>
              <a:gd name="T2" fmla="*/ 81411 w 2776484"/>
              <a:gd name="T3" fmla="*/ 358374 h 2776484"/>
              <a:gd name="T4" fmla="*/ 359720 w 2776484"/>
              <a:gd name="T5" fmla="*/ 635642 h 2776484"/>
              <a:gd name="T6" fmla="*/ 638029 w 2776484"/>
              <a:gd name="T7" fmla="*/ 358374 h 2776484"/>
              <a:gd name="T8" fmla="*/ 359720 w 2776484"/>
              <a:gd name="T9" fmla="*/ 81106 h 2776484"/>
              <a:gd name="T10" fmla="*/ 359720 w 2776484"/>
              <a:gd name="T11" fmla="*/ 0 h 2776484"/>
              <a:gd name="T12" fmla="*/ 719440 w 2776484"/>
              <a:gd name="T13" fmla="*/ 358375 h 2776484"/>
              <a:gd name="T14" fmla="*/ 359720 w 2776484"/>
              <a:gd name="T15" fmla="*/ 716749 h 2776484"/>
              <a:gd name="T16" fmla="*/ 0 w 2776484"/>
              <a:gd name="T17" fmla="*/ 358375 h 2776484"/>
              <a:gd name="T18" fmla="*/ 359720 w 2776484"/>
              <a:gd name="T19" fmla="*/ 0 h 27764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776484"/>
              <a:gd name="T31" fmla="*/ 0 h 2776484"/>
              <a:gd name="T32" fmla="*/ 2776484 w 2776484"/>
              <a:gd name="T33" fmla="*/ 2776484 h 27764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776484" h="2776484">
                <a:moveTo>
                  <a:pt x="1388241" y="314183"/>
                </a:moveTo>
                <a:cubicBezTo>
                  <a:pt x="795055" y="314183"/>
                  <a:pt x="314183" y="795055"/>
                  <a:pt x="314183" y="1388241"/>
                </a:cubicBezTo>
                <a:cubicBezTo>
                  <a:pt x="314183" y="1981427"/>
                  <a:pt x="795055" y="2462299"/>
                  <a:pt x="1388241" y="2462299"/>
                </a:cubicBezTo>
                <a:cubicBezTo>
                  <a:pt x="1981427" y="2462299"/>
                  <a:pt x="2462299" y="1981427"/>
                  <a:pt x="2462299" y="1388241"/>
                </a:cubicBezTo>
                <a:cubicBezTo>
                  <a:pt x="2462299" y="795055"/>
                  <a:pt x="1981427" y="314183"/>
                  <a:pt x="1388241" y="314183"/>
                </a:cubicBezTo>
                <a:close/>
                <a:moveTo>
                  <a:pt x="1388242" y="0"/>
                </a:moveTo>
                <a:cubicBezTo>
                  <a:pt x="2154947" y="0"/>
                  <a:pt x="2776484" y="621537"/>
                  <a:pt x="2776484" y="1388242"/>
                </a:cubicBezTo>
                <a:cubicBezTo>
                  <a:pt x="2776484" y="2154947"/>
                  <a:pt x="2154947" y="2776484"/>
                  <a:pt x="1388242" y="2776484"/>
                </a:cubicBezTo>
                <a:cubicBezTo>
                  <a:pt x="621537" y="2776484"/>
                  <a:pt x="0" y="2154947"/>
                  <a:pt x="0" y="1388242"/>
                </a:cubicBezTo>
                <a:cubicBezTo>
                  <a:pt x="0" y="621537"/>
                  <a:pt x="621537" y="0"/>
                  <a:pt x="1388242" y="0"/>
                </a:cubicBez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r>
              <a:rPr lang="en-US" altLang="zh-CN" sz="2800" b="1">
                <a:solidFill>
                  <a:srgbClr val="424242"/>
                </a:solidFill>
                <a:ea typeface="方正兰亭特黑简体" pitchFamily="2" charset="-122"/>
              </a:rPr>
              <a:t>#02</a:t>
            </a:r>
            <a:endParaRPr lang="zh-CN" altLang="en-US" sz="2800" b="1">
              <a:solidFill>
                <a:srgbClr val="424242"/>
              </a:solidFill>
              <a:ea typeface="方正兰亭特黑简体" pitchFamily="2" charset="-122"/>
            </a:endParaRPr>
          </a:p>
        </p:txBody>
      </p:sp>
      <p:grpSp>
        <p:nvGrpSpPr>
          <p:cNvPr id="52" name="Group 9"/>
          <p:cNvGrpSpPr>
            <a:grpSpLocks/>
          </p:cNvGrpSpPr>
          <p:nvPr/>
        </p:nvGrpSpPr>
        <p:grpSpPr bwMode="auto">
          <a:xfrm>
            <a:off x="2201880" y="3067315"/>
            <a:ext cx="867471" cy="866200"/>
            <a:chOff x="0" y="0"/>
            <a:chExt cx="2132807" cy="2132807"/>
          </a:xfrm>
        </p:grpSpPr>
        <p:sp useBgFill="1">
          <p:nvSpPr>
            <p:cNvPr id="53" name="椭圆 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4" name="椭圆 10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55" name="Group 12"/>
          <p:cNvGrpSpPr>
            <a:grpSpLocks/>
          </p:cNvGrpSpPr>
          <p:nvPr/>
        </p:nvGrpSpPr>
        <p:grpSpPr bwMode="auto">
          <a:xfrm>
            <a:off x="3468158" y="3067315"/>
            <a:ext cx="867470" cy="866200"/>
            <a:chOff x="0" y="0"/>
            <a:chExt cx="2132807" cy="2132807"/>
          </a:xfrm>
        </p:grpSpPr>
        <p:sp useBgFill="1">
          <p:nvSpPr>
            <p:cNvPr id="56" name="椭圆 1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7" name="椭圆 1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58" name="Group 15"/>
          <p:cNvGrpSpPr>
            <a:grpSpLocks/>
          </p:cNvGrpSpPr>
          <p:nvPr/>
        </p:nvGrpSpPr>
        <p:grpSpPr bwMode="auto">
          <a:xfrm>
            <a:off x="6846594" y="3067315"/>
            <a:ext cx="866200" cy="866200"/>
            <a:chOff x="0" y="0"/>
            <a:chExt cx="2132807" cy="2132807"/>
          </a:xfrm>
        </p:grpSpPr>
        <p:sp useBgFill="1">
          <p:nvSpPr>
            <p:cNvPr id="59" name="椭圆 1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60" name="椭圆 16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61" name="Group 18"/>
          <p:cNvGrpSpPr>
            <a:grpSpLocks/>
          </p:cNvGrpSpPr>
          <p:nvPr/>
        </p:nvGrpSpPr>
        <p:grpSpPr bwMode="auto">
          <a:xfrm>
            <a:off x="8112872" y="3067315"/>
            <a:ext cx="866200" cy="866200"/>
            <a:chOff x="0" y="0"/>
            <a:chExt cx="2132807" cy="2132807"/>
          </a:xfrm>
        </p:grpSpPr>
        <p:sp useBgFill="1">
          <p:nvSpPr>
            <p:cNvPr id="62" name="椭圆 1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63" name="椭圆 19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sp>
        <p:nvSpPr>
          <p:cNvPr id="64" name="矩形 21"/>
          <p:cNvSpPr>
            <a:spLocks noChangeArrowheads="1"/>
          </p:cNvSpPr>
          <p:nvPr/>
        </p:nvSpPr>
        <p:spPr bwMode="auto">
          <a:xfrm rot="18000000">
            <a:off x="2357723" y="4757744"/>
            <a:ext cx="16658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DIAM NONUMMY NIBH</a:t>
            </a:r>
          </a:p>
        </p:txBody>
      </p:sp>
      <p:sp>
        <p:nvSpPr>
          <p:cNvPr id="65" name="圆角矩形 22"/>
          <p:cNvSpPr>
            <a:spLocks noChangeArrowheads="1"/>
          </p:cNvSpPr>
          <p:nvPr/>
        </p:nvSpPr>
        <p:spPr bwMode="auto">
          <a:xfrm rot="1853708" flipH="1">
            <a:off x="2239982" y="4078305"/>
            <a:ext cx="408969" cy="80016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6" name="圆角矩形 23"/>
          <p:cNvSpPr>
            <a:spLocks noChangeArrowheads="1"/>
          </p:cNvSpPr>
          <p:nvPr/>
        </p:nvSpPr>
        <p:spPr bwMode="auto">
          <a:xfrm rot="1853708" flipH="1">
            <a:off x="3459267" y="4078305"/>
            <a:ext cx="408969" cy="80016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7" name="圆角矩形 24"/>
          <p:cNvSpPr>
            <a:spLocks noChangeArrowheads="1"/>
          </p:cNvSpPr>
          <p:nvPr/>
        </p:nvSpPr>
        <p:spPr bwMode="auto">
          <a:xfrm rot="1853708" flipH="1">
            <a:off x="6866915" y="4078305"/>
            <a:ext cx="408969" cy="80016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8" name="圆角矩形 25"/>
          <p:cNvSpPr>
            <a:spLocks noChangeArrowheads="1"/>
          </p:cNvSpPr>
          <p:nvPr/>
        </p:nvSpPr>
        <p:spPr bwMode="auto">
          <a:xfrm rot="1853708" flipH="1">
            <a:off x="8103981" y="4078305"/>
            <a:ext cx="408969" cy="80016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9" name="圆角矩形 26"/>
          <p:cNvSpPr>
            <a:spLocks noChangeArrowheads="1"/>
          </p:cNvSpPr>
          <p:nvPr/>
        </p:nvSpPr>
        <p:spPr bwMode="auto">
          <a:xfrm rot="1853708" flipH="1">
            <a:off x="1375052" y="2577061"/>
            <a:ext cx="408969" cy="78745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0" name="圆角矩形 27"/>
          <p:cNvSpPr>
            <a:spLocks noChangeArrowheads="1"/>
          </p:cNvSpPr>
          <p:nvPr/>
        </p:nvSpPr>
        <p:spPr bwMode="auto">
          <a:xfrm rot="1853708" flipH="1">
            <a:off x="6019766" y="2575791"/>
            <a:ext cx="408969" cy="80015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" name="矩形 28"/>
          <p:cNvSpPr>
            <a:spLocks noChangeArrowheads="1"/>
          </p:cNvSpPr>
          <p:nvPr/>
        </p:nvSpPr>
        <p:spPr bwMode="auto">
          <a:xfrm rot="18000000">
            <a:off x="7469413" y="4478958"/>
            <a:ext cx="10583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UT WISI ENIM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2" name="矩形 29"/>
          <p:cNvSpPr>
            <a:spLocks noChangeArrowheads="1"/>
          </p:cNvSpPr>
          <p:nvPr/>
        </p:nvSpPr>
        <p:spPr bwMode="auto">
          <a:xfrm rot="18000000">
            <a:off x="1607954" y="4461812"/>
            <a:ext cx="10583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UT WISI ENIM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3" name="矩形 30"/>
          <p:cNvSpPr>
            <a:spLocks noChangeArrowheads="1"/>
          </p:cNvSpPr>
          <p:nvPr/>
        </p:nvSpPr>
        <p:spPr bwMode="auto">
          <a:xfrm rot="18000000">
            <a:off x="5784422" y="4757743"/>
            <a:ext cx="16658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DIAM NONUMMY NIBH</a:t>
            </a:r>
          </a:p>
        </p:txBody>
      </p:sp>
      <p:sp>
        <p:nvSpPr>
          <p:cNvPr id="74" name="矩形 31"/>
          <p:cNvSpPr>
            <a:spLocks noChangeArrowheads="1"/>
          </p:cNvSpPr>
          <p:nvPr/>
        </p:nvSpPr>
        <p:spPr bwMode="auto">
          <a:xfrm rot="18000000">
            <a:off x="5969831" y="1936877"/>
            <a:ext cx="11286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LOREM IPSUM 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5" name="矩形 32"/>
          <p:cNvSpPr>
            <a:spLocks noChangeArrowheads="1"/>
          </p:cNvSpPr>
          <p:nvPr/>
        </p:nvSpPr>
        <p:spPr bwMode="auto">
          <a:xfrm rot="18000000">
            <a:off x="1318767" y="1922906"/>
            <a:ext cx="112864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LOREM IPSUM 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76" name="Group 33"/>
          <p:cNvGrpSpPr>
            <a:grpSpLocks/>
          </p:cNvGrpSpPr>
          <p:nvPr/>
        </p:nvGrpSpPr>
        <p:grpSpPr bwMode="auto">
          <a:xfrm>
            <a:off x="3774249" y="3356895"/>
            <a:ext cx="260369" cy="318793"/>
            <a:chOff x="0" y="0"/>
            <a:chExt cx="581025" cy="709613"/>
          </a:xfrm>
        </p:grpSpPr>
        <p:sp>
          <p:nvSpPr>
            <p:cNvPr id="77" name="Freeform 233"/>
            <p:cNvSpPr>
              <a:spLocks noEditPoints="1" noChangeArrowheads="1"/>
            </p:cNvSpPr>
            <p:nvPr/>
          </p:nvSpPr>
          <p:spPr bwMode="auto">
            <a:xfrm>
              <a:off x="0" y="0"/>
              <a:ext cx="581025" cy="709613"/>
            </a:xfrm>
            <a:custGeom>
              <a:avLst/>
              <a:gdLst>
                <a:gd name="T0" fmla="*/ 2147483647 w 155"/>
                <a:gd name="T1" fmla="*/ 2147483647 h 189"/>
                <a:gd name="T2" fmla="*/ 2147483647 w 155"/>
                <a:gd name="T3" fmla="*/ 0 h 189"/>
                <a:gd name="T4" fmla="*/ 2147483647 w 155"/>
                <a:gd name="T5" fmla="*/ 2147483647 h 189"/>
                <a:gd name="T6" fmla="*/ 2147483647 w 155"/>
                <a:gd name="T7" fmla="*/ 2147483647 h 189"/>
                <a:gd name="T8" fmla="*/ 2147483647 w 155"/>
                <a:gd name="T9" fmla="*/ 2147483647 h 189"/>
                <a:gd name="T10" fmla="*/ 2147483647 w 155"/>
                <a:gd name="T11" fmla="*/ 2147483647 h 189"/>
                <a:gd name="T12" fmla="*/ 2147483647 w 155"/>
                <a:gd name="T13" fmla="*/ 0 h 189"/>
                <a:gd name="T14" fmla="*/ 2147483647 w 155"/>
                <a:gd name="T15" fmla="*/ 2147483647 h 189"/>
                <a:gd name="T16" fmla="*/ 2147483647 w 155"/>
                <a:gd name="T17" fmla="*/ 2147483647 h 189"/>
                <a:gd name="T18" fmla="*/ 2147483647 w 155"/>
                <a:gd name="T19" fmla="*/ 2147483647 h 189"/>
                <a:gd name="T20" fmla="*/ 2147483647 w 155"/>
                <a:gd name="T21" fmla="*/ 2147483647 h 189"/>
                <a:gd name="T22" fmla="*/ 0 w 155"/>
                <a:gd name="T23" fmla="*/ 2147483647 h 189"/>
                <a:gd name="T24" fmla="*/ 2147483647 w 155"/>
                <a:gd name="T25" fmla="*/ 2147483647 h 189"/>
                <a:gd name="T26" fmla="*/ 2147483647 w 155"/>
                <a:gd name="T27" fmla="*/ 2147483647 h 189"/>
                <a:gd name="T28" fmla="*/ 2147483647 w 155"/>
                <a:gd name="T29" fmla="*/ 2147483647 h 189"/>
                <a:gd name="T30" fmla="*/ 2147483647 w 155"/>
                <a:gd name="T31" fmla="*/ 2147483647 h 189"/>
                <a:gd name="T32" fmla="*/ 2147483647 w 155"/>
                <a:gd name="T33" fmla="*/ 2147483647 h 189"/>
                <a:gd name="T34" fmla="*/ 2147483647 w 155"/>
                <a:gd name="T35" fmla="*/ 2147483647 h 189"/>
                <a:gd name="T36" fmla="*/ 2147483647 w 155"/>
                <a:gd name="T37" fmla="*/ 2147483647 h 189"/>
                <a:gd name="T38" fmla="*/ 2147483647 w 155"/>
                <a:gd name="T39" fmla="*/ 2147483647 h 189"/>
                <a:gd name="T40" fmla="*/ 2147483647 w 155"/>
                <a:gd name="T41" fmla="*/ 2147483647 h 189"/>
                <a:gd name="T42" fmla="*/ 2147483647 w 155"/>
                <a:gd name="T43" fmla="*/ 2147483647 h 189"/>
                <a:gd name="T44" fmla="*/ 2147483647 w 155"/>
                <a:gd name="T45" fmla="*/ 2147483647 h 189"/>
                <a:gd name="T46" fmla="*/ 2147483647 w 155"/>
                <a:gd name="T47" fmla="*/ 2147483647 h 189"/>
                <a:gd name="T48" fmla="*/ 2147483647 w 155"/>
                <a:gd name="T49" fmla="*/ 2147483647 h 189"/>
                <a:gd name="T50" fmla="*/ 2147483647 w 155"/>
                <a:gd name="T51" fmla="*/ 2147483647 h 189"/>
                <a:gd name="T52" fmla="*/ 2147483647 w 155"/>
                <a:gd name="T53" fmla="*/ 2147483647 h 189"/>
                <a:gd name="T54" fmla="*/ 2147483647 w 155"/>
                <a:gd name="T55" fmla="*/ 2147483647 h 189"/>
                <a:gd name="T56" fmla="*/ 2147483647 w 155"/>
                <a:gd name="T57" fmla="*/ 2147483647 h 189"/>
                <a:gd name="T58" fmla="*/ 2147483647 w 155"/>
                <a:gd name="T59" fmla="*/ 2147483647 h 189"/>
                <a:gd name="T60" fmla="*/ 2147483647 w 155"/>
                <a:gd name="T61" fmla="*/ 2147483647 h 189"/>
                <a:gd name="T62" fmla="*/ 2147483647 w 155"/>
                <a:gd name="T63" fmla="*/ 2147483647 h 189"/>
                <a:gd name="T64" fmla="*/ 2147483647 w 155"/>
                <a:gd name="T65" fmla="*/ 2147483647 h 189"/>
                <a:gd name="T66" fmla="*/ 2147483647 w 155"/>
                <a:gd name="T67" fmla="*/ 2147483647 h 189"/>
                <a:gd name="T68" fmla="*/ 2147483647 w 155"/>
                <a:gd name="T69" fmla="*/ 2147483647 h 189"/>
                <a:gd name="T70" fmla="*/ 2147483647 w 155"/>
                <a:gd name="T71" fmla="*/ 2147483647 h 189"/>
                <a:gd name="T72" fmla="*/ 2147483647 w 155"/>
                <a:gd name="T73" fmla="*/ 2147483647 h 189"/>
                <a:gd name="T74" fmla="*/ 2147483647 w 155"/>
                <a:gd name="T75" fmla="*/ 2147483647 h 189"/>
                <a:gd name="T76" fmla="*/ 2147483647 w 155"/>
                <a:gd name="T77" fmla="*/ 2147483647 h 189"/>
                <a:gd name="T78" fmla="*/ 2147483647 w 155"/>
                <a:gd name="T79" fmla="*/ 2147483647 h 189"/>
                <a:gd name="T80" fmla="*/ 2147483647 w 155"/>
                <a:gd name="T81" fmla="*/ 2147483647 h 189"/>
                <a:gd name="T82" fmla="*/ 2147483647 w 155"/>
                <a:gd name="T83" fmla="*/ 2147483647 h 189"/>
                <a:gd name="T84" fmla="*/ 2147483647 w 155"/>
                <a:gd name="T85" fmla="*/ 2147483647 h 189"/>
                <a:gd name="T86" fmla="*/ 2147483647 w 155"/>
                <a:gd name="T87" fmla="*/ 2147483647 h 189"/>
                <a:gd name="T88" fmla="*/ 2147483647 w 155"/>
                <a:gd name="T89" fmla="*/ 2147483647 h 189"/>
                <a:gd name="T90" fmla="*/ 2147483647 w 155"/>
                <a:gd name="T91" fmla="*/ 2147483647 h 189"/>
                <a:gd name="T92" fmla="*/ 2147483647 w 155"/>
                <a:gd name="T93" fmla="*/ 2147483647 h 189"/>
                <a:gd name="T94" fmla="*/ 2147483647 w 155"/>
                <a:gd name="T95" fmla="*/ 2147483647 h 189"/>
                <a:gd name="T96" fmla="*/ 2147483647 w 155"/>
                <a:gd name="T97" fmla="*/ 2147483647 h 18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5" h="189">
                  <a:moveTo>
                    <a:pt x="148" y="7"/>
                  </a:moveTo>
                  <a:cubicBezTo>
                    <a:pt x="127" y="7"/>
                    <a:pt x="127" y="7"/>
                    <a:pt x="127" y="7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1"/>
                    <a:pt x="126" y="0"/>
                    <a:pt x="124" y="0"/>
                  </a:cubicBezTo>
                  <a:cubicBezTo>
                    <a:pt x="123" y="0"/>
                    <a:pt x="122" y="1"/>
                    <a:pt x="122" y="3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1"/>
                    <a:pt x="94" y="0"/>
                    <a:pt x="93" y="0"/>
                  </a:cubicBezTo>
                  <a:cubicBezTo>
                    <a:pt x="91" y="0"/>
                    <a:pt x="90" y="1"/>
                    <a:pt x="90" y="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4" y="1"/>
                    <a:pt x="63" y="0"/>
                    <a:pt x="62" y="0"/>
                  </a:cubicBezTo>
                  <a:cubicBezTo>
                    <a:pt x="60" y="0"/>
                    <a:pt x="59" y="1"/>
                    <a:pt x="59" y="3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1"/>
                    <a:pt x="32" y="0"/>
                    <a:pt x="30" y="0"/>
                  </a:cubicBezTo>
                  <a:cubicBezTo>
                    <a:pt x="29" y="0"/>
                    <a:pt x="27" y="1"/>
                    <a:pt x="27" y="3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3" y="7"/>
                    <a:pt x="0" y="10"/>
                    <a:pt x="0" y="13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6"/>
                    <a:pt x="3" y="189"/>
                    <a:pt x="7" y="189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52" y="189"/>
                    <a:pt x="155" y="186"/>
                    <a:pt x="155" y="182"/>
                  </a:cubicBezTo>
                  <a:cubicBezTo>
                    <a:pt x="155" y="13"/>
                    <a:pt x="155" y="13"/>
                    <a:pt x="155" y="13"/>
                  </a:cubicBezTo>
                  <a:cubicBezTo>
                    <a:pt x="155" y="10"/>
                    <a:pt x="152" y="7"/>
                    <a:pt x="148" y="7"/>
                  </a:cubicBezTo>
                  <a:close/>
                  <a:moveTo>
                    <a:pt x="124" y="40"/>
                  </a:moveTo>
                  <a:cubicBezTo>
                    <a:pt x="126" y="40"/>
                    <a:pt x="127" y="39"/>
                    <a:pt x="127" y="37"/>
                  </a:cubicBezTo>
                  <a:cubicBezTo>
                    <a:pt x="127" y="31"/>
                    <a:pt x="127" y="31"/>
                    <a:pt x="127" y="31"/>
                  </a:cubicBezTo>
                  <a:cubicBezTo>
                    <a:pt x="130" y="32"/>
                    <a:pt x="131" y="35"/>
                    <a:pt x="131" y="37"/>
                  </a:cubicBezTo>
                  <a:cubicBezTo>
                    <a:pt x="131" y="41"/>
                    <a:pt x="128" y="44"/>
                    <a:pt x="124" y="44"/>
                  </a:cubicBezTo>
                  <a:cubicBezTo>
                    <a:pt x="120" y="44"/>
                    <a:pt x="117" y="41"/>
                    <a:pt x="117" y="37"/>
                  </a:cubicBezTo>
                  <a:cubicBezTo>
                    <a:pt x="117" y="34"/>
                    <a:pt x="119" y="32"/>
                    <a:pt x="122" y="31"/>
                  </a:cubicBezTo>
                  <a:cubicBezTo>
                    <a:pt x="122" y="37"/>
                    <a:pt x="122" y="37"/>
                    <a:pt x="122" y="37"/>
                  </a:cubicBezTo>
                  <a:cubicBezTo>
                    <a:pt x="122" y="39"/>
                    <a:pt x="123" y="40"/>
                    <a:pt x="124" y="40"/>
                  </a:cubicBezTo>
                  <a:close/>
                  <a:moveTo>
                    <a:pt x="93" y="40"/>
                  </a:moveTo>
                  <a:cubicBezTo>
                    <a:pt x="94" y="40"/>
                    <a:pt x="96" y="39"/>
                    <a:pt x="96" y="37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8" y="32"/>
                    <a:pt x="100" y="35"/>
                    <a:pt x="100" y="37"/>
                  </a:cubicBezTo>
                  <a:cubicBezTo>
                    <a:pt x="100" y="41"/>
                    <a:pt x="97" y="44"/>
                    <a:pt x="93" y="44"/>
                  </a:cubicBezTo>
                  <a:cubicBezTo>
                    <a:pt x="89" y="44"/>
                    <a:pt x="86" y="41"/>
                    <a:pt x="86" y="37"/>
                  </a:cubicBezTo>
                  <a:cubicBezTo>
                    <a:pt x="86" y="34"/>
                    <a:pt x="88" y="32"/>
                    <a:pt x="90" y="31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90" y="39"/>
                    <a:pt x="91" y="40"/>
                    <a:pt x="93" y="40"/>
                  </a:cubicBezTo>
                  <a:close/>
                  <a:moveTo>
                    <a:pt x="62" y="40"/>
                  </a:moveTo>
                  <a:cubicBezTo>
                    <a:pt x="63" y="40"/>
                    <a:pt x="64" y="39"/>
                    <a:pt x="64" y="37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2"/>
                    <a:pt x="69" y="35"/>
                    <a:pt x="69" y="37"/>
                  </a:cubicBezTo>
                  <a:cubicBezTo>
                    <a:pt x="69" y="41"/>
                    <a:pt x="65" y="44"/>
                    <a:pt x="62" y="44"/>
                  </a:cubicBezTo>
                  <a:cubicBezTo>
                    <a:pt x="58" y="44"/>
                    <a:pt x="54" y="41"/>
                    <a:pt x="54" y="37"/>
                  </a:cubicBezTo>
                  <a:cubicBezTo>
                    <a:pt x="54" y="34"/>
                    <a:pt x="56" y="32"/>
                    <a:pt x="59" y="31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60" y="40"/>
                    <a:pt x="62" y="40"/>
                  </a:cubicBezTo>
                  <a:close/>
                  <a:moveTo>
                    <a:pt x="30" y="40"/>
                  </a:moveTo>
                  <a:cubicBezTo>
                    <a:pt x="32" y="40"/>
                    <a:pt x="33" y="39"/>
                    <a:pt x="33" y="37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5" y="32"/>
                    <a:pt x="37" y="35"/>
                    <a:pt x="37" y="37"/>
                  </a:cubicBezTo>
                  <a:cubicBezTo>
                    <a:pt x="37" y="41"/>
                    <a:pt x="34" y="44"/>
                    <a:pt x="30" y="44"/>
                  </a:cubicBezTo>
                  <a:cubicBezTo>
                    <a:pt x="26" y="44"/>
                    <a:pt x="23" y="41"/>
                    <a:pt x="23" y="37"/>
                  </a:cubicBezTo>
                  <a:cubicBezTo>
                    <a:pt x="23" y="34"/>
                    <a:pt x="25" y="32"/>
                    <a:pt x="27" y="31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9"/>
                    <a:pt x="29" y="40"/>
                    <a:pt x="30" y="40"/>
                  </a:cubicBezTo>
                  <a:close/>
                  <a:moveTo>
                    <a:pt x="141" y="175"/>
                  </a:moveTo>
                  <a:cubicBezTo>
                    <a:pt x="14" y="175"/>
                    <a:pt x="14" y="175"/>
                    <a:pt x="14" y="175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2" y="26"/>
                    <a:pt x="18" y="31"/>
                    <a:pt x="18" y="37"/>
                  </a:cubicBezTo>
                  <a:cubicBezTo>
                    <a:pt x="18" y="44"/>
                    <a:pt x="23" y="50"/>
                    <a:pt x="30" y="50"/>
                  </a:cubicBezTo>
                  <a:cubicBezTo>
                    <a:pt x="37" y="50"/>
                    <a:pt x="43" y="44"/>
                    <a:pt x="43" y="37"/>
                  </a:cubicBezTo>
                  <a:cubicBezTo>
                    <a:pt x="43" y="31"/>
                    <a:pt x="39" y="26"/>
                    <a:pt x="33" y="25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53" y="26"/>
                    <a:pt x="49" y="31"/>
                    <a:pt x="49" y="37"/>
                  </a:cubicBezTo>
                  <a:cubicBezTo>
                    <a:pt x="49" y="44"/>
                    <a:pt x="55" y="50"/>
                    <a:pt x="62" y="50"/>
                  </a:cubicBezTo>
                  <a:cubicBezTo>
                    <a:pt x="68" y="50"/>
                    <a:pt x="74" y="44"/>
                    <a:pt x="74" y="37"/>
                  </a:cubicBezTo>
                  <a:cubicBezTo>
                    <a:pt x="74" y="31"/>
                    <a:pt x="70" y="26"/>
                    <a:pt x="64" y="25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90" y="25"/>
                    <a:pt x="90" y="25"/>
                    <a:pt x="90" y="25"/>
                  </a:cubicBezTo>
                  <a:cubicBezTo>
                    <a:pt x="85" y="26"/>
                    <a:pt x="80" y="31"/>
                    <a:pt x="80" y="37"/>
                  </a:cubicBezTo>
                  <a:cubicBezTo>
                    <a:pt x="80" y="44"/>
                    <a:pt x="86" y="50"/>
                    <a:pt x="93" y="50"/>
                  </a:cubicBezTo>
                  <a:cubicBezTo>
                    <a:pt x="100" y="50"/>
                    <a:pt x="105" y="44"/>
                    <a:pt x="105" y="37"/>
                  </a:cubicBezTo>
                  <a:cubicBezTo>
                    <a:pt x="105" y="31"/>
                    <a:pt x="101" y="26"/>
                    <a:pt x="96" y="25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16" y="26"/>
                    <a:pt x="112" y="31"/>
                    <a:pt x="112" y="37"/>
                  </a:cubicBezTo>
                  <a:cubicBezTo>
                    <a:pt x="112" y="44"/>
                    <a:pt x="117" y="50"/>
                    <a:pt x="124" y="50"/>
                  </a:cubicBezTo>
                  <a:cubicBezTo>
                    <a:pt x="131" y="50"/>
                    <a:pt x="137" y="44"/>
                    <a:pt x="137" y="37"/>
                  </a:cubicBezTo>
                  <a:cubicBezTo>
                    <a:pt x="137" y="31"/>
                    <a:pt x="133" y="26"/>
                    <a:pt x="127" y="25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41" y="20"/>
                    <a:pt x="141" y="20"/>
                    <a:pt x="141" y="20"/>
                  </a:cubicBezTo>
                  <a:lnTo>
                    <a:pt x="141" y="17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34"/>
            <p:cNvSpPr>
              <a:spLocks noChangeArrowheads="1"/>
            </p:cNvSpPr>
            <p:nvPr/>
          </p:nvSpPr>
          <p:spPr bwMode="auto">
            <a:xfrm>
              <a:off x="195262" y="533400"/>
              <a:ext cx="280988" cy="17463"/>
            </a:xfrm>
            <a:custGeom>
              <a:avLst/>
              <a:gdLst>
                <a:gd name="T0" fmla="*/ 2147483647 w 75"/>
                <a:gd name="T1" fmla="*/ 0 h 5"/>
                <a:gd name="T2" fmla="*/ 2147483647 w 75"/>
                <a:gd name="T3" fmla="*/ 0 h 5"/>
                <a:gd name="T4" fmla="*/ 0 w 75"/>
                <a:gd name="T5" fmla="*/ 2147483647 h 5"/>
                <a:gd name="T6" fmla="*/ 2147483647 w 75"/>
                <a:gd name="T7" fmla="*/ 2147483647 h 5"/>
                <a:gd name="T8" fmla="*/ 2147483647 w 75"/>
                <a:gd name="T9" fmla="*/ 2147483647 h 5"/>
                <a:gd name="T10" fmla="*/ 2147483647 w 75"/>
                <a:gd name="T11" fmla="*/ 2147483647 h 5"/>
                <a:gd name="T12" fmla="*/ 2147483647 w 7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35"/>
            <p:cNvSpPr>
              <a:spLocks noChangeArrowheads="1"/>
            </p:cNvSpPr>
            <p:nvPr/>
          </p:nvSpPr>
          <p:spPr bwMode="auto">
            <a:xfrm>
              <a:off x="195262" y="404813"/>
              <a:ext cx="280988" cy="22225"/>
            </a:xfrm>
            <a:custGeom>
              <a:avLst/>
              <a:gdLst>
                <a:gd name="T0" fmla="*/ 2147483647 w 75"/>
                <a:gd name="T1" fmla="*/ 0 h 6"/>
                <a:gd name="T2" fmla="*/ 2147483647 w 75"/>
                <a:gd name="T3" fmla="*/ 0 h 6"/>
                <a:gd name="T4" fmla="*/ 0 w 75"/>
                <a:gd name="T5" fmla="*/ 2147483647 h 6"/>
                <a:gd name="T6" fmla="*/ 2147483647 w 75"/>
                <a:gd name="T7" fmla="*/ 2147483647 h 6"/>
                <a:gd name="T8" fmla="*/ 2147483647 w 75"/>
                <a:gd name="T9" fmla="*/ 2147483647 h 6"/>
                <a:gd name="T10" fmla="*/ 2147483647 w 75"/>
                <a:gd name="T11" fmla="*/ 2147483647 h 6"/>
                <a:gd name="T12" fmla="*/ 2147483647 w 75"/>
                <a:gd name="T13" fmla="*/ 0 h 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6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4" y="6"/>
                    <a:pt x="75" y="5"/>
                    <a:pt x="75" y="3"/>
                  </a:cubicBezTo>
                  <a:cubicBezTo>
                    <a:pt x="75" y="2"/>
                    <a:pt x="74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236"/>
            <p:cNvSpPr>
              <a:spLocks noChangeArrowheads="1"/>
            </p:cNvSpPr>
            <p:nvPr/>
          </p:nvSpPr>
          <p:spPr bwMode="auto">
            <a:xfrm>
              <a:off x="195262" y="280988"/>
              <a:ext cx="280988" cy="19050"/>
            </a:xfrm>
            <a:custGeom>
              <a:avLst/>
              <a:gdLst>
                <a:gd name="T0" fmla="*/ 2147483647 w 75"/>
                <a:gd name="T1" fmla="*/ 0 h 5"/>
                <a:gd name="T2" fmla="*/ 2147483647 w 75"/>
                <a:gd name="T3" fmla="*/ 0 h 5"/>
                <a:gd name="T4" fmla="*/ 0 w 75"/>
                <a:gd name="T5" fmla="*/ 2147483647 h 5"/>
                <a:gd name="T6" fmla="*/ 2147483647 w 75"/>
                <a:gd name="T7" fmla="*/ 2147483647 h 5"/>
                <a:gd name="T8" fmla="*/ 2147483647 w 75"/>
                <a:gd name="T9" fmla="*/ 2147483647 h 5"/>
                <a:gd name="T10" fmla="*/ 2147483647 w 75"/>
                <a:gd name="T11" fmla="*/ 2147483647 h 5"/>
                <a:gd name="T12" fmla="*/ 2147483647 w 75"/>
                <a:gd name="T13" fmla="*/ 0 h 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5">
                  <a:moveTo>
                    <a:pt x="7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5"/>
                    <a:pt x="75" y="4"/>
                    <a:pt x="75" y="3"/>
                  </a:cubicBezTo>
                  <a:cubicBezTo>
                    <a:pt x="75" y="1"/>
                    <a:pt x="74" y="0"/>
                    <a:pt x="7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237"/>
            <p:cNvSpPr>
              <a:spLocks noChangeArrowheads="1"/>
            </p:cNvSpPr>
            <p:nvPr/>
          </p:nvSpPr>
          <p:spPr bwMode="auto">
            <a:xfrm>
              <a:off x="93662" y="258763"/>
              <a:ext cx="63500" cy="63500"/>
            </a:xfrm>
            <a:custGeom>
              <a:avLst/>
              <a:gdLst>
                <a:gd name="T0" fmla="*/ 2147483647 w 17"/>
                <a:gd name="T1" fmla="*/ 0 h 17"/>
                <a:gd name="T2" fmla="*/ 2147483647 w 17"/>
                <a:gd name="T3" fmla="*/ 0 h 17"/>
                <a:gd name="T4" fmla="*/ 0 w 17"/>
                <a:gd name="T5" fmla="*/ 2147483647 h 17"/>
                <a:gd name="T6" fmla="*/ 0 w 17"/>
                <a:gd name="T7" fmla="*/ 2147483647 h 17"/>
                <a:gd name="T8" fmla="*/ 2147483647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2147483647 h 17"/>
                <a:gd name="T16" fmla="*/ 2147483647 w 1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Freeform 238"/>
            <p:cNvSpPr>
              <a:spLocks noChangeArrowheads="1"/>
            </p:cNvSpPr>
            <p:nvPr/>
          </p:nvSpPr>
          <p:spPr bwMode="auto">
            <a:xfrm>
              <a:off x="93662" y="382588"/>
              <a:ext cx="63500" cy="68263"/>
            </a:xfrm>
            <a:custGeom>
              <a:avLst/>
              <a:gdLst>
                <a:gd name="T0" fmla="*/ 2147483647 w 17"/>
                <a:gd name="T1" fmla="*/ 0 h 18"/>
                <a:gd name="T2" fmla="*/ 2147483647 w 17"/>
                <a:gd name="T3" fmla="*/ 0 h 18"/>
                <a:gd name="T4" fmla="*/ 0 w 17"/>
                <a:gd name="T5" fmla="*/ 2147483647 h 18"/>
                <a:gd name="T6" fmla="*/ 0 w 17"/>
                <a:gd name="T7" fmla="*/ 2147483647 h 18"/>
                <a:gd name="T8" fmla="*/ 2147483647 w 17"/>
                <a:gd name="T9" fmla="*/ 2147483647 h 18"/>
                <a:gd name="T10" fmla="*/ 2147483647 w 17"/>
                <a:gd name="T11" fmla="*/ 2147483647 h 18"/>
                <a:gd name="T12" fmla="*/ 2147483647 w 17"/>
                <a:gd name="T13" fmla="*/ 2147483647 h 18"/>
                <a:gd name="T14" fmla="*/ 2147483647 w 17"/>
                <a:gd name="T15" fmla="*/ 2147483647 h 18"/>
                <a:gd name="T16" fmla="*/ 2147483647 w 17"/>
                <a:gd name="T17" fmla="*/ 0 h 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18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1" y="18"/>
                    <a:pt x="3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7" y="17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Freeform 239"/>
            <p:cNvSpPr>
              <a:spLocks noChangeArrowheads="1"/>
            </p:cNvSpPr>
            <p:nvPr/>
          </p:nvSpPr>
          <p:spPr bwMode="auto">
            <a:xfrm>
              <a:off x="93662" y="509588"/>
              <a:ext cx="63500" cy="65088"/>
            </a:xfrm>
            <a:custGeom>
              <a:avLst/>
              <a:gdLst>
                <a:gd name="T0" fmla="*/ 2147483647 w 17"/>
                <a:gd name="T1" fmla="*/ 0 h 17"/>
                <a:gd name="T2" fmla="*/ 2147483647 w 17"/>
                <a:gd name="T3" fmla="*/ 0 h 17"/>
                <a:gd name="T4" fmla="*/ 0 w 17"/>
                <a:gd name="T5" fmla="*/ 2147483647 h 17"/>
                <a:gd name="T6" fmla="*/ 0 w 17"/>
                <a:gd name="T7" fmla="*/ 2147483647 h 17"/>
                <a:gd name="T8" fmla="*/ 2147483647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2147483647 h 17"/>
                <a:gd name="T16" fmla="*/ 2147483647 w 17"/>
                <a:gd name="T17" fmla="*/ 0 h 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7" h="17">
                  <a:moveTo>
                    <a:pt x="1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7"/>
                    <a:pt x="17" y="16"/>
                    <a:pt x="17" y="15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1"/>
                    <a:pt x="16" y="0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4" name="Group 41"/>
          <p:cNvGrpSpPr>
            <a:grpSpLocks/>
          </p:cNvGrpSpPr>
          <p:nvPr/>
        </p:nvGrpSpPr>
        <p:grpSpPr bwMode="auto">
          <a:xfrm>
            <a:off x="8393562" y="3373407"/>
            <a:ext cx="331493" cy="279419"/>
            <a:chOff x="0" y="0"/>
            <a:chExt cx="739775" cy="622300"/>
          </a:xfrm>
        </p:grpSpPr>
        <p:sp>
          <p:nvSpPr>
            <p:cNvPr id="85" name="Freeform 6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739775" cy="622300"/>
            </a:xfrm>
            <a:custGeom>
              <a:avLst/>
              <a:gdLst>
                <a:gd name="T0" fmla="*/ 2147483647 w 197"/>
                <a:gd name="T1" fmla="*/ 2147483647 h 166"/>
                <a:gd name="T2" fmla="*/ 2147483647 w 197"/>
                <a:gd name="T3" fmla="*/ 2147483647 h 166"/>
                <a:gd name="T4" fmla="*/ 2147483647 w 197"/>
                <a:gd name="T5" fmla="*/ 2147483647 h 166"/>
                <a:gd name="T6" fmla="*/ 2147483647 w 197"/>
                <a:gd name="T7" fmla="*/ 2147483647 h 166"/>
                <a:gd name="T8" fmla="*/ 2147483647 w 197"/>
                <a:gd name="T9" fmla="*/ 2147483647 h 166"/>
                <a:gd name="T10" fmla="*/ 2147483647 w 197"/>
                <a:gd name="T11" fmla="*/ 2147483647 h 166"/>
                <a:gd name="T12" fmla="*/ 2147483647 w 197"/>
                <a:gd name="T13" fmla="*/ 2147483647 h 166"/>
                <a:gd name="T14" fmla="*/ 0 w 197"/>
                <a:gd name="T15" fmla="*/ 2147483647 h 166"/>
                <a:gd name="T16" fmla="*/ 0 w 197"/>
                <a:gd name="T17" fmla="*/ 2147483647 h 166"/>
                <a:gd name="T18" fmla="*/ 2147483647 w 197"/>
                <a:gd name="T19" fmla="*/ 2147483647 h 166"/>
                <a:gd name="T20" fmla="*/ 2147483647 w 197"/>
                <a:gd name="T21" fmla="*/ 2147483647 h 166"/>
                <a:gd name="T22" fmla="*/ 2147483647 w 197"/>
                <a:gd name="T23" fmla="*/ 2147483647 h 166"/>
                <a:gd name="T24" fmla="*/ 2147483647 w 197"/>
                <a:gd name="T25" fmla="*/ 2147483647 h 166"/>
                <a:gd name="T26" fmla="*/ 2147483647 w 197"/>
                <a:gd name="T27" fmla="*/ 2147483647 h 166"/>
                <a:gd name="T28" fmla="*/ 2147483647 w 197"/>
                <a:gd name="T29" fmla="*/ 2147483647 h 166"/>
                <a:gd name="T30" fmla="*/ 2147483647 w 197"/>
                <a:gd name="T31" fmla="*/ 2147483647 h 166"/>
                <a:gd name="T32" fmla="*/ 2147483647 w 197"/>
                <a:gd name="T33" fmla="*/ 2147483647 h 166"/>
                <a:gd name="T34" fmla="*/ 2147483647 w 197"/>
                <a:gd name="T35" fmla="*/ 2147483647 h 166"/>
                <a:gd name="T36" fmla="*/ 2147483647 w 197"/>
                <a:gd name="T37" fmla="*/ 2147483647 h 166"/>
                <a:gd name="T38" fmla="*/ 2147483647 w 197"/>
                <a:gd name="T39" fmla="*/ 2147483647 h 166"/>
                <a:gd name="T40" fmla="*/ 2147483647 w 197"/>
                <a:gd name="T41" fmla="*/ 2147483647 h 166"/>
                <a:gd name="T42" fmla="*/ 2147483647 w 197"/>
                <a:gd name="T43" fmla="*/ 2147483647 h 166"/>
                <a:gd name="T44" fmla="*/ 2147483647 w 197"/>
                <a:gd name="T45" fmla="*/ 2147483647 h 166"/>
                <a:gd name="T46" fmla="*/ 2147483647 w 197"/>
                <a:gd name="T47" fmla="*/ 2147483647 h 166"/>
                <a:gd name="T48" fmla="*/ 2147483647 w 197"/>
                <a:gd name="T49" fmla="*/ 2147483647 h 166"/>
                <a:gd name="T50" fmla="*/ 2147483647 w 197"/>
                <a:gd name="T51" fmla="*/ 2147483647 h 166"/>
                <a:gd name="T52" fmla="*/ 2147483647 w 197"/>
                <a:gd name="T53" fmla="*/ 2147483647 h 166"/>
                <a:gd name="T54" fmla="*/ 2147483647 w 197"/>
                <a:gd name="T55" fmla="*/ 2147483647 h 166"/>
                <a:gd name="T56" fmla="*/ 2147483647 w 197"/>
                <a:gd name="T57" fmla="*/ 2147483647 h 166"/>
                <a:gd name="T58" fmla="*/ 2147483647 w 197"/>
                <a:gd name="T59" fmla="*/ 2147483647 h 166"/>
                <a:gd name="T60" fmla="*/ 2147483647 w 197"/>
                <a:gd name="T61" fmla="*/ 2147483647 h 166"/>
                <a:gd name="T62" fmla="*/ 2147483647 w 197"/>
                <a:gd name="T63" fmla="*/ 2147483647 h 166"/>
                <a:gd name="T64" fmla="*/ 2147483647 w 197"/>
                <a:gd name="T65" fmla="*/ 2147483647 h 166"/>
                <a:gd name="T66" fmla="*/ 2147483647 w 197"/>
                <a:gd name="T67" fmla="*/ 2147483647 h 166"/>
                <a:gd name="T68" fmla="*/ 2147483647 w 197"/>
                <a:gd name="T69" fmla="*/ 2147483647 h 166"/>
                <a:gd name="T70" fmla="*/ 2147483647 w 197"/>
                <a:gd name="T71" fmla="*/ 2147483647 h 16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97" h="166">
                  <a:moveTo>
                    <a:pt x="192" y="10"/>
                  </a:moveTo>
                  <a:cubicBezTo>
                    <a:pt x="152" y="1"/>
                    <a:pt x="152" y="1"/>
                    <a:pt x="152" y="1"/>
                  </a:cubicBezTo>
                  <a:cubicBezTo>
                    <a:pt x="150" y="0"/>
                    <a:pt x="149" y="1"/>
                    <a:pt x="147" y="1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5" y="4"/>
                    <a:pt x="53" y="4"/>
                    <a:pt x="51" y="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4"/>
                    <a:pt x="0" y="26"/>
                    <a:pt x="0" y="29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2"/>
                    <a:pt x="3" y="164"/>
                  </a:cubicBezTo>
                  <a:cubicBezTo>
                    <a:pt x="5" y="165"/>
                    <a:pt x="7" y="165"/>
                    <a:pt x="9" y="164"/>
                  </a:cubicBezTo>
                  <a:cubicBezTo>
                    <a:pt x="53" y="147"/>
                    <a:pt x="53" y="147"/>
                    <a:pt x="53" y="147"/>
                  </a:cubicBezTo>
                  <a:cubicBezTo>
                    <a:pt x="97" y="165"/>
                    <a:pt x="97" y="165"/>
                    <a:pt x="97" y="165"/>
                  </a:cubicBezTo>
                  <a:cubicBezTo>
                    <a:pt x="98" y="166"/>
                    <a:pt x="99" y="166"/>
                    <a:pt x="100" y="166"/>
                  </a:cubicBezTo>
                  <a:cubicBezTo>
                    <a:pt x="101" y="166"/>
                    <a:pt x="102" y="166"/>
                    <a:pt x="103" y="165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89" y="152"/>
                    <a:pt x="189" y="152"/>
                    <a:pt x="189" y="152"/>
                  </a:cubicBezTo>
                  <a:cubicBezTo>
                    <a:pt x="191" y="153"/>
                    <a:pt x="193" y="152"/>
                    <a:pt x="195" y="151"/>
                  </a:cubicBezTo>
                  <a:cubicBezTo>
                    <a:pt x="196" y="150"/>
                    <a:pt x="197" y="148"/>
                    <a:pt x="197" y="146"/>
                  </a:cubicBezTo>
                  <a:cubicBezTo>
                    <a:pt x="197" y="17"/>
                    <a:pt x="197" y="17"/>
                    <a:pt x="197" y="17"/>
                  </a:cubicBezTo>
                  <a:cubicBezTo>
                    <a:pt x="197" y="14"/>
                    <a:pt x="195" y="11"/>
                    <a:pt x="192" y="10"/>
                  </a:cubicBezTo>
                  <a:close/>
                  <a:moveTo>
                    <a:pt x="184" y="137"/>
                  </a:moveTo>
                  <a:cubicBezTo>
                    <a:pt x="152" y="130"/>
                    <a:pt x="152" y="130"/>
                    <a:pt x="152" y="130"/>
                  </a:cubicBezTo>
                  <a:cubicBezTo>
                    <a:pt x="150" y="129"/>
                    <a:pt x="149" y="129"/>
                    <a:pt x="147" y="130"/>
                  </a:cubicBezTo>
                  <a:cubicBezTo>
                    <a:pt x="100" y="152"/>
                    <a:pt x="100" y="152"/>
                    <a:pt x="100" y="152"/>
                  </a:cubicBezTo>
                  <a:cubicBezTo>
                    <a:pt x="56" y="134"/>
                    <a:pt x="56" y="134"/>
                    <a:pt x="56" y="134"/>
                  </a:cubicBezTo>
                  <a:cubicBezTo>
                    <a:pt x="55" y="133"/>
                    <a:pt x="54" y="133"/>
                    <a:pt x="54" y="133"/>
                  </a:cubicBezTo>
                  <a:cubicBezTo>
                    <a:pt x="53" y="133"/>
                    <a:pt x="52" y="133"/>
                    <a:pt x="51" y="134"/>
                  </a:cubicBezTo>
                  <a:cubicBezTo>
                    <a:pt x="13" y="148"/>
                    <a:pt x="13" y="148"/>
                    <a:pt x="13" y="14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99" y="37"/>
                    <a:pt x="101" y="37"/>
                    <a:pt x="103" y="36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84" y="22"/>
                    <a:pt x="184" y="22"/>
                    <a:pt x="184" y="22"/>
                  </a:cubicBezTo>
                  <a:lnTo>
                    <a:pt x="184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628"/>
            <p:cNvSpPr>
              <a:spLocks noChangeArrowheads="1"/>
            </p:cNvSpPr>
            <p:nvPr/>
          </p:nvSpPr>
          <p:spPr bwMode="auto">
            <a:xfrm>
              <a:off x="120650" y="344488"/>
              <a:ext cx="44450" cy="53975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2147483647 h 14"/>
                <a:gd name="T10" fmla="*/ 2147483647 w 12"/>
                <a:gd name="T11" fmla="*/ 2147483647 h 14"/>
                <a:gd name="T12" fmla="*/ 2147483647 w 12"/>
                <a:gd name="T13" fmla="*/ 2147483647 h 14"/>
                <a:gd name="T14" fmla="*/ 2147483647 w 12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4">
                  <a:moveTo>
                    <a:pt x="10" y="1"/>
                  </a:moveTo>
                  <a:cubicBezTo>
                    <a:pt x="8" y="0"/>
                    <a:pt x="5" y="1"/>
                    <a:pt x="4" y="3"/>
                  </a:cubicBezTo>
                  <a:cubicBezTo>
                    <a:pt x="2" y="6"/>
                    <a:pt x="1" y="8"/>
                    <a:pt x="1" y="8"/>
                  </a:cubicBezTo>
                  <a:cubicBezTo>
                    <a:pt x="0" y="10"/>
                    <a:pt x="1" y="13"/>
                    <a:pt x="3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9" y="12"/>
                    <a:pt x="10" y="10"/>
                    <a:pt x="11" y="7"/>
                  </a:cubicBezTo>
                  <a:cubicBezTo>
                    <a:pt x="12" y="5"/>
                    <a:pt x="12" y="2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629"/>
            <p:cNvSpPr>
              <a:spLocks noChangeArrowheads="1"/>
            </p:cNvSpPr>
            <p:nvPr/>
          </p:nvSpPr>
          <p:spPr bwMode="auto">
            <a:xfrm>
              <a:off x="165100" y="277813"/>
              <a:ext cx="49213" cy="49213"/>
            </a:xfrm>
            <a:custGeom>
              <a:avLst/>
              <a:gdLst>
                <a:gd name="T0" fmla="*/ 2147483647 w 13"/>
                <a:gd name="T1" fmla="*/ 2147483647 h 13"/>
                <a:gd name="T2" fmla="*/ 2147483647 w 13"/>
                <a:gd name="T3" fmla="*/ 2147483647 h 13"/>
                <a:gd name="T4" fmla="*/ 2147483647 w 13"/>
                <a:gd name="T5" fmla="*/ 2147483647 h 13"/>
                <a:gd name="T6" fmla="*/ 2147483647 w 13"/>
                <a:gd name="T7" fmla="*/ 2147483647 h 13"/>
                <a:gd name="T8" fmla="*/ 2147483647 w 13"/>
                <a:gd name="T9" fmla="*/ 2147483647 h 13"/>
                <a:gd name="T10" fmla="*/ 2147483647 w 13"/>
                <a:gd name="T11" fmla="*/ 2147483647 h 13"/>
                <a:gd name="T12" fmla="*/ 2147483647 w 13"/>
                <a:gd name="T13" fmla="*/ 2147483647 h 13"/>
                <a:gd name="T14" fmla="*/ 2147483647 w 13"/>
                <a:gd name="T15" fmla="*/ 2147483647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" h="13">
                  <a:moveTo>
                    <a:pt x="5" y="2"/>
                  </a:moveTo>
                  <a:cubicBezTo>
                    <a:pt x="4" y="3"/>
                    <a:pt x="3" y="5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6" y="13"/>
                    <a:pt x="7" y="12"/>
                    <a:pt x="8" y="11"/>
                  </a:cubicBezTo>
                  <a:cubicBezTo>
                    <a:pt x="9" y="10"/>
                    <a:pt x="10" y="8"/>
                    <a:pt x="11" y="7"/>
                  </a:cubicBezTo>
                  <a:cubicBezTo>
                    <a:pt x="13" y="5"/>
                    <a:pt x="12" y="3"/>
                    <a:pt x="11" y="1"/>
                  </a:cubicBezTo>
                  <a:cubicBezTo>
                    <a:pt x="9" y="0"/>
                    <a:pt x="6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630"/>
            <p:cNvSpPr>
              <a:spLocks noChangeArrowheads="1"/>
            </p:cNvSpPr>
            <p:nvPr/>
          </p:nvSpPr>
          <p:spPr bwMode="auto">
            <a:xfrm>
              <a:off x="225425" y="244475"/>
              <a:ext cx="68263" cy="47625"/>
            </a:xfrm>
            <a:custGeom>
              <a:avLst/>
              <a:gdLst>
                <a:gd name="T0" fmla="*/ 2147483647 w 18"/>
                <a:gd name="T1" fmla="*/ 2147483647 h 13"/>
                <a:gd name="T2" fmla="*/ 2147483647 w 18"/>
                <a:gd name="T3" fmla="*/ 0 h 13"/>
                <a:gd name="T4" fmla="*/ 2147483647 w 18"/>
                <a:gd name="T5" fmla="*/ 0 h 13"/>
                <a:gd name="T6" fmla="*/ 0 w 18"/>
                <a:gd name="T7" fmla="*/ 2147483647 h 13"/>
                <a:gd name="T8" fmla="*/ 2147483647 w 18"/>
                <a:gd name="T9" fmla="*/ 2147483647 h 13"/>
                <a:gd name="T10" fmla="*/ 2147483647 w 18"/>
                <a:gd name="T11" fmla="*/ 2147483647 h 13"/>
                <a:gd name="T12" fmla="*/ 2147483647 w 18"/>
                <a:gd name="T13" fmla="*/ 2147483647 h 13"/>
                <a:gd name="T14" fmla="*/ 2147483647 w 18"/>
                <a:gd name="T15" fmla="*/ 2147483647 h 13"/>
                <a:gd name="T16" fmla="*/ 2147483647 w 18"/>
                <a:gd name="T17" fmla="*/ 2147483647 h 13"/>
                <a:gd name="T18" fmla="*/ 2147483647 w 18"/>
                <a:gd name="T19" fmla="*/ 2147483647 h 13"/>
                <a:gd name="T20" fmla="*/ 2147483647 w 18"/>
                <a:gd name="T21" fmla="*/ 2147483647 h 13"/>
                <a:gd name="T22" fmla="*/ 2147483647 w 18"/>
                <a:gd name="T23" fmla="*/ 2147483647 h 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8" h="13">
                  <a:moveTo>
                    <a:pt x="16" y="5"/>
                  </a:moveTo>
                  <a:cubicBezTo>
                    <a:pt x="13" y="1"/>
                    <a:pt x="9" y="0"/>
                    <a:pt x="6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2"/>
                    <a:pt x="12" y="13"/>
                    <a:pt x="13" y="13"/>
                  </a:cubicBezTo>
                  <a:cubicBezTo>
                    <a:pt x="14" y="13"/>
                    <a:pt x="15" y="12"/>
                    <a:pt x="16" y="12"/>
                  </a:cubicBezTo>
                  <a:cubicBezTo>
                    <a:pt x="18" y="10"/>
                    <a:pt x="18" y="8"/>
                    <a:pt x="17" y="6"/>
                  </a:cubicBezTo>
                  <a:lnTo>
                    <a:pt x="16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631"/>
            <p:cNvSpPr>
              <a:spLocks noChangeArrowheads="1"/>
            </p:cNvSpPr>
            <p:nvPr/>
          </p:nvSpPr>
          <p:spPr bwMode="auto">
            <a:xfrm>
              <a:off x="288925" y="307975"/>
              <a:ext cx="52388" cy="66675"/>
            </a:xfrm>
            <a:custGeom>
              <a:avLst/>
              <a:gdLst>
                <a:gd name="T0" fmla="*/ 2147483647 w 14"/>
                <a:gd name="T1" fmla="*/ 2147483647 h 18"/>
                <a:gd name="T2" fmla="*/ 2147483647 w 14"/>
                <a:gd name="T3" fmla="*/ 2147483647 h 18"/>
                <a:gd name="T4" fmla="*/ 2147483647 w 14"/>
                <a:gd name="T5" fmla="*/ 2147483647 h 18"/>
                <a:gd name="T6" fmla="*/ 2147483647 w 14"/>
                <a:gd name="T7" fmla="*/ 2147483647 h 18"/>
                <a:gd name="T8" fmla="*/ 2147483647 w 14"/>
                <a:gd name="T9" fmla="*/ 2147483647 h 18"/>
                <a:gd name="T10" fmla="*/ 2147483647 w 14"/>
                <a:gd name="T11" fmla="*/ 2147483647 h 18"/>
                <a:gd name="T12" fmla="*/ 2147483647 w 14"/>
                <a:gd name="T13" fmla="*/ 2147483647 h 18"/>
                <a:gd name="T14" fmla="*/ 2147483647 w 14"/>
                <a:gd name="T15" fmla="*/ 2147483647 h 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4" h="18">
                  <a:moveTo>
                    <a:pt x="8" y="3"/>
                  </a:moveTo>
                  <a:cubicBezTo>
                    <a:pt x="7" y="1"/>
                    <a:pt x="4" y="0"/>
                    <a:pt x="2" y="1"/>
                  </a:cubicBezTo>
                  <a:cubicBezTo>
                    <a:pt x="1" y="3"/>
                    <a:pt x="0" y="5"/>
                    <a:pt x="1" y="7"/>
                  </a:cubicBezTo>
                  <a:cubicBezTo>
                    <a:pt x="3" y="10"/>
                    <a:pt x="4" y="13"/>
                    <a:pt x="6" y="16"/>
                  </a:cubicBezTo>
                  <a:cubicBezTo>
                    <a:pt x="7" y="17"/>
                    <a:pt x="8" y="18"/>
                    <a:pt x="10" y="18"/>
                  </a:cubicBezTo>
                  <a:cubicBezTo>
                    <a:pt x="11" y="18"/>
                    <a:pt x="11" y="18"/>
                    <a:pt x="12" y="18"/>
                  </a:cubicBezTo>
                  <a:cubicBezTo>
                    <a:pt x="14" y="16"/>
                    <a:pt x="14" y="14"/>
                    <a:pt x="13" y="12"/>
                  </a:cubicBezTo>
                  <a:cubicBezTo>
                    <a:pt x="11" y="9"/>
                    <a:pt x="10" y="6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632"/>
            <p:cNvSpPr>
              <a:spLocks noChangeArrowheads="1"/>
            </p:cNvSpPr>
            <p:nvPr/>
          </p:nvSpPr>
          <p:spPr bwMode="auto">
            <a:xfrm>
              <a:off x="434975" y="341313"/>
              <a:ext cx="60325" cy="63500"/>
            </a:xfrm>
            <a:custGeom>
              <a:avLst/>
              <a:gdLst>
                <a:gd name="T0" fmla="*/ 2147483647 w 16"/>
                <a:gd name="T1" fmla="*/ 2147483647 h 17"/>
                <a:gd name="T2" fmla="*/ 2147483647 w 16"/>
                <a:gd name="T3" fmla="*/ 2147483647 h 17"/>
                <a:gd name="T4" fmla="*/ 2147483647 w 16"/>
                <a:gd name="T5" fmla="*/ 2147483647 h 17"/>
                <a:gd name="T6" fmla="*/ 2147483647 w 16"/>
                <a:gd name="T7" fmla="*/ 2147483647 h 17"/>
                <a:gd name="T8" fmla="*/ 2147483647 w 16"/>
                <a:gd name="T9" fmla="*/ 2147483647 h 17"/>
                <a:gd name="T10" fmla="*/ 2147483647 w 16"/>
                <a:gd name="T11" fmla="*/ 2147483647 h 17"/>
                <a:gd name="T12" fmla="*/ 2147483647 w 16"/>
                <a:gd name="T13" fmla="*/ 2147483647 h 17"/>
                <a:gd name="T14" fmla="*/ 2147483647 w 16"/>
                <a:gd name="T15" fmla="*/ 2147483647 h 1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6" h="17">
                  <a:moveTo>
                    <a:pt x="14" y="1"/>
                  </a:moveTo>
                  <a:cubicBezTo>
                    <a:pt x="12" y="0"/>
                    <a:pt x="9" y="0"/>
                    <a:pt x="8" y="2"/>
                  </a:cubicBezTo>
                  <a:cubicBezTo>
                    <a:pt x="6" y="5"/>
                    <a:pt x="3" y="8"/>
                    <a:pt x="1" y="10"/>
                  </a:cubicBezTo>
                  <a:cubicBezTo>
                    <a:pt x="0" y="11"/>
                    <a:pt x="0" y="14"/>
                    <a:pt x="1" y="15"/>
                  </a:cubicBezTo>
                  <a:cubicBezTo>
                    <a:pt x="2" y="16"/>
                    <a:pt x="3" y="17"/>
                    <a:pt x="4" y="17"/>
                  </a:cubicBezTo>
                  <a:cubicBezTo>
                    <a:pt x="5" y="17"/>
                    <a:pt x="6" y="16"/>
                    <a:pt x="7" y="16"/>
                  </a:cubicBezTo>
                  <a:cubicBezTo>
                    <a:pt x="9" y="13"/>
                    <a:pt x="12" y="10"/>
                    <a:pt x="14" y="7"/>
                  </a:cubicBezTo>
                  <a:cubicBezTo>
                    <a:pt x="16" y="5"/>
                    <a:pt x="15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633"/>
            <p:cNvSpPr>
              <a:spLocks noChangeArrowheads="1"/>
            </p:cNvSpPr>
            <p:nvPr/>
          </p:nvSpPr>
          <p:spPr bwMode="auto">
            <a:xfrm>
              <a:off x="346075" y="385763"/>
              <a:ext cx="71438" cy="46038"/>
            </a:xfrm>
            <a:custGeom>
              <a:avLst/>
              <a:gdLst>
                <a:gd name="T0" fmla="*/ 2147483647 w 19"/>
                <a:gd name="T1" fmla="*/ 2147483647 h 12"/>
                <a:gd name="T2" fmla="*/ 2147483647 w 19"/>
                <a:gd name="T3" fmla="*/ 2147483647 h 12"/>
                <a:gd name="T4" fmla="*/ 2147483647 w 19"/>
                <a:gd name="T5" fmla="*/ 2147483647 h 12"/>
                <a:gd name="T6" fmla="*/ 2147483647 w 19"/>
                <a:gd name="T7" fmla="*/ 2147483647 h 12"/>
                <a:gd name="T8" fmla="*/ 2147483647 w 19"/>
                <a:gd name="T9" fmla="*/ 2147483647 h 12"/>
                <a:gd name="T10" fmla="*/ 2147483647 w 19"/>
                <a:gd name="T11" fmla="*/ 2147483647 h 12"/>
                <a:gd name="T12" fmla="*/ 2147483647 w 19"/>
                <a:gd name="T13" fmla="*/ 2147483647 h 12"/>
                <a:gd name="T14" fmla="*/ 2147483647 w 19"/>
                <a:gd name="T15" fmla="*/ 214748364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9" h="12">
                  <a:moveTo>
                    <a:pt x="14" y="4"/>
                  </a:moveTo>
                  <a:cubicBezTo>
                    <a:pt x="12" y="4"/>
                    <a:pt x="10" y="4"/>
                    <a:pt x="7" y="2"/>
                  </a:cubicBezTo>
                  <a:cubicBezTo>
                    <a:pt x="6" y="0"/>
                    <a:pt x="3" y="1"/>
                    <a:pt x="2" y="3"/>
                  </a:cubicBezTo>
                  <a:cubicBezTo>
                    <a:pt x="0" y="4"/>
                    <a:pt x="1" y="7"/>
                    <a:pt x="2" y="8"/>
                  </a:cubicBezTo>
                  <a:cubicBezTo>
                    <a:pt x="6" y="11"/>
                    <a:pt x="10" y="12"/>
                    <a:pt x="14" y="12"/>
                  </a:cubicBezTo>
                  <a:cubicBezTo>
                    <a:pt x="14" y="12"/>
                    <a:pt x="15" y="12"/>
                    <a:pt x="15" y="12"/>
                  </a:cubicBezTo>
                  <a:cubicBezTo>
                    <a:pt x="17" y="12"/>
                    <a:pt x="19" y="10"/>
                    <a:pt x="19" y="8"/>
                  </a:cubicBezTo>
                  <a:cubicBezTo>
                    <a:pt x="19" y="6"/>
                    <a:pt x="17" y="4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634"/>
            <p:cNvSpPr>
              <a:spLocks noChangeArrowheads="1"/>
            </p:cNvSpPr>
            <p:nvPr/>
          </p:nvSpPr>
          <p:spPr bwMode="auto">
            <a:xfrm>
              <a:off x="492125" y="274638"/>
              <a:ext cx="44450" cy="47625"/>
            </a:xfrm>
            <a:custGeom>
              <a:avLst/>
              <a:gdLst>
                <a:gd name="T0" fmla="*/ 2147483647 w 12"/>
                <a:gd name="T1" fmla="*/ 2147483647 h 13"/>
                <a:gd name="T2" fmla="*/ 2147483647 w 12"/>
                <a:gd name="T3" fmla="*/ 2147483647 h 13"/>
                <a:gd name="T4" fmla="*/ 2147483647 w 12"/>
                <a:gd name="T5" fmla="*/ 2147483647 h 13"/>
                <a:gd name="T6" fmla="*/ 2147483647 w 12"/>
                <a:gd name="T7" fmla="*/ 2147483647 h 13"/>
                <a:gd name="T8" fmla="*/ 2147483647 w 12"/>
                <a:gd name="T9" fmla="*/ 2147483647 h 13"/>
                <a:gd name="T10" fmla="*/ 2147483647 w 12"/>
                <a:gd name="T11" fmla="*/ 2147483647 h 13"/>
                <a:gd name="T12" fmla="*/ 2147483647 w 12"/>
                <a:gd name="T13" fmla="*/ 2147483647 h 13"/>
                <a:gd name="T14" fmla="*/ 2147483647 w 12"/>
                <a:gd name="T15" fmla="*/ 2147483647 h 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2" h="13">
                  <a:moveTo>
                    <a:pt x="9" y="1"/>
                  </a:moveTo>
                  <a:cubicBezTo>
                    <a:pt x="7" y="0"/>
                    <a:pt x="5" y="1"/>
                    <a:pt x="4" y="3"/>
                  </a:cubicBezTo>
                  <a:cubicBezTo>
                    <a:pt x="3" y="4"/>
                    <a:pt x="2" y="6"/>
                    <a:pt x="1" y="7"/>
                  </a:cubicBezTo>
                  <a:cubicBezTo>
                    <a:pt x="0" y="9"/>
                    <a:pt x="1" y="12"/>
                    <a:pt x="3" y="13"/>
                  </a:cubicBezTo>
                  <a:cubicBezTo>
                    <a:pt x="3" y="13"/>
                    <a:pt x="4" y="13"/>
                    <a:pt x="5" y="13"/>
                  </a:cubicBezTo>
                  <a:cubicBezTo>
                    <a:pt x="6" y="13"/>
                    <a:pt x="7" y="13"/>
                    <a:pt x="8" y="11"/>
                  </a:cubicBezTo>
                  <a:cubicBezTo>
                    <a:pt x="9" y="10"/>
                    <a:pt x="10" y="8"/>
                    <a:pt x="11" y="7"/>
                  </a:cubicBezTo>
                  <a:cubicBezTo>
                    <a:pt x="12" y="5"/>
                    <a:pt x="11" y="2"/>
                    <a:pt x="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Freeform 635"/>
            <p:cNvSpPr>
              <a:spLocks noChangeArrowheads="1"/>
            </p:cNvSpPr>
            <p:nvPr/>
          </p:nvSpPr>
          <p:spPr bwMode="auto">
            <a:xfrm>
              <a:off x="500063" y="161925"/>
              <a:ext cx="112713" cy="107950"/>
            </a:xfrm>
            <a:custGeom>
              <a:avLst/>
              <a:gdLst>
                <a:gd name="T0" fmla="*/ 2147483647 w 30"/>
                <a:gd name="T1" fmla="*/ 2147483647 h 29"/>
                <a:gd name="T2" fmla="*/ 2147483647 w 30"/>
                <a:gd name="T3" fmla="*/ 2147483647 h 29"/>
                <a:gd name="T4" fmla="*/ 2147483647 w 30"/>
                <a:gd name="T5" fmla="*/ 2147483647 h 29"/>
                <a:gd name="T6" fmla="*/ 2147483647 w 30"/>
                <a:gd name="T7" fmla="*/ 2147483647 h 29"/>
                <a:gd name="T8" fmla="*/ 2147483647 w 30"/>
                <a:gd name="T9" fmla="*/ 2147483647 h 29"/>
                <a:gd name="T10" fmla="*/ 2147483647 w 30"/>
                <a:gd name="T11" fmla="*/ 2147483647 h 29"/>
                <a:gd name="T12" fmla="*/ 2147483647 w 30"/>
                <a:gd name="T13" fmla="*/ 2147483647 h 29"/>
                <a:gd name="T14" fmla="*/ 2147483647 w 30"/>
                <a:gd name="T15" fmla="*/ 2147483647 h 29"/>
                <a:gd name="T16" fmla="*/ 2147483647 w 30"/>
                <a:gd name="T17" fmla="*/ 2147483647 h 29"/>
                <a:gd name="T18" fmla="*/ 2147483647 w 30"/>
                <a:gd name="T19" fmla="*/ 2147483647 h 29"/>
                <a:gd name="T20" fmla="*/ 2147483647 w 30"/>
                <a:gd name="T21" fmla="*/ 2147483647 h 29"/>
                <a:gd name="T22" fmla="*/ 2147483647 w 30"/>
                <a:gd name="T23" fmla="*/ 2147483647 h 29"/>
                <a:gd name="T24" fmla="*/ 2147483647 w 30"/>
                <a:gd name="T25" fmla="*/ 2147483647 h 29"/>
                <a:gd name="T26" fmla="*/ 2147483647 w 30"/>
                <a:gd name="T27" fmla="*/ 2147483647 h 29"/>
                <a:gd name="T28" fmla="*/ 2147483647 w 30"/>
                <a:gd name="T29" fmla="*/ 2147483647 h 29"/>
                <a:gd name="T30" fmla="*/ 2147483647 w 30"/>
                <a:gd name="T31" fmla="*/ 2147483647 h 29"/>
                <a:gd name="T32" fmla="*/ 2147483647 w 30"/>
                <a:gd name="T33" fmla="*/ 2147483647 h 29"/>
                <a:gd name="T34" fmla="*/ 2147483647 w 30"/>
                <a:gd name="T35" fmla="*/ 2147483647 h 29"/>
                <a:gd name="T36" fmla="*/ 2147483647 w 30"/>
                <a:gd name="T37" fmla="*/ 2147483647 h 2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0" h="29">
                  <a:moveTo>
                    <a:pt x="14" y="3"/>
                  </a:moveTo>
                  <a:cubicBezTo>
                    <a:pt x="13" y="1"/>
                    <a:pt x="11" y="0"/>
                    <a:pt x="9" y="1"/>
                  </a:cubicBezTo>
                  <a:cubicBezTo>
                    <a:pt x="7" y="2"/>
                    <a:pt x="6" y="4"/>
                    <a:pt x="7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6"/>
                    <a:pt x="0" y="19"/>
                    <a:pt x="1" y="21"/>
                  </a:cubicBezTo>
                  <a:cubicBezTo>
                    <a:pt x="1" y="22"/>
                    <a:pt x="3" y="23"/>
                    <a:pt x="4" y="23"/>
                  </a:cubicBezTo>
                  <a:cubicBezTo>
                    <a:pt x="5" y="23"/>
                    <a:pt x="5" y="23"/>
                    <a:pt x="6" y="23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7" y="29"/>
                    <a:pt x="19" y="29"/>
                  </a:cubicBezTo>
                  <a:cubicBezTo>
                    <a:pt x="19" y="29"/>
                    <a:pt x="20" y="29"/>
                    <a:pt x="21" y="29"/>
                  </a:cubicBezTo>
                  <a:cubicBezTo>
                    <a:pt x="23" y="28"/>
                    <a:pt x="24" y="26"/>
                    <a:pt x="23" y="23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9" y="13"/>
                    <a:pt x="30" y="11"/>
                    <a:pt x="29" y="9"/>
                  </a:cubicBezTo>
                  <a:cubicBezTo>
                    <a:pt x="28" y="7"/>
                    <a:pt x="25" y="6"/>
                    <a:pt x="23" y="7"/>
                  </a:cubicBezTo>
                  <a:cubicBezTo>
                    <a:pt x="17" y="9"/>
                    <a:pt x="17" y="9"/>
                    <a:pt x="17" y="9"/>
                  </a:cubicBezTo>
                  <a:lnTo>
                    <a:pt x="14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94" name="Freeform 833"/>
          <p:cNvSpPr>
            <a:spLocks noEditPoints="1" noChangeArrowheads="1"/>
          </p:cNvSpPr>
          <p:nvPr/>
        </p:nvSpPr>
        <p:spPr bwMode="auto">
          <a:xfrm>
            <a:off x="7122203" y="3340384"/>
            <a:ext cx="332763" cy="331493"/>
          </a:xfrm>
          <a:custGeom>
            <a:avLst/>
            <a:gdLst>
              <a:gd name="T0" fmla="*/ 0 w 197"/>
              <a:gd name="T1" fmla="*/ 2147483647 h 197"/>
              <a:gd name="T2" fmla="*/ 2147483647 w 197"/>
              <a:gd name="T3" fmla="*/ 2147483647 h 197"/>
              <a:gd name="T4" fmla="*/ 2147483647 w 197"/>
              <a:gd name="T5" fmla="*/ 2147483647 h 197"/>
              <a:gd name="T6" fmla="*/ 2147483647 w 197"/>
              <a:gd name="T7" fmla="*/ 2147483647 h 197"/>
              <a:gd name="T8" fmla="*/ 2147483647 w 197"/>
              <a:gd name="T9" fmla="*/ 2147483647 h 197"/>
              <a:gd name="T10" fmla="*/ 2147483647 w 197"/>
              <a:gd name="T11" fmla="*/ 2147483647 h 197"/>
              <a:gd name="T12" fmla="*/ 2147483647 w 197"/>
              <a:gd name="T13" fmla="*/ 2147483647 h 197"/>
              <a:gd name="T14" fmla="*/ 2147483647 w 197"/>
              <a:gd name="T15" fmla="*/ 2147483647 h 197"/>
              <a:gd name="T16" fmla="*/ 2147483647 w 197"/>
              <a:gd name="T17" fmla="*/ 2147483647 h 197"/>
              <a:gd name="T18" fmla="*/ 2147483647 w 197"/>
              <a:gd name="T19" fmla="*/ 2147483647 h 197"/>
              <a:gd name="T20" fmla="*/ 2147483647 w 197"/>
              <a:gd name="T21" fmla="*/ 2147483647 h 197"/>
              <a:gd name="T22" fmla="*/ 2147483647 w 197"/>
              <a:gd name="T23" fmla="*/ 2147483647 h 197"/>
              <a:gd name="T24" fmla="*/ 2147483647 w 197"/>
              <a:gd name="T25" fmla="*/ 2147483647 h 197"/>
              <a:gd name="T26" fmla="*/ 2147483647 w 197"/>
              <a:gd name="T27" fmla="*/ 2147483647 h 197"/>
              <a:gd name="T28" fmla="*/ 2147483647 w 197"/>
              <a:gd name="T29" fmla="*/ 2147483647 h 197"/>
              <a:gd name="T30" fmla="*/ 2147483647 w 197"/>
              <a:gd name="T31" fmla="*/ 2147483647 h 197"/>
              <a:gd name="T32" fmla="*/ 2147483647 w 197"/>
              <a:gd name="T33" fmla="*/ 2147483647 h 197"/>
              <a:gd name="T34" fmla="*/ 2147483647 w 197"/>
              <a:gd name="T35" fmla="*/ 2147483647 h 197"/>
              <a:gd name="T36" fmla="*/ 2147483647 w 197"/>
              <a:gd name="T37" fmla="*/ 2147483647 h 197"/>
              <a:gd name="T38" fmla="*/ 2147483647 w 197"/>
              <a:gd name="T39" fmla="*/ 2147483647 h 197"/>
              <a:gd name="T40" fmla="*/ 2147483647 w 197"/>
              <a:gd name="T41" fmla="*/ 2147483647 h 197"/>
              <a:gd name="T42" fmla="*/ 2147483647 w 197"/>
              <a:gd name="T43" fmla="*/ 2147483647 h 197"/>
              <a:gd name="T44" fmla="*/ 2147483647 w 197"/>
              <a:gd name="T45" fmla="*/ 2147483647 h 197"/>
              <a:gd name="T46" fmla="*/ 2147483647 w 197"/>
              <a:gd name="T47" fmla="*/ 2147483647 h 197"/>
              <a:gd name="T48" fmla="*/ 2147483647 w 197"/>
              <a:gd name="T49" fmla="*/ 2147483647 h 197"/>
              <a:gd name="T50" fmla="*/ 2147483647 w 197"/>
              <a:gd name="T51" fmla="*/ 2147483647 h 197"/>
              <a:gd name="T52" fmla="*/ 2147483647 w 197"/>
              <a:gd name="T53" fmla="*/ 2147483647 h 197"/>
              <a:gd name="T54" fmla="*/ 2147483647 w 197"/>
              <a:gd name="T55" fmla="*/ 2147483647 h 197"/>
              <a:gd name="T56" fmla="*/ 2147483647 w 197"/>
              <a:gd name="T57" fmla="*/ 2147483647 h 197"/>
              <a:gd name="T58" fmla="*/ 2147483647 w 197"/>
              <a:gd name="T59" fmla="*/ 2147483647 h 197"/>
              <a:gd name="T60" fmla="*/ 2147483647 w 197"/>
              <a:gd name="T61" fmla="*/ 2147483647 h 197"/>
              <a:gd name="T62" fmla="*/ 2147483647 w 197"/>
              <a:gd name="T63" fmla="*/ 2147483647 h 197"/>
              <a:gd name="T64" fmla="*/ 2147483647 w 197"/>
              <a:gd name="T65" fmla="*/ 2147483647 h 197"/>
              <a:gd name="T66" fmla="*/ 2147483647 w 197"/>
              <a:gd name="T67" fmla="*/ 2147483647 h 197"/>
              <a:gd name="T68" fmla="*/ 2147483647 w 197"/>
              <a:gd name="T69" fmla="*/ 2147483647 h 197"/>
              <a:gd name="T70" fmla="*/ 2147483647 w 197"/>
              <a:gd name="T71" fmla="*/ 2147483647 h 197"/>
              <a:gd name="T72" fmla="*/ 2147483647 w 197"/>
              <a:gd name="T73" fmla="*/ 2147483647 h 197"/>
              <a:gd name="T74" fmla="*/ 2147483647 w 197"/>
              <a:gd name="T75" fmla="*/ 2147483647 h 197"/>
              <a:gd name="T76" fmla="*/ 2147483647 w 197"/>
              <a:gd name="T77" fmla="*/ 2147483647 h 197"/>
              <a:gd name="T78" fmla="*/ 2147483647 w 197"/>
              <a:gd name="T79" fmla="*/ 2147483647 h 19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97" h="197">
                <a:moveTo>
                  <a:pt x="99" y="0"/>
                </a:moveTo>
                <a:cubicBezTo>
                  <a:pt x="44" y="0"/>
                  <a:pt x="0" y="44"/>
                  <a:pt x="0" y="99"/>
                </a:cubicBezTo>
                <a:cubicBezTo>
                  <a:pt x="0" y="153"/>
                  <a:pt x="44" y="197"/>
                  <a:pt x="99" y="197"/>
                </a:cubicBezTo>
                <a:cubicBezTo>
                  <a:pt x="153" y="197"/>
                  <a:pt x="197" y="153"/>
                  <a:pt x="197" y="99"/>
                </a:cubicBezTo>
                <a:cubicBezTo>
                  <a:pt x="197" y="44"/>
                  <a:pt x="153" y="0"/>
                  <a:pt x="99" y="0"/>
                </a:cubicBezTo>
                <a:close/>
                <a:moveTo>
                  <a:pt x="111" y="182"/>
                </a:moveTo>
                <a:cubicBezTo>
                  <a:pt x="108" y="183"/>
                  <a:pt x="106" y="183"/>
                  <a:pt x="103" y="183"/>
                </a:cubicBezTo>
                <a:cubicBezTo>
                  <a:pt x="103" y="146"/>
                  <a:pt x="103" y="146"/>
                  <a:pt x="10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29" y="163"/>
                  <a:pt x="120" y="176"/>
                  <a:pt x="111" y="182"/>
                </a:cubicBezTo>
                <a:close/>
                <a:moveTo>
                  <a:pt x="63" y="146"/>
                </a:moveTo>
                <a:cubicBezTo>
                  <a:pt x="94" y="146"/>
                  <a:pt x="94" y="146"/>
                  <a:pt x="94" y="146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2" y="183"/>
                  <a:pt x="89" y="183"/>
                  <a:pt x="87" y="183"/>
                </a:cubicBezTo>
                <a:cubicBezTo>
                  <a:pt x="77" y="176"/>
                  <a:pt x="69" y="163"/>
                  <a:pt x="63" y="146"/>
                </a:cubicBezTo>
                <a:close/>
                <a:moveTo>
                  <a:pt x="14" y="103"/>
                </a:moveTo>
                <a:cubicBezTo>
                  <a:pt x="48" y="103"/>
                  <a:pt x="48" y="103"/>
                  <a:pt x="48" y="103"/>
                </a:cubicBezTo>
                <a:cubicBezTo>
                  <a:pt x="49" y="115"/>
                  <a:pt x="50" y="127"/>
                  <a:pt x="52" y="137"/>
                </a:cubicBezTo>
                <a:cubicBezTo>
                  <a:pt x="23" y="137"/>
                  <a:pt x="23" y="137"/>
                  <a:pt x="23" y="137"/>
                </a:cubicBezTo>
                <a:cubicBezTo>
                  <a:pt x="18" y="127"/>
                  <a:pt x="15" y="115"/>
                  <a:pt x="14" y="103"/>
                </a:cubicBezTo>
                <a:close/>
                <a:moveTo>
                  <a:pt x="87" y="15"/>
                </a:moveTo>
                <a:cubicBezTo>
                  <a:pt x="89" y="14"/>
                  <a:pt x="92" y="14"/>
                  <a:pt x="94" y="14"/>
                </a:cubicBezTo>
                <a:cubicBezTo>
                  <a:pt x="94" y="52"/>
                  <a:pt x="94" y="52"/>
                  <a:pt x="94" y="52"/>
                </a:cubicBezTo>
                <a:cubicBezTo>
                  <a:pt x="63" y="52"/>
                  <a:pt x="63" y="52"/>
                  <a:pt x="63" y="52"/>
                </a:cubicBezTo>
                <a:cubicBezTo>
                  <a:pt x="69" y="35"/>
                  <a:pt x="77" y="21"/>
                  <a:pt x="87" y="15"/>
                </a:cubicBezTo>
                <a:close/>
                <a:moveTo>
                  <a:pt x="134" y="52"/>
                </a:moveTo>
                <a:cubicBezTo>
                  <a:pt x="103" y="52"/>
                  <a:pt x="103" y="52"/>
                  <a:pt x="103" y="52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6" y="14"/>
                  <a:pt x="108" y="14"/>
                  <a:pt x="111" y="15"/>
                </a:cubicBezTo>
                <a:cubicBezTo>
                  <a:pt x="121" y="21"/>
                  <a:pt x="129" y="35"/>
                  <a:pt x="134" y="52"/>
                </a:cubicBezTo>
                <a:close/>
                <a:moveTo>
                  <a:pt x="136" y="61"/>
                </a:moveTo>
                <a:cubicBezTo>
                  <a:pt x="139" y="71"/>
                  <a:pt x="140" y="82"/>
                  <a:pt x="14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61"/>
                  <a:pt x="103" y="61"/>
                  <a:pt x="103" y="61"/>
                </a:cubicBezTo>
                <a:lnTo>
                  <a:pt x="136" y="61"/>
                </a:lnTo>
                <a:close/>
                <a:moveTo>
                  <a:pt x="94" y="61"/>
                </a:moveTo>
                <a:cubicBezTo>
                  <a:pt x="94" y="94"/>
                  <a:pt x="94" y="94"/>
                  <a:pt x="94" y="94"/>
                </a:cubicBezTo>
                <a:cubicBezTo>
                  <a:pt x="57" y="94"/>
                  <a:pt x="57" y="94"/>
                  <a:pt x="57" y="94"/>
                </a:cubicBezTo>
                <a:cubicBezTo>
                  <a:pt x="57" y="82"/>
                  <a:pt x="59" y="71"/>
                  <a:pt x="61" y="61"/>
                </a:cubicBezTo>
                <a:lnTo>
                  <a:pt x="94" y="61"/>
                </a:lnTo>
                <a:close/>
                <a:moveTo>
                  <a:pt x="48" y="94"/>
                </a:moveTo>
                <a:cubicBezTo>
                  <a:pt x="14" y="94"/>
                  <a:pt x="14" y="94"/>
                  <a:pt x="14" y="94"/>
                </a:cubicBezTo>
                <a:cubicBezTo>
                  <a:pt x="15" y="82"/>
                  <a:pt x="18" y="71"/>
                  <a:pt x="23" y="61"/>
                </a:cubicBezTo>
                <a:cubicBezTo>
                  <a:pt x="52" y="61"/>
                  <a:pt x="52" y="61"/>
                  <a:pt x="52" y="61"/>
                </a:cubicBezTo>
                <a:cubicBezTo>
                  <a:pt x="50" y="71"/>
                  <a:pt x="49" y="82"/>
                  <a:pt x="48" y="94"/>
                </a:cubicBezTo>
                <a:close/>
                <a:moveTo>
                  <a:pt x="57" y="103"/>
                </a:moveTo>
                <a:cubicBezTo>
                  <a:pt x="94" y="103"/>
                  <a:pt x="94" y="103"/>
                  <a:pt x="94" y="103"/>
                </a:cubicBezTo>
                <a:cubicBezTo>
                  <a:pt x="94" y="137"/>
                  <a:pt x="94" y="137"/>
                  <a:pt x="94" y="137"/>
                </a:cubicBezTo>
                <a:cubicBezTo>
                  <a:pt x="61" y="137"/>
                  <a:pt x="61" y="137"/>
                  <a:pt x="61" y="137"/>
                </a:cubicBezTo>
                <a:cubicBezTo>
                  <a:pt x="59" y="127"/>
                  <a:pt x="57" y="115"/>
                  <a:pt x="57" y="103"/>
                </a:cubicBezTo>
                <a:close/>
                <a:moveTo>
                  <a:pt x="103" y="137"/>
                </a:moveTo>
                <a:cubicBezTo>
                  <a:pt x="103" y="103"/>
                  <a:pt x="103" y="103"/>
                  <a:pt x="103" y="103"/>
                </a:cubicBezTo>
                <a:cubicBezTo>
                  <a:pt x="141" y="103"/>
                  <a:pt x="141" y="103"/>
                  <a:pt x="141" y="103"/>
                </a:cubicBezTo>
                <a:cubicBezTo>
                  <a:pt x="140" y="115"/>
                  <a:pt x="139" y="127"/>
                  <a:pt x="136" y="137"/>
                </a:cubicBezTo>
                <a:lnTo>
                  <a:pt x="103" y="137"/>
                </a:lnTo>
                <a:close/>
                <a:moveTo>
                  <a:pt x="149" y="103"/>
                </a:moveTo>
                <a:cubicBezTo>
                  <a:pt x="183" y="103"/>
                  <a:pt x="183" y="103"/>
                  <a:pt x="183" y="103"/>
                </a:cubicBezTo>
                <a:cubicBezTo>
                  <a:pt x="183" y="115"/>
                  <a:pt x="179" y="127"/>
                  <a:pt x="174" y="137"/>
                </a:cubicBezTo>
                <a:cubicBezTo>
                  <a:pt x="145" y="137"/>
                  <a:pt x="145" y="137"/>
                  <a:pt x="145" y="137"/>
                </a:cubicBezTo>
                <a:cubicBezTo>
                  <a:pt x="147" y="127"/>
                  <a:pt x="149" y="115"/>
                  <a:pt x="149" y="103"/>
                </a:cubicBezTo>
                <a:close/>
                <a:moveTo>
                  <a:pt x="149" y="94"/>
                </a:moveTo>
                <a:cubicBezTo>
                  <a:pt x="149" y="82"/>
                  <a:pt x="148" y="71"/>
                  <a:pt x="145" y="61"/>
                </a:cubicBezTo>
                <a:cubicBezTo>
                  <a:pt x="174" y="61"/>
                  <a:pt x="174" y="61"/>
                  <a:pt x="174" y="61"/>
                </a:cubicBezTo>
                <a:cubicBezTo>
                  <a:pt x="179" y="71"/>
                  <a:pt x="183" y="82"/>
                  <a:pt x="183" y="94"/>
                </a:cubicBezTo>
                <a:lnTo>
                  <a:pt x="149" y="94"/>
                </a:lnTo>
                <a:close/>
                <a:moveTo>
                  <a:pt x="169" y="52"/>
                </a:moveTo>
                <a:cubicBezTo>
                  <a:pt x="143" y="52"/>
                  <a:pt x="143" y="52"/>
                  <a:pt x="143" y="52"/>
                </a:cubicBezTo>
                <a:cubicBezTo>
                  <a:pt x="139" y="39"/>
                  <a:pt x="134" y="27"/>
                  <a:pt x="127" y="19"/>
                </a:cubicBezTo>
                <a:cubicBezTo>
                  <a:pt x="145" y="25"/>
                  <a:pt x="159" y="37"/>
                  <a:pt x="169" y="52"/>
                </a:cubicBezTo>
                <a:close/>
                <a:moveTo>
                  <a:pt x="70" y="19"/>
                </a:moveTo>
                <a:cubicBezTo>
                  <a:pt x="64" y="27"/>
                  <a:pt x="58" y="39"/>
                  <a:pt x="54" y="52"/>
                </a:cubicBezTo>
                <a:cubicBezTo>
                  <a:pt x="28" y="52"/>
                  <a:pt x="28" y="52"/>
                  <a:pt x="28" y="52"/>
                </a:cubicBezTo>
                <a:cubicBezTo>
                  <a:pt x="38" y="37"/>
                  <a:pt x="53" y="25"/>
                  <a:pt x="70" y="19"/>
                </a:cubicBezTo>
                <a:close/>
                <a:moveTo>
                  <a:pt x="28" y="146"/>
                </a:moveTo>
                <a:cubicBezTo>
                  <a:pt x="54" y="146"/>
                  <a:pt x="54" y="146"/>
                  <a:pt x="54" y="146"/>
                </a:cubicBezTo>
                <a:cubicBezTo>
                  <a:pt x="58" y="159"/>
                  <a:pt x="64" y="170"/>
                  <a:pt x="70" y="178"/>
                </a:cubicBezTo>
                <a:cubicBezTo>
                  <a:pt x="53" y="172"/>
                  <a:pt x="38" y="161"/>
                  <a:pt x="28" y="146"/>
                </a:cubicBezTo>
                <a:close/>
                <a:moveTo>
                  <a:pt x="127" y="178"/>
                </a:moveTo>
                <a:cubicBezTo>
                  <a:pt x="134" y="170"/>
                  <a:pt x="139" y="159"/>
                  <a:pt x="143" y="146"/>
                </a:cubicBezTo>
                <a:cubicBezTo>
                  <a:pt x="169" y="146"/>
                  <a:pt x="169" y="146"/>
                  <a:pt x="169" y="146"/>
                </a:cubicBezTo>
                <a:cubicBezTo>
                  <a:pt x="159" y="161"/>
                  <a:pt x="145" y="172"/>
                  <a:pt x="127" y="1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5" name="Group 52"/>
          <p:cNvGrpSpPr>
            <a:grpSpLocks/>
          </p:cNvGrpSpPr>
          <p:nvPr/>
        </p:nvGrpSpPr>
        <p:grpSpPr bwMode="auto">
          <a:xfrm>
            <a:off x="2466058" y="3379757"/>
            <a:ext cx="332763" cy="261638"/>
            <a:chOff x="0" y="0"/>
            <a:chExt cx="739775" cy="581025"/>
          </a:xfrm>
        </p:grpSpPr>
        <p:sp>
          <p:nvSpPr>
            <p:cNvPr id="96" name="Freeform 895"/>
            <p:cNvSpPr>
              <a:spLocks noEditPoints="1" noChangeArrowheads="1"/>
            </p:cNvSpPr>
            <p:nvPr/>
          </p:nvSpPr>
          <p:spPr bwMode="auto">
            <a:xfrm>
              <a:off x="161925" y="269875"/>
              <a:ext cx="420688" cy="153988"/>
            </a:xfrm>
            <a:custGeom>
              <a:avLst/>
              <a:gdLst>
                <a:gd name="T0" fmla="*/ 2147483647 w 112"/>
                <a:gd name="T1" fmla="*/ 0 h 41"/>
                <a:gd name="T2" fmla="*/ 2147483647 w 112"/>
                <a:gd name="T3" fmla="*/ 0 h 41"/>
                <a:gd name="T4" fmla="*/ 2147483647 w 112"/>
                <a:gd name="T5" fmla="*/ 2147483647 h 41"/>
                <a:gd name="T6" fmla="*/ 2147483647 w 112"/>
                <a:gd name="T7" fmla="*/ 2147483647 h 41"/>
                <a:gd name="T8" fmla="*/ 0 w 112"/>
                <a:gd name="T9" fmla="*/ 2147483647 h 41"/>
                <a:gd name="T10" fmla="*/ 0 w 112"/>
                <a:gd name="T11" fmla="*/ 2147483647 h 41"/>
                <a:gd name="T12" fmla="*/ 0 w 112"/>
                <a:gd name="T13" fmla="*/ 2147483647 h 41"/>
                <a:gd name="T14" fmla="*/ 0 w 112"/>
                <a:gd name="T15" fmla="*/ 2147483647 h 41"/>
                <a:gd name="T16" fmla="*/ 0 w 112"/>
                <a:gd name="T17" fmla="*/ 2147483647 h 41"/>
                <a:gd name="T18" fmla="*/ 2147483647 w 112"/>
                <a:gd name="T19" fmla="*/ 2147483647 h 41"/>
                <a:gd name="T20" fmla="*/ 2147483647 w 112"/>
                <a:gd name="T21" fmla="*/ 2147483647 h 41"/>
                <a:gd name="T22" fmla="*/ 2147483647 w 112"/>
                <a:gd name="T23" fmla="*/ 2147483647 h 41"/>
                <a:gd name="T24" fmla="*/ 2147483647 w 112"/>
                <a:gd name="T25" fmla="*/ 2147483647 h 41"/>
                <a:gd name="T26" fmla="*/ 2147483647 w 112"/>
                <a:gd name="T27" fmla="*/ 2147483647 h 41"/>
                <a:gd name="T28" fmla="*/ 2147483647 w 112"/>
                <a:gd name="T29" fmla="*/ 2147483647 h 41"/>
                <a:gd name="T30" fmla="*/ 2147483647 w 112"/>
                <a:gd name="T31" fmla="*/ 2147483647 h 41"/>
                <a:gd name="T32" fmla="*/ 2147483647 w 112"/>
                <a:gd name="T33" fmla="*/ 2147483647 h 41"/>
                <a:gd name="T34" fmla="*/ 2147483647 w 112"/>
                <a:gd name="T35" fmla="*/ 2147483647 h 41"/>
                <a:gd name="T36" fmla="*/ 2147483647 w 112"/>
                <a:gd name="T37" fmla="*/ 2147483647 h 41"/>
                <a:gd name="T38" fmla="*/ 2147483647 w 112"/>
                <a:gd name="T39" fmla="*/ 2147483647 h 41"/>
                <a:gd name="T40" fmla="*/ 2147483647 w 112"/>
                <a:gd name="T41" fmla="*/ 2147483647 h 41"/>
                <a:gd name="T42" fmla="*/ 2147483647 w 112"/>
                <a:gd name="T43" fmla="*/ 2147483647 h 41"/>
                <a:gd name="T44" fmla="*/ 2147483647 w 112"/>
                <a:gd name="T45" fmla="*/ 0 h 41"/>
                <a:gd name="T46" fmla="*/ 2147483647 w 112"/>
                <a:gd name="T47" fmla="*/ 2147483647 h 41"/>
                <a:gd name="T48" fmla="*/ 2147483647 w 112"/>
                <a:gd name="T49" fmla="*/ 2147483647 h 41"/>
                <a:gd name="T50" fmla="*/ 2147483647 w 112"/>
                <a:gd name="T51" fmla="*/ 2147483647 h 41"/>
                <a:gd name="T52" fmla="*/ 2147483647 w 112"/>
                <a:gd name="T53" fmla="*/ 2147483647 h 41"/>
                <a:gd name="T54" fmla="*/ 2147483647 w 112"/>
                <a:gd name="T55" fmla="*/ 2147483647 h 41"/>
                <a:gd name="T56" fmla="*/ 2147483647 w 112"/>
                <a:gd name="T57" fmla="*/ 2147483647 h 41"/>
                <a:gd name="T58" fmla="*/ 2147483647 w 112"/>
                <a:gd name="T59" fmla="*/ 2147483647 h 41"/>
                <a:gd name="T60" fmla="*/ 2147483647 w 112"/>
                <a:gd name="T61" fmla="*/ 2147483647 h 41"/>
                <a:gd name="T62" fmla="*/ 2147483647 w 112"/>
                <a:gd name="T63" fmla="*/ 2147483647 h 4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12" h="41">
                  <a:moveTo>
                    <a:pt x="102" y="0"/>
                  </a:moveTo>
                  <a:cubicBezTo>
                    <a:pt x="93" y="0"/>
                    <a:pt x="93" y="0"/>
                    <a:pt x="93" y="0"/>
                  </a:cubicBezTo>
                  <a:cubicBezTo>
                    <a:pt x="88" y="0"/>
                    <a:pt x="83" y="5"/>
                    <a:pt x="83" y="10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7"/>
                    <a:pt x="88" y="41"/>
                    <a:pt x="93" y="41"/>
                  </a:cubicBezTo>
                  <a:cubicBezTo>
                    <a:pt x="102" y="41"/>
                    <a:pt x="102" y="41"/>
                    <a:pt x="102" y="41"/>
                  </a:cubicBezTo>
                  <a:cubicBezTo>
                    <a:pt x="107" y="41"/>
                    <a:pt x="112" y="37"/>
                    <a:pt x="112" y="32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2" y="5"/>
                    <a:pt x="107" y="0"/>
                    <a:pt x="102" y="0"/>
                  </a:cubicBezTo>
                  <a:close/>
                  <a:moveTo>
                    <a:pt x="104" y="32"/>
                  </a:moveTo>
                  <a:cubicBezTo>
                    <a:pt x="104" y="33"/>
                    <a:pt x="103" y="34"/>
                    <a:pt x="102" y="34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1" y="33"/>
                    <a:pt x="91" y="3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9"/>
                    <a:pt x="92" y="8"/>
                    <a:pt x="9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3" y="8"/>
                    <a:pt x="104" y="9"/>
                    <a:pt x="104" y="10"/>
                  </a:cubicBezTo>
                  <a:lnTo>
                    <a:pt x="104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896"/>
            <p:cNvSpPr>
              <a:spLocks noEditPoints="1" noChangeArrowheads="1"/>
            </p:cNvSpPr>
            <p:nvPr/>
          </p:nvSpPr>
          <p:spPr bwMode="auto">
            <a:xfrm>
              <a:off x="0" y="0"/>
              <a:ext cx="739775" cy="581025"/>
            </a:xfrm>
            <a:custGeom>
              <a:avLst/>
              <a:gdLst>
                <a:gd name="T0" fmla="*/ 2147483647 w 197"/>
                <a:gd name="T1" fmla="*/ 2147483647 h 155"/>
                <a:gd name="T2" fmla="*/ 2147483647 w 197"/>
                <a:gd name="T3" fmla="*/ 2147483647 h 155"/>
                <a:gd name="T4" fmla="*/ 2147483647 w 197"/>
                <a:gd name="T5" fmla="*/ 2147483647 h 155"/>
                <a:gd name="T6" fmla="*/ 2147483647 w 197"/>
                <a:gd name="T7" fmla="*/ 2147483647 h 155"/>
                <a:gd name="T8" fmla="*/ 2147483647 w 197"/>
                <a:gd name="T9" fmla="*/ 2147483647 h 155"/>
                <a:gd name="T10" fmla="*/ 2147483647 w 197"/>
                <a:gd name="T11" fmla="*/ 0 h 155"/>
                <a:gd name="T12" fmla="*/ 2147483647 w 197"/>
                <a:gd name="T13" fmla="*/ 2147483647 h 155"/>
                <a:gd name="T14" fmla="*/ 2147483647 w 197"/>
                <a:gd name="T15" fmla="*/ 2147483647 h 155"/>
                <a:gd name="T16" fmla="*/ 2147483647 w 197"/>
                <a:gd name="T17" fmla="*/ 2147483647 h 155"/>
                <a:gd name="T18" fmla="*/ 2147483647 w 197"/>
                <a:gd name="T19" fmla="*/ 2147483647 h 155"/>
                <a:gd name="T20" fmla="*/ 2147483647 w 197"/>
                <a:gd name="T21" fmla="*/ 2147483647 h 155"/>
                <a:gd name="T22" fmla="*/ 0 w 197"/>
                <a:gd name="T23" fmla="*/ 2147483647 h 155"/>
                <a:gd name="T24" fmla="*/ 0 w 197"/>
                <a:gd name="T25" fmla="*/ 2147483647 h 155"/>
                <a:gd name="T26" fmla="*/ 0 w 197"/>
                <a:gd name="T27" fmla="*/ 2147483647 h 155"/>
                <a:gd name="T28" fmla="*/ 0 w 197"/>
                <a:gd name="T29" fmla="*/ 2147483647 h 155"/>
                <a:gd name="T30" fmla="*/ 2147483647 w 197"/>
                <a:gd name="T31" fmla="*/ 2147483647 h 155"/>
                <a:gd name="T32" fmla="*/ 2147483647 w 197"/>
                <a:gd name="T33" fmla="*/ 2147483647 h 155"/>
                <a:gd name="T34" fmla="*/ 2147483647 w 197"/>
                <a:gd name="T35" fmla="*/ 2147483647 h 155"/>
                <a:gd name="T36" fmla="*/ 2147483647 w 197"/>
                <a:gd name="T37" fmla="*/ 2147483647 h 155"/>
                <a:gd name="T38" fmla="*/ 2147483647 w 197"/>
                <a:gd name="T39" fmla="*/ 2147483647 h 155"/>
                <a:gd name="T40" fmla="*/ 2147483647 w 197"/>
                <a:gd name="T41" fmla="*/ 2147483647 h 155"/>
                <a:gd name="T42" fmla="*/ 2147483647 w 197"/>
                <a:gd name="T43" fmla="*/ 2147483647 h 155"/>
                <a:gd name="T44" fmla="*/ 2147483647 w 197"/>
                <a:gd name="T45" fmla="*/ 2147483647 h 155"/>
                <a:gd name="T46" fmla="*/ 2147483647 w 197"/>
                <a:gd name="T47" fmla="*/ 2147483647 h 155"/>
                <a:gd name="T48" fmla="*/ 2147483647 w 197"/>
                <a:gd name="T49" fmla="*/ 2147483647 h 155"/>
                <a:gd name="T50" fmla="*/ 2147483647 w 197"/>
                <a:gd name="T51" fmla="*/ 2147483647 h 155"/>
                <a:gd name="T52" fmla="*/ 2147483647 w 197"/>
                <a:gd name="T53" fmla="*/ 2147483647 h 155"/>
                <a:gd name="T54" fmla="*/ 2147483647 w 197"/>
                <a:gd name="T55" fmla="*/ 2147483647 h 155"/>
                <a:gd name="T56" fmla="*/ 2147483647 w 197"/>
                <a:gd name="T57" fmla="*/ 2147483647 h 155"/>
                <a:gd name="T58" fmla="*/ 2147483647 w 197"/>
                <a:gd name="T59" fmla="*/ 2147483647 h 155"/>
                <a:gd name="T60" fmla="*/ 2147483647 w 197"/>
                <a:gd name="T61" fmla="*/ 2147483647 h 155"/>
                <a:gd name="T62" fmla="*/ 2147483647 w 197"/>
                <a:gd name="T63" fmla="*/ 2147483647 h 155"/>
                <a:gd name="T64" fmla="*/ 2147483647 w 197"/>
                <a:gd name="T65" fmla="*/ 2147483647 h 155"/>
                <a:gd name="T66" fmla="*/ 2147483647 w 197"/>
                <a:gd name="T67" fmla="*/ 2147483647 h 155"/>
                <a:gd name="T68" fmla="*/ 2147483647 w 197"/>
                <a:gd name="T69" fmla="*/ 2147483647 h 155"/>
                <a:gd name="T70" fmla="*/ 2147483647 w 197"/>
                <a:gd name="T71" fmla="*/ 2147483647 h 155"/>
                <a:gd name="T72" fmla="*/ 2147483647 w 197"/>
                <a:gd name="T73" fmla="*/ 2147483647 h 155"/>
                <a:gd name="T74" fmla="*/ 2147483647 w 197"/>
                <a:gd name="T75" fmla="*/ 2147483647 h 155"/>
                <a:gd name="T76" fmla="*/ 2147483647 w 197"/>
                <a:gd name="T77" fmla="*/ 2147483647 h 155"/>
                <a:gd name="T78" fmla="*/ 2147483647 w 197"/>
                <a:gd name="T79" fmla="*/ 2147483647 h 155"/>
                <a:gd name="T80" fmla="*/ 2147483647 w 197"/>
                <a:gd name="T81" fmla="*/ 2147483647 h 155"/>
                <a:gd name="T82" fmla="*/ 2147483647 w 197"/>
                <a:gd name="T83" fmla="*/ 2147483647 h 155"/>
                <a:gd name="T84" fmla="*/ 2147483647 w 197"/>
                <a:gd name="T85" fmla="*/ 2147483647 h 155"/>
                <a:gd name="T86" fmla="*/ 2147483647 w 197"/>
                <a:gd name="T87" fmla="*/ 2147483647 h 155"/>
                <a:gd name="T88" fmla="*/ 2147483647 w 197"/>
                <a:gd name="T89" fmla="*/ 2147483647 h 155"/>
                <a:gd name="T90" fmla="*/ 2147483647 w 197"/>
                <a:gd name="T91" fmla="*/ 2147483647 h 155"/>
                <a:gd name="T92" fmla="*/ 2147483647 w 197"/>
                <a:gd name="T93" fmla="*/ 2147483647 h 155"/>
                <a:gd name="T94" fmla="*/ 2147483647 w 197"/>
                <a:gd name="T95" fmla="*/ 2147483647 h 15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97" h="155">
                  <a:moveTo>
                    <a:pt x="193" y="38"/>
                  </a:moveTo>
                  <a:cubicBezTo>
                    <a:pt x="190" y="35"/>
                    <a:pt x="185" y="33"/>
                    <a:pt x="181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67" y="3"/>
                    <a:pt x="167" y="3"/>
                    <a:pt x="167" y="3"/>
                  </a:cubicBezTo>
                  <a:cubicBezTo>
                    <a:pt x="166" y="2"/>
                    <a:pt x="166" y="1"/>
                    <a:pt x="165" y="1"/>
                  </a:cubicBezTo>
                  <a:cubicBezTo>
                    <a:pt x="164" y="0"/>
                    <a:pt x="163" y="0"/>
                    <a:pt x="162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1" y="15"/>
                    <a:pt x="67" y="14"/>
                    <a:pt x="6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14" y="14"/>
                    <a:pt x="7" y="21"/>
                    <a:pt x="7" y="3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3" y="38"/>
                    <a:pt x="0" y="43"/>
                    <a:pt x="0" y="4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8"/>
                    <a:pt x="7" y="155"/>
                    <a:pt x="16" y="155"/>
                  </a:cubicBezTo>
                  <a:cubicBezTo>
                    <a:pt x="166" y="155"/>
                    <a:pt x="166" y="155"/>
                    <a:pt x="166" y="155"/>
                  </a:cubicBezTo>
                  <a:cubicBezTo>
                    <a:pt x="166" y="155"/>
                    <a:pt x="167" y="155"/>
                    <a:pt x="167" y="155"/>
                  </a:cubicBezTo>
                  <a:cubicBezTo>
                    <a:pt x="167" y="155"/>
                    <a:pt x="167" y="155"/>
                    <a:pt x="167" y="155"/>
                  </a:cubicBezTo>
                  <a:cubicBezTo>
                    <a:pt x="168" y="155"/>
                    <a:pt x="168" y="154"/>
                    <a:pt x="169" y="154"/>
                  </a:cubicBezTo>
                  <a:cubicBezTo>
                    <a:pt x="169" y="154"/>
                    <a:pt x="169" y="154"/>
                    <a:pt x="169" y="154"/>
                  </a:cubicBezTo>
                  <a:cubicBezTo>
                    <a:pt x="169" y="154"/>
                    <a:pt x="170" y="154"/>
                    <a:pt x="170" y="154"/>
                  </a:cubicBezTo>
                  <a:cubicBezTo>
                    <a:pt x="170" y="154"/>
                    <a:pt x="170" y="154"/>
                    <a:pt x="170" y="154"/>
                  </a:cubicBezTo>
                  <a:cubicBezTo>
                    <a:pt x="176" y="152"/>
                    <a:pt x="180" y="148"/>
                    <a:pt x="181" y="142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181" y="141"/>
                    <a:pt x="181" y="141"/>
                    <a:pt x="181" y="140"/>
                  </a:cubicBezTo>
                  <a:cubicBezTo>
                    <a:pt x="181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39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197" y="49"/>
                    <a:pt x="197" y="49"/>
                    <a:pt x="197" y="49"/>
                  </a:cubicBezTo>
                  <a:cubicBezTo>
                    <a:pt x="197" y="45"/>
                    <a:pt x="196" y="41"/>
                    <a:pt x="193" y="38"/>
                  </a:cubicBezTo>
                  <a:close/>
                  <a:moveTo>
                    <a:pt x="159" y="9"/>
                  </a:moveTo>
                  <a:cubicBezTo>
                    <a:pt x="164" y="33"/>
                    <a:pt x="164" y="33"/>
                    <a:pt x="164" y="33"/>
                  </a:cubicBezTo>
                  <a:cubicBezTo>
                    <a:pt x="79" y="33"/>
                    <a:pt x="79" y="33"/>
                    <a:pt x="79" y="33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79" y="28"/>
                    <a:pt x="79" y="27"/>
                    <a:pt x="78" y="25"/>
                  </a:cubicBezTo>
                  <a:lnTo>
                    <a:pt x="159" y="9"/>
                  </a:lnTo>
                  <a:close/>
                  <a:moveTo>
                    <a:pt x="168" y="138"/>
                  </a:moveTo>
                  <a:cubicBezTo>
                    <a:pt x="168" y="139"/>
                    <a:pt x="168" y="139"/>
                    <a:pt x="168" y="139"/>
                  </a:cubicBezTo>
                  <a:cubicBezTo>
                    <a:pt x="168" y="140"/>
                    <a:pt x="167" y="141"/>
                    <a:pt x="166" y="141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15" y="141"/>
                    <a:pt x="14" y="140"/>
                    <a:pt x="14" y="139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49"/>
                    <a:pt x="30" y="46"/>
                    <a:pt x="34" y="46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2" y="46"/>
                    <a:pt x="183" y="47"/>
                    <a:pt x="183" y="47"/>
                  </a:cubicBezTo>
                  <a:cubicBezTo>
                    <a:pt x="183" y="47"/>
                    <a:pt x="183" y="48"/>
                    <a:pt x="183" y="48"/>
                  </a:cubicBezTo>
                  <a:lnTo>
                    <a:pt x="168" y="1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3347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7"/>
          <p:cNvGrpSpPr>
            <a:grpSpLocks/>
          </p:cNvGrpSpPr>
          <p:nvPr/>
        </p:nvGrpSpPr>
        <p:grpSpPr bwMode="auto">
          <a:xfrm>
            <a:off x="4058442" y="1914600"/>
            <a:ext cx="1064769" cy="1072294"/>
            <a:chOff x="0" y="0"/>
            <a:chExt cx="2132807" cy="2132807"/>
          </a:xfrm>
        </p:grpSpPr>
        <p:sp useBgFill="1">
          <p:nvSpPr>
            <p:cNvPr id="36" name="椭圆 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37" name="椭圆 6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2489506" y="3011977"/>
            <a:ext cx="1064770" cy="1073548"/>
            <a:chOff x="0" y="0"/>
            <a:chExt cx="2132807" cy="2132807"/>
          </a:xfrm>
        </p:grpSpPr>
        <p:sp useBgFill="1">
          <p:nvSpPr>
            <p:cNvPr id="39" name="椭圆 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0" name="椭圆 9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5628632" y="3011977"/>
            <a:ext cx="1064769" cy="1073548"/>
            <a:chOff x="0" y="0"/>
            <a:chExt cx="2132807" cy="2132807"/>
          </a:xfrm>
        </p:grpSpPr>
        <p:sp useBgFill="1">
          <p:nvSpPr>
            <p:cNvPr id="42" name="椭圆 11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3" name="椭圆 12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4" name="Group 16"/>
          <p:cNvGrpSpPr>
            <a:grpSpLocks/>
          </p:cNvGrpSpPr>
          <p:nvPr/>
        </p:nvGrpSpPr>
        <p:grpSpPr bwMode="auto">
          <a:xfrm>
            <a:off x="3161728" y="4619791"/>
            <a:ext cx="1064770" cy="1072294"/>
            <a:chOff x="0" y="0"/>
            <a:chExt cx="2132807" cy="2132807"/>
          </a:xfrm>
        </p:grpSpPr>
        <p:sp useBgFill="1">
          <p:nvSpPr>
            <p:cNvPr id="45" name="椭圆 1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6" name="椭圆 15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7" name="Group 19"/>
          <p:cNvGrpSpPr>
            <a:grpSpLocks/>
          </p:cNvGrpSpPr>
          <p:nvPr/>
        </p:nvGrpSpPr>
        <p:grpSpPr bwMode="auto">
          <a:xfrm>
            <a:off x="5047962" y="4619791"/>
            <a:ext cx="1064770" cy="1072294"/>
            <a:chOff x="0" y="0"/>
            <a:chExt cx="2132807" cy="2132807"/>
          </a:xfrm>
        </p:grpSpPr>
        <p:sp useBgFill="1">
          <p:nvSpPr>
            <p:cNvPr id="48" name="椭圆 17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9" name="椭圆 18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sp>
        <p:nvSpPr>
          <p:cNvPr id="50" name="Freeform 5"/>
          <p:cNvSpPr>
            <a:spLocks noChangeArrowheads="1"/>
          </p:cNvSpPr>
          <p:nvPr/>
        </p:nvSpPr>
        <p:spPr bwMode="auto">
          <a:xfrm rot="2473291">
            <a:off x="5185918" y="2874021"/>
            <a:ext cx="430172" cy="275912"/>
          </a:xfrm>
          <a:custGeom>
            <a:avLst/>
            <a:gdLst>
              <a:gd name="T0" fmla="*/ 0 w 221"/>
              <a:gd name="T1" fmla="*/ 2147483647 h 140"/>
              <a:gd name="T2" fmla="*/ 2147483647 w 221"/>
              <a:gd name="T3" fmla="*/ 2147483647 h 140"/>
              <a:gd name="T4" fmla="*/ 2147483647 w 221"/>
              <a:gd name="T5" fmla="*/ 2147483647 h 140"/>
              <a:gd name="T6" fmla="*/ 2147483647 w 221"/>
              <a:gd name="T7" fmla="*/ 2147483647 h 140"/>
              <a:gd name="T8" fmla="*/ 2147483647 w 221"/>
              <a:gd name="T9" fmla="*/ 2147483647 h 140"/>
              <a:gd name="T10" fmla="*/ 0 w 221"/>
              <a:gd name="T11" fmla="*/ 2147483647 h 140"/>
              <a:gd name="T12" fmla="*/ 0 w 221"/>
              <a:gd name="T13" fmla="*/ 2147483647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Freeform 5"/>
          <p:cNvSpPr>
            <a:spLocks noChangeArrowheads="1"/>
          </p:cNvSpPr>
          <p:nvPr/>
        </p:nvSpPr>
        <p:spPr bwMode="auto">
          <a:xfrm rot="19126709" flipV="1">
            <a:off x="3563055" y="2817584"/>
            <a:ext cx="430172" cy="275912"/>
          </a:xfrm>
          <a:custGeom>
            <a:avLst/>
            <a:gdLst>
              <a:gd name="T0" fmla="*/ 0 w 221"/>
              <a:gd name="T1" fmla="*/ 2147483647 h 140"/>
              <a:gd name="T2" fmla="*/ 2147483647 w 221"/>
              <a:gd name="T3" fmla="*/ 2147483647 h 140"/>
              <a:gd name="T4" fmla="*/ 2147483647 w 221"/>
              <a:gd name="T5" fmla="*/ 2147483647 h 140"/>
              <a:gd name="T6" fmla="*/ 2147483647 w 221"/>
              <a:gd name="T7" fmla="*/ 2147483647 h 140"/>
              <a:gd name="T8" fmla="*/ 2147483647 w 221"/>
              <a:gd name="T9" fmla="*/ 2147483647 h 140"/>
              <a:gd name="T10" fmla="*/ 0 w 221"/>
              <a:gd name="T11" fmla="*/ 2147483647 h 140"/>
              <a:gd name="T12" fmla="*/ 0 w 221"/>
              <a:gd name="T13" fmla="*/ 2147483647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Freeform 5"/>
          <p:cNvSpPr>
            <a:spLocks noChangeArrowheads="1"/>
          </p:cNvSpPr>
          <p:nvPr/>
        </p:nvSpPr>
        <p:spPr bwMode="auto">
          <a:xfrm rot="3354704" flipH="1" flipV="1">
            <a:off x="3103410" y="4235396"/>
            <a:ext cx="430172" cy="275912"/>
          </a:xfrm>
          <a:custGeom>
            <a:avLst/>
            <a:gdLst>
              <a:gd name="T0" fmla="*/ 0 w 221"/>
              <a:gd name="T1" fmla="*/ 2147483647 h 140"/>
              <a:gd name="T2" fmla="*/ 2147483647 w 221"/>
              <a:gd name="T3" fmla="*/ 2147483647 h 140"/>
              <a:gd name="T4" fmla="*/ 2147483647 w 221"/>
              <a:gd name="T5" fmla="*/ 2147483647 h 140"/>
              <a:gd name="T6" fmla="*/ 2147483647 w 221"/>
              <a:gd name="T7" fmla="*/ 2147483647 h 140"/>
              <a:gd name="T8" fmla="*/ 2147483647 w 221"/>
              <a:gd name="T9" fmla="*/ 2147483647 h 140"/>
              <a:gd name="T10" fmla="*/ 0 w 221"/>
              <a:gd name="T11" fmla="*/ 2147483647 h 140"/>
              <a:gd name="T12" fmla="*/ 0 w 221"/>
              <a:gd name="T13" fmla="*/ 2147483647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Freeform 5"/>
          <p:cNvSpPr>
            <a:spLocks noChangeArrowheads="1"/>
          </p:cNvSpPr>
          <p:nvPr/>
        </p:nvSpPr>
        <p:spPr bwMode="auto">
          <a:xfrm rot="18000000" flipH="1">
            <a:off x="5681932" y="4265495"/>
            <a:ext cx="430172" cy="275912"/>
          </a:xfrm>
          <a:custGeom>
            <a:avLst/>
            <a:gdLst>
              <a:gd name="T0" fmla="*/ 0 w 221"/>
              <a:gd name="T1" fmla="*/ 2147483647 h 140"/>
              <a:gd name="T2" fmla="*/ 2147483647 w 221"/>
              <a:gd name="T3" fmla="*/ 2147483647 h 140"/>
              <a:gd name="T4" fmla="*/ 2147483647 w 221"/>
              <a:gd name="T5" fmla="*/ 2147483647 h 140"/>
              <a:gd name="T6" fmla="*/ 2147483647 w 221"/>
              <a:gd name="T7" fmla="*/ 2147483647 h 140"/>
              <a:gd name="T8" fmla="*/ 2147483647 w 221"/>
              <a:gd name="T9" fmla="*/ 2147483647 h 140"/>
              <a:gd name="T10" fmla="*/ 0 w 221"/>
              <a:gd name="T11" fmla="*/ 2147483647 h 140"/>
              <a:gd name="T12" fmla="*/ 0 w 221"/>
              <a:gd name="T13" fmla="*/ 2147483647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Freeform 5"/>
          <p:cNvSpPr>
            <a:spLocks noChangeArrowheads="1"/>
          </p:cNvSpPr>
          <p:nvPr/>
        </p:nvSpPr>
        <p:spPr bwMode="auto">
          <a:xfrm flipH="1">
            <a:off x="4383265" y="5078808"/>
            <a:ext cx="430172" cy="275912"/>
          </a:xfrm>
          <a:custGeom>
            <a:avLst/>
            <a:gdLst>
              <a:gd name="T0" fmla="*/ 0 w 221"/>
              <a:gd name="T1" fmla="*/ 2147483647 h 140"/>
              <a:gd name="T2" fmla="*/ 2147483647 w 221"/>
              <a:gd name="T3" fmla="*/ 2147483647 h 140"/>
              <a:gd name="T4" fmla="*/ 2147483647 w 221"/>
              <a:gd name="T5" fmla="*/ 2147483647 h 140"/>
              <a:gd name="T6" fmla="*/ 2147483647 w 221"/>
              <a:gd name="T7" fmla="*/ 2147483647 h 140"/>
              <a:gd name="T8" fmla="*/ 2147483647 w 221"/>
              <a:gd name="T9" fmla="*/ 2147483647 h 140"/>
              <a:gd name="T10" fmla="*/ 0 w 221"/>
              <a:gd name="T11" fmla="*/ 2147483647 h 140"/>
              <a:gd name="T12" fmla="*/ 0 w 221"/>
              <a:gd name="T13" fmla="*/ 2147483647 h 14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21" h="140">
                <a:moveTo>
                  <a:pt x="0" y="110"/>
                </a:moveTo>
                <a:cubicBezTo>
                  <a:pt x="0" y="129"/>
                  <a:pt x="15" y="140"/>
                  <a:pt x="32" y="134"/>
                </a:cubicBezTo>
                <a:cubicBezTo>
                  <a:pt x="203" y="80"/>
                  <a:pt x="203" y="80"/>
                  <a:pt x="203" y="80"/>
                </a:cubicBezTo>
                <a:cubicBezTo>
                  <a:pt x="221" y="75"/>
                  <a:pt x="221" y="65"/>
                  <a:pt x="203" y="60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0"/>
                  <a:pt x="0" y="11"/>
                  <a:pt x="0" y="30"/>
                </a:cubicBezTo>
                <a:lnTo>
                  <a:pt x="0" y="110"/>
                </a:ln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55" name="Group 27"/>
          <p:cNvGrpSpPr>
            <a:grpSpLocks/>
          </p:cNvGrpSpPr>
          <p:nvPr/>
        </p:nvGrpSpPr>
        <p:grpSpPr bwMode="auto">
          <a:xfrm>
            <a:off x="4301746" y="3514889"/>
            <a:ext cx="706083" cy="719879"/>
            <a:chOff x="0" y="0"/>
            <a:chExt cx="739775" cy="754063"/>
          </a:xfrm>
        </p:grpSpPr>
        <p:sp>
          <p:nvSpPr>
            <p:cNvPr id="56" name="Freeform 619"/>
            <p:cNvSpPr>
              <a:spLocks noEditPoints="1" noChangeArrowheads="1"/>
            </p:cNvSpPr>
            <p:nvPr/>
          </p:nvSpPr>
          <p:spPr bwMode="auto">
            <a:xfrm>
              <a:off x="0" y="150813"/>
              <a:ext cx="600075" cy="603250"/>
            </a:xfrm>
            <a:custGeom>
              <a:avLst/>
              <a:gdLst>
                <a:gd name="T0" fmla="*/ 2147483647 w 160"/>
                <a:gd name="T1" fmla="*/ 2147483647 h 161"/>
                <a:gd name="T2" fmla="*/ 2147483647 w 160"/>
                <a:gd name="T3" fmla="*/ 2147483647 h 161"/>
                <a:gd name="T4" fmla="*/ 2147483647 w 160"/>
                <a:gd name="T5" fmla="*/ 2147483647 h 161"/>
                <a:gd name="T6" fmla="*/ 2147483647 w 160"/>
                <a:gd name="T7" fmla="*/ 2147483647 h 161"/>
                <a:gd name="T8" fmla="*/ 2147483647 w 160"/>
                <a:gd name="T9" fmla="*/ 2147483647 h 161"/>
                <a:gd name="T10" fmla="*/ 2147483647 w 160"/>
                <a:gd name="T11" fmla="*/ 2147483647 h 161"/>
                <a:gd name="T12" fmla="*/ 0 w 160"/>
                <a:gd name="T13" fmla="*/ 2147483647 h 161"/>
                <a:gd name="T14" fmla="*/ 2147483647 w 160"/>
                <a:gd name="T15" fmla="*/ 2147483647 h 161"/>
                <a:gd name="T16" fmla="*/ 2147483647 w 160"/>
                <a:gd name="T17" fmla="*/ 2147483647 h 161"/>
                <a:gd name="T18" fmla="*/ 2147483647 w 160"/>
                <a:gd name="T19" fmla="*/ 2147483647 h 161"/>
                <a:gd name="T20" fmla="*/ 2147483647 w 160"/>
                <a:gd name="T21" fmla="*/ 2147483647 h 161"/>
                <a:gd name="T22" fmla="*/ 2147483647 w 160"/>
                <a:gd name="T23" fmla="*/ 2147483647 h 161"/>
                <a:gd name="T24" fmla="*/ 2147483647 w 160"/>
                <a:gd name="T25" fmla="*/ 2147483647 h 161"/>
                <a:gd name="T26" fmla="*/ 2147483647 w 160"/>
                <a:gd name="T27" fmla="*/ 2147483647 h 161"/>
                <a:gd name="T28" fmla="*/ 2147483647 w 160"/>
                <a:gd name="T29" fmla="*/ 2147483647 h 161"/>
                <a:gd name="T30" fmla="*/ 2147483647 w 160"/>
                <a:gd name="T31" fmla="*/ 2147483647 h 161"/>
                <a:gd name="T32" fmla="*/ 2147483647 w 160"/>
                <a:gd name="T33" fmla="*/ 2147483647 h 161"/>
                <a:gd name="T34" fmla="*/ 2147483647 w 160"/>
                <a:gd name="T35" fmla="*/ 2147483647 h 161"/>
                <a:gd name="T36" fmla="*/ 2147483647 w 160"/>
                <a:gd name="T37" fmla="*/ 2147483647 h 161"/>
                <a:gd name="T38" fmla="*/ 2147483647 w 160"/>
                <a:gd name="T39" fmla="*/ 2147483647 h 161"/>
                <a:gd name="T40" fmla="*/ 2147483647 w 160"/>
                <a:gd name="T41" fmla="*/ 2147483647 h 161"/>
                <a:gd name="T42" fmla="*/ 2147483647 w 160"/>
                <a:gd name="T43" fmla="*/ 2147483647 h 161"/>
                <a:gd name="T44" fmla="*/ 2147483647 w 160"/>
                <a:gd name="T45" fmla="*/ 2147483647 h 161"/>
                <a:gd name="T46" fmla="*/ 2147483647 w 160"/>
                <a:gd name="T47" fmla="*/ 2147483647 h 161"/>
                <a:gd name="T48" fmla="*/ 2147483647 w 160"/>
                <a:gd name="T49" fmla="*/ 2147483647 h 161"/>
                <a:gd name="T50" fmla="*/ 2147483647 w 160"/>
                <a:gd name="T51" fmla="*/ 2147483647 h 161"/>
                <a:gd name="T52" fmla="*/ 2147483647 w 160"/>
                <a:gd name="T53" fmla="*/ 2147483647 h 161"/>
                <a:gd name="T54" fmla="*/ 2147483647 w 160"/>
                <a:gd name="T55" fmla="*/ 2147483647 h 161"/>
                <a:gd name="T56" fmla="*/ 2147483647 w 160"/>
                <a:gd name="T57" fmla="*/ 2147483647 h 161"/>
                <a:gd name="T58" fmla="*/ 2147483647 w 160"/>
                <a:gd name="T59" fmla="*/ 2147483647 h 1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0" h="161">
                  <a:moveTo>
                    <a:pt x="88" y="3"/>
                  </a:moveTo>
                  <a:cubicBezTo>
                    <a:pt x="87" y="1"/>
                    <a:pt x="84" y="0"/>
                    <a:pt x="82" y="1"/>
                  </a:cubicBezTo>
                  <a:cubicBezTo>
                    <a:pt x="80" y="1"/>
                    <a:pt x="78" y="3"/>
                    <a:pt x="77" y="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1" y="127"/>
                    <a:pt x="0" y="129"/>
                    <a:pt x="0" y="131"/>
                  </a:cubicBezTo>
                  <a:cubicBezTo>
                    <a:pt x="0" y="133"/>
                    <a:pt x="0" y="136"/>
                    <a:pt x="2" y="137"/>
                  </a:cubicBezTo>
                  <a:cubicBezTo>
                    <a:pt x="24" y="159"/>
                    <a:pt x="24" y="159"/>
                    <a:pt x="24" y="159"/>
                  </a:cubicBezTo>
                  <a:cubicBezTo>
                    <a:pt x="25" y="160"/>
                    <a:pt x="27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1" y="161"/>
                    <a:pt x="33" y="160"/>
                    <a:pt x="34" y="158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52" y="136"/>
                    <a:pt x="53" y="136"/>
                    <a:pt x="53" y="137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60"/>
                    <a:pt x="79" y="161"/>
                    <a:pt x="80" y="161"/>
                  </a:cubicBezTo>
                  <a:cubicBezTo>
                    <a:pt x="82" y="161"/>
                    <a:pt x="84" y="160"/>
                    <a:pt x="85" y="159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1" y="153"/>
                    <a:pt x="91" y="149"/>
                    <a:pt x="88" y="146"/>
                  </a:cubicBezTo>
                  <a:cubicBezTo>
                    <a:pt x="69" y="127"/>
                    <a:pt x="69" y="127"/>
                    <a:pt x="69" y="127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3"/>
                    <a:pt x="160" y="81"/>
                    <a:pt x="160" y="79"/>
                  </a:cubicBezTo>
                  <a:cubicBezTo>
                    <a:pt x="160" y="76"/>
                    <a:pt x="160" y="74"/>
                    <a:pt x="158" y="73"/>
                  </a:cubicBezTo>
                  <a:lnTo>
                    <a:pt x="88" y="3"/>
                  </a:lnTo>
                  <a:close/>
                  <a:moveTo>
                    <a:pt x="28" y="148"/>
                  </a:moveTo>
                  <a:cubicBezTo>
                    <a:pt x="13" y="132"/>
                    <a:pt x="13" y="132"/>
                    <a:pt x="13" y="132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36" y="135"/>
                    <a:pt x="36" y="135"/>
                    <a:pt x="36" y="135"/>
                  </a:cubicBezTo>
                  <a:lnTo>
                    <a:pt x="28" y="14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620"/>
            <p:cNvSpPr>
              <a:spLocks noChangeArrowheads="1"/>
            </p:cNvSpPr>
            <p:nvPr/>
          </p:nvSpPr>
          <p:spPr bwMode="auto">
            <a:xfrm>
              <a:off x="420687" y="0"/>
              <a:ext cx="319088" cy="322263"/>
            </a:xfrm>
            <a:custGeom>
              <a:avLst/>
              <a:gdLst>
                <a:gd name="T0" fmla="*/ 2147483647 w 85"/>
                <a:gd name="T1" fmla="*/ 2147483647 h 86"/>
                <a:gd name="T2" fmla="*/ 2147483647 w 85"/>
                <a:gd name="T3" fmla="*/ 2147483647 h 86"/>
                <a:gd name="T4" fmla="*/ 2147483647 w 85"/>
                <a:gd name="T5" fmla="*/ 2147483647 h 86"/>
                <a:gd name="T6" fmla="*/ 2147483647 w 85"/>
                <a:gd name="T7" fmla="*/ 2147483647 h 86"/>
                <a:gd name="T8" fmla="*/ 2147483647 w 85"/>
                <a:gd name="T9" fmla="*/ 2147483647 h 86"/>
                <a:gd name="T10" fmla="*/ 2147483647 w 85"/>
                <a:gd name="T11" fmla="*/ 2147483647 h 86"/>
                <a:gd name="T12" fmla="*/ 2147483647 w 85"/>
                <a:gd name="T13" fmla="*/ 2147483647 h 86"/>
                <a:gd name="T14" fmla="*/ 2147483647 w 85"/>
                <a:gd name="T15" fmla="*/ 2147483647 h 86"/>
                <a:gd name="T16" fmla="*/ 2147483647 w 85"/>
                <a:gd name="T17" fmla="*/ 2147483647 h 86"/>
                <a:gd name="T18" fmla="*/ 2147483647 w 85"/>
                <a:gd name="T19" fmla="*/ 2147483647 h 86"/>
                <a:gd name="T20" fmla="*/ 2147483647 w 85"/>
                <a:gd name="T21" fmla="*/ 2147483647 h 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85" h="86">
                  <a:moveTo>
                    <a:pt x="85" y="77"/>
                  </a:moveTo>
                  <a:cubicBezTo>
                    <a:pt x="81" y="57"/>
                    <a:pt x="73" y="39"/>
                    <a:pt x="60" y="26"/>
                  </a:cubicBezTo>
                  <a:cubicBezTo>
                    <a:pt x="46" y="13"/>
                    <a:pt x="29" y="4"/>
                    <a:pt x="8" y="1"/>
                  </a:cubicBezTo>
                  <a:cubicBezTo>
                    <a:pt x="6" y="0"/>
                    <a:pt x="3" y="2"/>
                    <a:pt x="1" y="5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4"/>
                    <a:pt x="39" y="22"/>
                    <a:pt x="51" y="35"/>
                  </a:cubicBezTo>
                  <a:cubicBezTo>
                    <a:pt x="63" y="47"/>
                    <a:pt x="72" y="63"/>
                    <a:pt x="75" y="83"/>
                  </a:cubicBezTo>
                  <a:cubicBezTo>
                    <a:pt x="75" y="85"/>
                    <a:pt x="78" y="86"/>
                    <a:pt x="81" y="84"/>
                  </a:cubicBezTo>
                  <a:cubicBezTo>
                    <a:pt x="82" y="84"/>
                    <a:pt x="82" y="83"/>
                    <a:pt x="83" y="83"/>
                  </a:cubicBezTo>
                  <a:cubicBezTo>
                    <a:pt x="85" y="81"/>
                    <a:pt x="85" y="79"/>
                    <a:pt x="85" y="77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621"/>
            <p:cNvSpPr>
              <a:spLocks noChangeArrowheads="1"/>
            </p:cNvSpPr>
            <p:nvPr/>
          </p:nvSpPr>
          <p:spPr bwMode="auto">
            <a:xfrm>
              <a:off x="417512" y="120650"/>
              <a:ext cx="206375" cy="206375"/>
            </a:xfrm>
            <a:custGeom>
              <a:avLst/>
              <a:gdLst>
                <a:gd name="T0" fmla="*/ 2147483647 w 55"/>
                <a:gd name="T1" fmla="*/ 2147483647 h 55"/>
                <a:gd name="T2" fmla="*/ 2147483647 w 55"/>
                <a:gd name="T3" fmla="*/ 2147483647 h 55"/>
                <a:gd name="T4" fmla="*/ 2147483647 w 55"/>
                <a:gd name="T5" fmla="*/ 2147483647 h 55"/>
                <a:gd name="T6" fmla="*/ 2147483647 w 55"/>
                <a:gd name="T7" fmla="*/ 2147483647 h 55"/>
                <a:gd name="T8" fmla="*/ 2147483647 w 55"/>
                <a:gd name="T9" fmla="*/ 2147483647 h 55"/>
                <a:gd name="T10" fmla="*/ 2147483647 w 55"/>
                <a:gd name="T11" fmla="*/ 2147483647 h 55"/>
                <a:gd name="T12" fmla="*/ 2147483647 w 55"/>
                <a:gd name="T13" fmla="*/ 2147483647 h 55"/>
                <a:gd name="T14" fmla="*/ 2147483647 w 55"/>
                <a:gd name="T15" fmla="*/ 2147483647 h 55"/>
                <a:gd name="T16" fmla="*/ 2147483647 w 55"/>
                <a:gd name="T17" fmla="*/ 2147483647 h 55"/>
                <a:gd name="T18" fmla="*/ 2147483647 w 55"/>
                <a:gd name="T19" fmla="*/ 2147483647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5" h="55">
                  <a:moveTo>
                    <a:pt x="37" y="18"/>
                  </a:moveTo>
                  <a:cubicBezTo>
                    <a:pt x="29" y="10"/>
                    <a:pt x="20" y="4"/>
                    <a:pt x="8" y="1"/>
                  </a:cubicBezTo>
                  <a:cubicBezTo>
                    <a:pt x="6" y="0"/>
                    <a:pt x="3" y="2"/>
                    <a:pt x="1" y="4"/>
                  </a:cubicBezTo>
                  <a:cubicBezTo>
                    <a:pt x="0" y="7"/>
                    <a:pt x="0" y="10"/>
                    <a:pt x="2" y="10"/>
                  </a:cubicBezTo>
                  <a:cubicBezTo>
                    <a:pt x="12" y="14"/>
                    <a:pt x="21" y="19"/>
                    <a:pt x="28" y="26"/>
                  </a:cubicBezTo>
                  <a:cubicBezTo>
                    <a:pt x="36" y="33"/>
                    <a:pt x="41" y="42"/>
                    <a:pt x="44" y="53"/>
                  </a:cubicBezTo>
                  <a:cubicBezTo>
                    <a:pt x="45" y="55"/>
                    <a:pt x="48" y="55"/>
                    <a:pt x="51" y="54"/>
                  </a:cubicBezTo>
                  <a:cubicBezTo>
                    <a:pt x="51" y="53"/>
                    <a:pt x="52" y="53"/>
                    <a:pt x="52" y="52"/>
                  </a:cubicBezTo>
                  <a:cubicBezTo>
                    <a:pt x="54" y="51"/>
                    <a:pt x="55" y="48"/>
                    <a:pt x="54" y="46"/>
                  </a:cubicBezTo>
                  <a:cubicBezTo>
                    <a:pt x="51" y="35"/>
                    <a:pt x="45" y="26"/>
                    <a:pt x="37" y="18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9" name="矩形 33"/>
          <p:cNvSpPr>
            <a:spLocks noChangeArrowheads="1"/>
          </p:cNvSpPr>
          <p:nvPr/>
        </p:nvSpPr>
        <p:spPr bwMode="auto">
          <a:xfrm>
            <a:off x="4215526" y="2213087"/>
            <a:ext cx="768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LOREM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IPSUM 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矩形 38"/>
          <p:cNvSpPr>
            <a:spLocks noChangeArrowheads="1"/>
          </p:cNvSpPr>
          <p:nvPr/>
        </p:nvSpPr>
        <p:spPr bwMode="auto">
          <a:xfrm>
            <a:off x="3311915" y="4900719"/>
            <a:ext cx="768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LOREM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IPSUM </a:t>
            </a: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矩形 39"/>
          <p:cNvSpPr>
            <a:spLocks noChangeArrowheads="1"/>
          </p:cNvSpPr>
          <p:nvPr/>
        </p:nvSpPr>
        <p:spPr bwMode="auto">
          <a:xfrm>
            <a:off x="2640947" y="3305447"/>
            <a:ext cx="768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LOREM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IPSUM </a:t>
            </a: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矩形 40"/>
          <p:cNvSpPr>
            <a:spLocks noChangeArrowheads="1"/>
          </p:cNvSpPr>
          <p:nvPr/>
        </p:nvSpPr>
        <p:spPr bwMode="auto">
          <a:xfrm>
            <a:off x="5224486" y="4900719"/>
            <a:ext cx="768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LOREM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IPSUM </a:t>
            </a: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3" name="矩形 41"/>
          <p:cNvSpPr>
            <a:spLocks noChangeArrowheads="1"/>
          </p:cNvSpPr>
          <p:nvPr/>
        </p:nvSpPr>
        <p:spPr bwMode="auto">
          <a:xfrm>
            <a:off x="5787597" y="3305447"/>
            <a:ext cx="768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LOREM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IPSUM </a:t>
            </a:r>
            <a:endParaRPr kumimoji="0" lang="zh-CN" altLang="en-US" sz="14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4" name="矩形 42"/>
          <p:cNvSpPr>
            <a:spLocks noChangeArrowheads="1"/>
          </p:cNvSpPr>
          <p:nvPr/>
        </p:nvSpPr>
        <p:spPr bwMode="auto">
          <a:xfrm>
            <a:off x="6976837" y="3197590"/>
            <a:ext cx="2167163" cy="99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5" name="圆角矩形 43"/>
          <p:cNvSpPr>
            <a:spLocks noChangeArrowheads="1"/>
          </p:cNvSpPr>
          <p:nvPr/>
        </p:nvSpPr>
        <p:spPr bwMode="auto">
          <a:xfrm rot="16200000">
            <a:off x="6608119" y="3526176"/>
            <a:ext cx="607006" cy="75249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6" name="圆角矩形 44"/>
          <p:cNvSpPr>
            <a:spLocks noChangeArrowheads="1"/>
          </p:cNvSpPr>
          <p:nvPr/>
        </p:nvSpPr>
        <p:spPr bwMode="auto">
          <a:xfrm rot="16200000">
            <a:off x="1947716" y="3526176"/>
            <a:ext cx="607006" cy="75249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4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7" name="矩形 45"/>
          <p:cNvSpPr>
            <a:spLocks noChangeArrowheads="1"/>
          </p:cNvSpPr>
          <p:nvPr/>
        </p:nvSpPr>
        <p:spPr bwMode="auto">
          <a:xfrm>
            <a:off x="10062" y="3211386"/>
            <a:ext cx="2167163" cy="991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9792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7"/>
          <p:cNvGrpSpPr>
            <a:grpSpLocks/>
          </p:cNvGrpSpPr>
          <p:nvPr/>
        </p:nvGrpSpPr>
        <p:grpSpPr bwMode="auto">
          <a:xfrm>
            <a:off x="943502" y="1772816"/>
            <a:ext cx="942223" cy="942222"/>
            <a:chOff x="0" y="0"/>
            <a:chExt cx="2132807" cy="2132807"/>
          </a:xfrm>
        </p:grpSpPr>
        <p:sp useBgFill="1">
          <p:nvSpPr>
            <p:cNvPr id="70" name="椭圆 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71" name="椭圆 5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72" name="Group 10"/>
          <p:cNvGrpSpPr>
            <a:grpSpLocks/>
          </p:cNvGrpSpPr>
          <p:nvPr/>
        </p:nvGrpSpPr>
        <p:grpSpPr bwMode="auto">
          <a:xfrm>
            <a:off x="4161958" y="1772816"/>
            <a:ext cx="942222" cy="942222"/>
            <a:chOff x="0" y="0"/>
            <a:chExt cx="2132807" cy="2132807"/>
          </a:xfrm>
        </p:grpSpPr>
        <p:sp useBgFill="1">
          <p:nvSpPr>
            <p:cNvPr id="73" name="椭圆 7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74" name="椭圆 8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75" name="Group 13"/>
          <p:cNvGrpSpPr>
            <a:grpSpLocks/>
          </p:cNvGrpSpPr>
          <p:nvPr/>
        </p:nvGrpSpPr>
        <p:grpSpPr bwMode="auto">
          <a:xfrm>
            <a:off x="7380412" y="1772816"/>
            <a:ext cx="940843" cy="942222"/>
            <a:chOff x="0" y="0"/>
            <a:chExt cx="2132807" cy="2132807"/>
          </a:xfrm>
        </p:grpSpPr>
        <p:sp useBgFill="1">
          <p:nvSpPr>
            <p:cNvPr id="76" name="椭圆 10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77" name="椭圆 11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78" name="Group 16"/>
          <p:cNvGrpSpPr>
            <a:grpSpLocks/>
          </p:cNvGrpSpPr>
          <p:nvPr/>
        </p:nvGrpSpPr>
        <p:grpSpPr bwMode="auto">
          <a:xfrm>
            <a:off x="954538" y="3715201"/>
            <a:ext cx="942223" cy="942222"/>
            <a:chOff x="0" y="0"/>
            <a:chExt cx="2132807" cy="2132807"/>
          </a:xfrm>
        </p:grpSpPr>
        <p:sp useBgFill="1">
          <p:nvSpPr>
            <p:cNvPr id="79" name="椭圆 13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80" name="椭圆 14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81" name="Group 19"/>
          <p:cNvGrpSpPr>
            <a:grpSpLocks/>
          </p:cNvGrpSpPr>
          <p:nvPr/>
        </p:nvGrpSpPr>
        <p:grpSpPr bwMode="auto">
          <a:xfrm>
            <a:off x="4172994" y="3715201"/>
            <a:ext cx="942222" cy="942222"/>
            <a:chOff x="0" y="0"/>
            <a:chExt cx="2132807" cy="2132807"/>
          </a:xfrm>
        </p:grpSpPr>
        <p:sp useBgFill="1">
          <p:nvSpPr>
            <p:cNvPr id="82" name="椭圆 16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83" name="椭圆 17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84" name="Group 22"/>
          <p:cNvGrpSpPr>
            <a:grpSpLocks/>
          </p:cNvGrpSpPr>
          <p:nvPr/>
        </p:nvGrpSpPr>
        <p:grpSpPr bwMode="auto">
          <a:xfrm>
            <a:off x="7391449" y="3715201"/>
            <a:ext cx="940843" cy="942222"/>
            <a:chOff x="0" y="0"/>
            <a:chExt cx="2132807" cy="2132807"/>
          </a:xfrm>
        </p:grpSpPr>
        <p:sp useBgFill="1">
          <p:nvSpPr>
            <p:cNvPr id="85" name="椭圆 1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86" name="椭圆 20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1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87" name="Group 25"/>
          <p:cNvGrpSpPr>
            <a:grpSpLocks/>
          </p:cNvGrpSpPr>
          <p:nvPr/>
        </p:nvGrpSpPr>
        <p:grpSpPr bwMode="auto">
          <a:xfrm>
            <a:off x="1176644" y="1997680"/>
            <a:ext cx="473180" cy="460765"/>
            <a:chOff x="0" y="0"/>
            <a:chExt cx="723900" cy="708025"/>
          </a:xfrm>
        </p:grpSpPr>
        <p:sp>
          <p:nvSpPr>
            <p:cNvPr id="88" name="Freeform 710"/>
            <p:cNvSpPr>
              <a:spLocks noChangeArrowheads="1"/>
            </p:cNvSpPr>
            <p:nvPr/>
          </p:nvSpPr>
          <p:spPr bwMode="auto">
            <a:xfrm>
              <a:off x="0" y="660400"/>
              <a:ext cx="723900" cy="47625"/>
            </a:xfrm>
            <a:custGeom>
              <a:avLst/>
              <a:gdLst>
                <a:gd name="T0" fmla="*/ 2147483647 w 193"/>
                <a:gd name="T1" fmla="*/ 0 h 13"/>
                <a:gd name="T2" fmla="*/ 2147483647 w 193"/>
                <a:gd name="T3" fmla="*/ 0 h 13"/>
                <a:gd name="T4" fmla="*/ 0 w 193"/>
                <a:gd name="T5" fmla="*/ 2147483647 h 13"/>
                <a:gd name="T6" fmla="*/ 2147483647 w 193"/>
                <a:gd name="T7" fmla="*/ 2147483647 h 13"/>
                <a:gd name="T8" fmla="*/ 2147483647 w 193"/>
                <a:gd name="T9" fmla="*/ 2147483647 h 13"/>
                <a:gd name="T10" fmla="*/ 2147483647 w 193"/>
                <a:gd name="T11" fmla="*/ 2147483647 h 13"/>
                <a:gd name="T12" fmla="*/ 2147483647 w 193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3" h="13">
                  <a:moveTo>
                    <a:pt x="18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86" y="13"/>
                    <a:pt x="186" y="13"/>
                    <a:pt x="186" y="13"/>
                  </a:cubicBezTo>
                  <a:cubicBezTo>
                    <a:pt x="190" y="13"/>
                    <a:pt x="193" y="10"/>
                    <a:pt x="193" y="6"/>
                  </a:cubicBezTo>
                  <a:cubicBezTo>
                    <a:pt x="193" y="3"/>
                    <a:pt x="190" y="0"/>
                    <a:pt x="1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Freeform 711"/>
            <p:cNvSpPr>
              <a:spLocks noChangeArrowheads="1"/>
            </p:cNvSpPr>
            <p:nvPr/>
          </p:nvSpPr>
          <p:spPr bwMode="auto">
            <a:xfrm>
              <a:off x="96837" y="396875"/>
              <a:ext cx="131763" cy="222250"/>
            </a:xfrm>
            <a:custGeom>
              <a:avLst/>
              <a:gdLst>
                <a:gd name="T0" fmla="*/ 2147483647 w 35"/>
                <a:gd name="T1" fmla="*/ 2147483647 h 59"/>
                <a:gd name="T2" fmla="*/ 2147483647 w 35"/>
                <a:gd name="T3" fmla="*/ 2147483647 h 59"/>
                <a:gd name="T4" fmla="*/ 2147483647 w 35"/>
                <a:gd name="T5" fmla="*/ 2147483647 h 59"/>
                <a:gd name="T6" fmla="*/ 2147483647 w 35"/>
                <a:gd name="T7" fmla="*/ 2147483647 h 59"/>
                <a:gd name="T8" fmla="*/ 2147483647 w 35"/>
                <a:gd name="T9" fmla="*/ 0 h 59"/>
                <a:gd name="T10" fmla="*/ 2147483647 w 35"/>
                <a:gd name="T11" fmla="*/ 0 h 59"/>
                <a:gd name="T12" fmla="*/ 0 w 35"/>
                <a:gd name="T13" fmla="*/ 2147483647 h 59"/>
                <a:gd name="T14" fmla="*/ 0 w 35"/>
                <a:gd name="T15" fmla="*/ 2147483647 h 59"/>
                <a:gd name="T16" fmla="*/ 2147483647 w 35"/>
                <a:gd name="T17" fmla="*/ 2147483647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59">
                  <a:moveTo>
                    <a:pt x="4" y="59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33" y="59"/>
                    <a:pt x="35" y="57"/>
                    <a:pt x="35" y="5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2" y="59"/>
                    <a:pt x="4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712"/>
            <p:cNvSpPr>
              <a:spLocks noChangeArrowheads="1"/>
            </p:cNvSpPr>
            <p:nvPr/>
          </p:nvSpPr>
          <p:spPr bwMode="auto">
            <a:xfrm>
              <a:off x="292100" y="484188"/>
              <a:ext cx="131763" cy="134938"/>
            </a:xfrm>
            <a:custGeom>
              <a:avLst/>
              <a:gdLst>
                <a:gd name="T0" fmla="*/ 2147483647 w 35"/>
                <a:gd name="T1" fmla="*/ 0 h 36"/>
                <a:gd name="T2" fmla="*/ 0 w 35"/>
                <a:gd name="T3" fmla="*/ 2147483647 h 36"/>
                <a:gd name="T4" fmla="*/ 0 w 35"/>
                <a:gd name="T5" fmla="*/ 2147483647 h 36"/>
                <a:gd name="T6" fmla="*/ 2147483647 w 35"/>
                <a:gd name="T7" fmla="*/ 2147483647 h 36"/>
                <a:gd name="T8" fmla="*/ 2147483647 w 35"/>
                <a:gd name="T9" fmla="*/ 2147483647 h 36"/>
                <a:gd name="T10" fmla="*/ 2147483647 w 35"/>
                <a:gd name="T11" fmla="*/ 2147483647 h 36"/>
                <a:gd name="T12" fmla="*/ 2147483647 w 35"/>
                <a:gd name="T13" fmla="*/ 2147483647 h 36"/>
                <a:gd name="T14" fmla="*/ 2147483647 w 35"/>
                <a:gd name="T15" fmla="*/ 0 h 36"/>
                <a:gd name="T16" fmla="*/ 2147483647 w 35"/>
                <a:gd name="T17" fmla="*/ 0 h 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36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6"/>
                    <a:pt x="4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4" y="36"/>
                    <a:pt x="35" y="34"/>
                    <a:pt x="35" y="32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713"/>
            <p:cNvSpPr>
              <a:spLocks noChangeArrowheads="1"/>
            </p:cNvSpPr>
            <p:nvPr/>
          </p:nvSpPr>
          <p:spPr bwMode="auto">
            <a:xfrm>
              <a:off x="487362" y="288925"/>
              <a:ext cx="134938" cy="330200"/>
            </a:xfrm>
            <a:custGeom>
              <a:avLst/>
              <a:gdLst>
                <a:gd name="T0" fmla="*/ 2147483647 w 36"/>
                <a:gd name="T1" fmla="*/ 0 h 88"/>
                <a:gd name="T2" fmla="*/ 0 w 36"/>
                <a:gd name="T3" fmla="*/ 2147483647 h 88"/>
                <a:gd name="T4" fmla="*/ 0 w 36"/>
                <a:gd name="T5" fmla="*/ 2147483647 h 88"/>
                <a:gd name="T6" fmla="*/ 2147483647 w 36"/>
                <a:gd name="T7" fmla="*/ 2147483647 h 88"/>
                <a:gd name="T8" fmla="*/ 2147483647 w 36"/>
                <a:gd name="T9" fmla="*/ 2147483647 h 88"/>
                <a:gd name="T10" fmla="*/ 2147483647 w 36"/>
                <a:gd name="T11" fmla="*/ 2147483647 h 88"/>
                <a:gd name="T12" fmla="*/ 2147483647 w 36"/>
                <a:gd name="T13" fmla="*/ 2147483647 h 88"/>
                <a:gd name="T14" fmla="*/ 2147483647 w 36"/>
                <a:gd name="T15" fmla="*/ 0 h 88"/>
                <a:gd name="T16" fmla="*/ 2147483647 w 36"/>
                <a:gd name="T17" fmla="*/ 0 h 8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88">
                  <a:moveTo>
                    <a:pt x="4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6"/>
                    <a:pt x="2" y="88"/>
                    <a:pt x="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4" y="88"/>
                    <a:pt x="36" y="86"/>
                    <a:pt x="36" y="8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4" y="0"/>
                    <a:pt x="3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714"/>
            <p:cNvSpPr>
              <a:spLocks noChangeArrowheads="1"/>
            </p:cNvSpPr>
            <p:nvPr/>
          </p:nvSpPr>
          <p:spPr bwMode="auto">
            <a:xfrm>
              <a:off x="142875" y="0"/>
              <a:ext cx="506413" cy="366713"/>
            </a:xfrm>
            <a:custGeom>
              <a:avLst/>
              <a:gdLst>
                <a:gd name="T0" fmla="*/ 2147483647 w 135"/>
                <a:gd name="T1" fmla="*/ 2147483647 h 98"/>
                <a:gd name="T2" fmla="*/ 2147483647 w 135"/>
                <a:gd name="T3" fmla="*/ 2147483647 h 98"/>
                <a:gd name="T4" fmla="*/ 2147483647 w 135"/>
                <a:gd name="T5" fmla="*/ 2147483647 h 98"/>
                <a:gd name="T6" fmla="*/ 2147483647 w 135"/>
                <a:gd name="T7" fmla="*/ 2147483647 h 98"/>
                <a:gd name="T8" fmla="*/ 2147483647 w 135"/>
                <a:gd name="T9" fmla="*/ 2147483647 h 98"/>
                <a:gd name="T10" fmla="*/ 2147483647 w 135"/>
                <a:gd name="T11" fmla="*/ 2147483647 h 98"/>
                <a:gd name="T12" fmla="*/ 2147483647 w 135"/>
                <a:gd name="T13" fmla="*/ 2147483647 h 98"/>
                <a:gd name="T14" fmla="*/ 2147483647 w 135"/>
                <a:gd name="T15" fmla="*/ 2147483647 h 98"/>
                <a:gd name="T16" fmla="*/ 2147483647 w 135"/>
                <a:gd name="T17" fmla="*/ 2147483647 h 98"/>
                <a:gd name="T18" fmla="*/ 2147483647 w 135"/>
                <a:gd name="T19" fmla="*/ 2147483647 h 98"/>
                <a:gd name="T20" fmla="*/ 2147483647 w 135"/>
                <a:gd name="T21" fmla="*/ 2147483647 h 98"/>
                <a:gd name="T22" fmla="*/ 2147483647 w 135"/>
                <a:gd name="T23" fmla="*/ 0 h 98"/>
                <a:gd name="T24" fmla="*/ 2147483647 w 135"/>
                <a:gd name="T25" fmla="*/ 2147483647 h 98"/>
                <a:gd name="T26" fmla="*/ 2147483647 w 135"/>
                <a:gd name="T27" fmla="*/ 2147483647 h 98"/>
                <a:gd name="T28" fmla="*/ 2147483647 w 135"/>
                <a:gd name="T29" fmla="*/ 2147483647 h 98"/>
                <a:gd name="T30" fmla="*/ 2147483647 w 135"/>
                <a:gd name="T31" fmla="*/ 2147483647 h 98"/>
                <a:gd name="T32" fmla="*/ 2147483647 w 135"/>
                <a:gd name="T33" fmla="*/ 2147483647 h 98"/>
                <a:gd name="T34" fmla="*/ 2147483647 w 135"/>
                <a:gd name="T35" fmla="*/ 2147483647 h 98"/>
                <a:gd name="T36" fmla="*/ 2147483647 w 135"/>
                <a:gd name="T37" fmla="*/ 2147483647 h 98"/>
                <a:gd name="T38" fmla="*/ 2147483647 w 135"/>
                <a:gd name="T39" fmla="*/ 2147483647 h 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35" h="98">
                  <a:moveTo>
                    <a:pt x="3" y="59"/>
                  </a:moveTo>
                  <a:cubicBezTo>
                    <a:pt x="49" y="97"/>
                    <a:pt x="49" y="97"/>
                    <a:pt x="49" y="97"/>
                  </a:cubicBezTo>
                  <a:cubicBezTo>
                    <a:pt x="50" y="98"/>
                    <a:pt x="52" y="98"/>
                    <a:pt x="53" y="98"/>
                  </a:cubicBezTo>
                  <a:cubicBezTo>
                    <a:pt x="54" y="98"/>
                    <a:pt x="56" y="98"/>
                    <a:pt x="57" y="96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7" y="36"/>
                    <a:pt x="128" y="36"/>
                    <a:pt x="129" y="36"/>
                  </a:cubicBezTo>
                  <a:cubicBezTo>
                    <a:pt x="129" y="36"/>
                    <a:pt x="130" y="36"/>
                    <a:pt x="130" y="36"/>
                  </a:cubicBezTo>
                  <a:cubicBezTo>
                    <a:pt x="132" y="35"/>
                    <a:pt x="133" y="34"/>
                    <a:pt x="133" y="32"/>
                  </a:cubicBezTo>
                  <a:cubicBezTo>
                    <a:pt x="135" y="4"/>
                    <a:pt x="135" y="4"/>
                    <a:pt x="135" y="4"/>
                  </a:cubicBezTo>
                  <a:cubicBezTo>
                    <a:pt x="135" y="3"/>
                    <a:pt x="134" y="2"/>
                    <a:pt x="133" y="1"/>
                  </a:cubicBezTo>
                  <a:cubicBezTo>
                    <a:pt x="132" y="0"/>
                    <a:pt x="131" y="0"/>
                    <a:pt x="130" y="0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7"/>
                    <a:pt x="100" y="8"/>
                    <a:pt x="99" y="10"/>
                  </a:cubicBezTo>
                  <a:cubicBezTo>
                    <a:pt x="99" y="11"/>
                    <a:pt x="100" y="13"/>
                    <a:pt x="101" y="14"/>
                  </a:cubicBezTo>
                  <a:cubicBezTo>
                    <a:pt x="109" y="20"/>
                    <a:pt x="109" y="20"/>
                    <a:pt x="109" y="20"/>
                  </a:cubicBezTo>
                  <a:cubicBezTo>
                    <a:pt x="52" y="85"/>
                    <a:pt x="52" y="85"/>
                    <a:pt x="52" y="8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7" y="49"/>
                    <a:pt x="4" y="49"/>
                    <a:pt x="2" y="51"/>
                  </a:cubicBezTo>
                  <a:cubicBezTo>
                    <a:pt x="0" y="54"/>
                    <a:pt x="0" y="57"/>
                    <a:pt x="3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3" name="Group 31"/>
          <p:cNvGrpSpPr>
            <a:grpSpLocks/>
          </p:cNvGrpSpPr>
          <p:nvPr/>
        </p:nvGrpSpPr>
        <p:grpSpPr bwMode="auto">
          <a:xfrm>
            <a:off x="7645283" y="3949722"/>
            <a:ext cx="474560" cy="467662"/>
            <a:chOff x="0" y="0"/>
            <a:chExt cx="727075" cy="715962"/>
          </a:xfrm>
        </p:grpSpPr>
        <p:sp>
          <p:nvSpPr>
            <p:cNvPr id="94" name="Freeform 715"/>
            <p:cNvSpPr>
              <a:spLocks noChangeArrowheads="1"/>
            </p:cNvSpPr>
            <p:nvPr/>
          </p:nvSpPr>
          <p:spPr bwMode="auto">
            <a:xfrm>
              <a:off x="0" y="668337"/>
              <a:ext cx="727075" cy="47625"/>
            </a:xfrm>
            <a:custGeom>
              <a:avLst/>
              <a:gdLst>
                <a:gd name="T0" fmla="*/ 2147483647 w 194"/>
                <a:gd name="T1" fmla="*/ 0 h 13"/>
                <a:gd name="T2" fmla="*/ 2147483647 w 194"/>
                <a:gd name="T3" fmla="*/ 0 h 13"/>
                <a:gd name="T4" fmla="*/ 0 w 194"/>
                <a:gd name="T5" fmla="*/ 2147483647 h 13"/>
                <a:gd name="T6" fmla="*/ 2147483647 w 194"/>
                <a:gd name="T7" fmla="*/ 2147483647 h 13"/>
                <a:gd name="T8" fmla="*/ 2147483647 w 194"/>
                <a:gd name="T9" fmla="*/ 2147483647 h 13"/>
                <a:gd name="T10" fmla="*/ 2147483647 w 194"/>
                <a:gd name="T11" fmla="*/ 2147483647 h 13"/>
                <a:gd name="T12" fmla="*/ 2147483647 w 194"/>
                <a:gd name="T13" fmla="*/ 0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4" h="13">
                  <a:moveTo>
                    <a:pt x="18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6"/>
                  </a:cubicBezTo>
                  <a:cubicBezTo>
                    <a:pt x="0" y="10"/>
                    <a:pt x="4" y="13"/>
                    <a:pt x="7" y="13"/>
                  </a:cubicBezTo>
                  <a:cubicBezTo>
                    <a:pt x="187" y="13"/>
                    <a:pt x="187" y="13"/>
                    <a:pt x="187" y="13"/>
                  </a:cubicBezTo>
                  <a:cubicBezTo>
                    <a:pt x="191" y="13"/>
                    <a:pt x="194" y="10"/>
                    <a:pt x="194" y="6"/>
                  </a:cubicBezTo>
                  <a:cubicBezTo>
                    <a:pt x="194" y="3"/>
                    <a:pt x="191" y="0"/>
                    <a:pt x="18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Freeform 716"/>
            <p:cNvSpPr>
              <a:spLocks noChangeArrowheads="1"/>
            </p:cNvSpPr>
            <p:nvPr/>
          </p:nvSpPr>
          <p:spPr bwMode="auto">
            <a:xfrm>
              <a:off x="490538" y="476250"/>
              <a:ext cx="134938" cy="150813"/>
            </a:xfrm>
            <a:custGeom>
              <a:avLst/>
              <a:gdLst>
                <a:gd name="T0" fmla="*/ 2147483647 w 36"/>
                <a:gd name="T1" fmla="*/ 0 h 40"/>
                <a:gd name="T2" fmla="*/ 0 w 36"/>
                <a:gd name="T3" fmla="*/ 2147483647 h 40"/>
                <a:gd name="T4" fmla="*/ 0 w 36"/>
                <a:gd name="T5" fmla="*/ 2147483647 h 40"/>
                <a:gd name="T6" fmla="*/ 2147483647 w 36"/>
                <a:gd name="T7" fmla="*/ 2147483647 h 40"/>
                <a:gd name="T8" fmla="*/ 2147483647 w 36"/>
                <a:gd name="T9" fmla="*/ 2147483647 h 40"/>
                <a:gd name="T10" fmla="*/ 2147483647 w 36"/>
                <a:gd name="T11" fmla="*/ 2147483647 h 40"/>
                <a:gd name="T12" fmla="*/ 2147483647 w 36"/>
                <a:gd name="T13" fmla="*/ 2147483647 h 40"/>
                <a:gd name="T14" fmla="*/ 2147483647 w 36"/>
                <a:gd name="T15" fmla="*/ 0 h 40"/>
                <a:gd name="T16" fmla="*/ 2147483647 w 36"/>
                <a:gd name="T17" fmla="*/ 0 h 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6" h="40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4" y="40"/>
                    <a:pt x="36" y="38"/>
                    <a:pt x="36" y="36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Freeform 717"/>
            <p:cNvSpPr>
              <a:spLocks noChangeArrowheads="1"/>
            </p:cNvSpPr>
            <p:nvPr/>
          </p:nvSpPr>
          <p:spPr bwMode="auto">
            <a:xfrm>
              <a:off x="295275" y="258762"/>
              <a:ext cx="131763" cy="368300"/>
            </a:xfrm>
            <a:custGeom>
              <a:avLst/>
              <a:gdLst>
                <a:gd name="T0" fmla="*/ 2147483647 w 35"/>
                <a:gd name="T1" fmla="*/ 0 h 98"/>
                <a:gd name="T2" fmla="*/ 0 w 35"/>
                <a:gd name="T3" fmla="*/ 2147483647 h 98"/>
                <a:gd name="T4" fmla="*/ 0 w 35"/>
                <a:gd name="T5" fmla="*/ 2147483647 h 98"/>
                <a:gd name="T6" fmla="*/ 2147483647 w 35"/>
                <a:gd name="T7" fmla="*/ 2147483647 h 98"/>
                <a:gd name="T8" fmla="*/ 2147483647 w 35"/>
                <a:gd name="T9" fmla="*/ 2147483647 h 98"/>
                <a:gd name="T10" fmla="*/ 2147483647 w 35"/>
                <a:gd name="T11" fmla="*/ 2147483647 h 98"/>
                <a:gd name="T12" fmla="*/ 2147483647 w 35"/>
                <a:gd name="T13" fmla="*/ 2147483647 h 98"/>
                <a:gd name="T14" fmla="*/ 2147483647 w 35"/>
                <a:gd name="T15" fmla="*/ 0 h 98"/>
                <a:gd name="T16" fmla="*/ 2147483647 w 35"/>
                <a:gd name="T17" fmla="*/ 0 h 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9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4" y="98"/>
                    <a:pt x="35" y="96"/>
                    <a:pt x="35" y="9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4" y="0"/>
                    <a:pt x="31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Freeform 718"/>
            <p:cNvSpPr>
              <a:spLocks noChangeArrowheads="1"/>
            </p:cNvSpPr>
            <p:nvPr/>
          </p:nvSpPr>
          <p:spPr bwMode="auto">
            <a:xfrm>
              <a:off x="100013" y="360362"/>
              <a:ext cx="131763" cy="266700"/>
            </a:xfrm>
            <a:custGeom>
              <a:avLst/>
              <a:gdLst>
                <a:gd name="T0" fmla="*/ 2147483647 w 35"/>
                <a:gd name="T1" fmla="*/ 2147483647 h 71"/>
                <a:gd name="T2" fmla="*/ 2147483647 w 35"/>
                <a:gd name="T3" fmla="*/ 2147483647 h 71"/>
                <a:gd name="T4" fmla="*/ 2147483647 w 35"/>
                <a:gd name="T5" fmla="*/ 2147483647 h 71"/>
                <a:gd name="T6" fmla="*/ 2147483647 w 35"/>
                <a:gd name="T7" fmla="*/ 2147483647 h 71"/>
                <a:gd name="T8" fmla="*/ 2147483647 w 35"/>
                <a:gd name="T9" fmla="*/ 0 h 71"/>
                <a:gd name="T10" fmla="*/ 2147483647 w 35"/>
                <a:gd name="T11" fmla="*/ 0 h 71"/>
                <a:gd name="T12" fmla="*/ 0 w 35"/>
                <a:gd name="T13" fmla="*/ 2147483647 h 71"/>
                <a:gd name="T14" fmla="*/ 0 w 35"/>
                <a:gd name="T15" fmla="*/ 2147483647 h 71"/>
                <a:gd name="T16" fmla="*/ 2147483647 w 35"/>
                <a:gd name="T17" fmla="*/ 2147483647 h 7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5" h="71">
                  <a:moveTo>
                    <a:pt x="4" y="71"/>
                  </a:moveTo>
                  <a:cubicBezTo>
                    <a:pt x="31" y="71"/>
                    <a:pt x="31" y="71"/>
                    <a:pt x="31" y="71"/>
                  </a:cubicBezTo>
                  <a:cubicBezTo>
                    <a:pt x="33" y="71"/>
                    <a:pt x="35" y="69"/>
                    <a:pt x="35" y="6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9"/>
                    <a:pt x="2" y="71"/>
                    <a:pt x="4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Freeform 719"/>
            <p:cNvSpPr>
              <a:spLocks noChangeArrowheads="1"/>
            </p:cNvSpPr>
            <p:nvPr/>
          </p:nvSpPr>
          <p:spPr bwMode="auto">
            <a:xfrm>
              <a:off x="146050" y="0"/>
              <a:ext cx="506413" cy="371475"/>
            </a:xfrm>
            <a:custGeom>
              <a:avLst/>
              <a:gdLst>
                <a:gd name="T0" fmla="*/ 2147483647 w 135"/>
                <a:gd name="T1" fmla="*/ 2147483647 h 99"/>
                <a:gd name="T2" fmla="*/ 2147483647 w 135"/>
                <a:gd name="T3" fmla="*/ 2147483647 h 99"/>
                <a:gd name="T4" fmla="*/ 2147483647 w 135"/>
                <a:gd name="T5" fmla="*/ 2147483647 h 99"/>
                <a:gd name="T6" fmla="*/ 2147483647 w 135"/>
                <a:gd name="T7" fmla="*/ 2147483647 h 99"/>
                <a:gd name="T8" fmla="*/ 2147483647 w 135"/>
                <a:gd name="T9" fmla="*/ 2147483647 h 99"/>
                <a:gd name="T10" fmla="*/ 2147483647 w 135"/>
                <a:gd name="T11" fmla="*/ 2147483647 h 99"/>
                <a:gd name="T12" fmla="*/ 2147483647 w 135"/>
                <a:gd name="T13" fmla="*/ 2147483647 h 99"/>
                <a:gd name="T14" fmla="*/ 2147483647 w 135"/>
                <a:gd name="T15" fmla="*/ 2147483647 h 99"/>
                <a:gd name="T16" fmla="*/ 2147483647 w 135"/>
                <a:gd name="T17" fmla="*/ 2147483647 h 99"/>
                <a:gd name="T18" fmla="*/ 2147483647 w 135"/>
                <a:gd name="T19" fmla="*/ 2147483647 h 99"/>
                <a:gd name="T20" fmla="*/ 2147483647 w 135"/>
                <a:gd name="T21" fmla="*/ 2147483647 h 99"/>
                <a:gd name="T22" fmla="*/ 2147483647 w 135"/>
                <a:gd name="T23" fmla="*/ 2147483647 h 99"/>
                <a:gd name="T24" fmla="*/ 2147483647 w 135"/>
                <a:gd name="T25" fmla="*/ 2147483647 h 99"/>
                <a:gd name="T26" fmla="*/ 2147483647 w 135"/>
                <a:gd name="T27" fmla="*/ 2147483647 h 99"/>
                <a:gd name="T28" fmla="*/ 2147483647 w 135"/>
                <a:gd name="T29" fmla="*/ 2147483647 h 99"/>
                <a:gd name="T30" fmla="*/ 2147483647 w 135"/>
                <a:gd name="T31" fmla="*/ 2147483647 h 99"/>
                <a:gd name="T32" fmla="*/ 2147483647 w 135"/>
                <a:gd name="T33" fmla="*/ 2147483647 h 99"/>
                <a:gd name="T34" fmla="*/ 2147483647 w 135"/>
                <a:gd name="T35" fmla="*/ 2147483647 h 99"/>
                <a:gd name="T36" fmla="*/ 2147483647 w 135"/>
                <a:gd name="T37" fmla="*/ 2147483647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35" h="99">
                  <a:moveTo>
                    <a:pt x="9" y="48"/>
                  </a:moveTo>
                  <a:cubicBezTo>
                    <a:pt x="52" y="13"/>
                    <a:pt x="52" y="13"/>
                    <a:pt x="52" y="13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1" y="85"/>
                    <a:pt x="101" y="85"/>
                    <a:pt x="101" y="85"/>
                  </a:cubicBezTo>
                  <a:cubicBezTo>
                    <a:pt x="99" y="86"/>
                    <a:pt x="99" y="87"/>
                    <a:pt x="99" y="89"/>
                  </a:cubicBezTo>
                  <a:cubicBezTo>
                    <a:pt x="100" y="90"/>
                    <a:pt x="101" y="91"/>
                    <a:pt x="102" y="92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1" y="99"/>
                  </a:cubicBezTo>
                  <a:cubicBezTo>
                    <a:pt x="132" y="99"/>
                    <a:pt x="133" y="99"/>
                    <a:pt x="133" y="98"/>
                  </a:cubicBezTo>
                  <a:cubicBezTo>
                    <a:pt x="134" y="97"/>
                    <a:pt x="135" y="96"/>
                    <a:pt x="135" y="94"/>
                  </a:cubicBezTo>
                  <a:cubicBezTo>
                    <a:pt x="133" y="66"/>
                    <a:pt x="133" y="66"/>
                    <a:pt x="133" y="66"/>
                  </a:cubicBezTo>
                  <a:cubicBezTo>
                    <a:pt x="133" y="65"/>
                    <a:pt x="132" y="63"/>
                    <a:pt x="130" y="63"/>
                  </a:cubicBezTo>
                  <a:cubicBezTo>
                    <a:pt x="129" y="62"/>
                    <a:pt x="127" y="62"/>
                    <a:pt x="126" y="63"/>
                  </a:cubicBezTo>
                  <a:cubicBezTo>
                    <a:pt x="117" y="71"/>
                    <a:pt x="117" y="71"/>
                    <a:pt x="117" y="71"/>
                  </a:cubicBezTo>
                  <a:cubicBezTo>
                    <a:pt x="57" y="2"/>
                    <a:pt x="57" y="2"/>
                    <a:pt x="57" y="2"/>
                  </a:cubicBezTo>
                  <a:cubicBezTo>
                    <a:pt x="55" y="0"/>
                    <a:pt x="52" y="0"/>
                    <a:pt x="49" y="2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0" y="41"/>
                    <a:pt x="0" y="45"/>
                    <a:pt x="2" y="47"/>
                  </a:cubicBezTo>
                  <a:cubicBezTo>
                    <a:pt x="4" y="50"/>
                    <a:pt x="7" y="50"/>
                    <a:pt x="9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9" name="Group 37"/>
          <p:cNvGrpSpPr>
            <a:grpSpLocks/>
          </p:cNvGrpSpPr>
          <p:nvPr/>
        </p:nvGrpSpPr>
        <p:grpSpPr bwMode="auto">
          <a:xfrm>
            <a:off x="4397858" y="2004578"/>
            <a:ext cx="462145" cy="478698"/>
            <a:chOff x="0" y="0"/>
            <a:chExt cx="709612" cy="735013"/>
          </a:xfrm>
        </p:grpSpPr>
        <p:sp>
          <p:nvSpPr>
            <p:cNvPr id="100" name="Freeform 789"/>
            <p:cNvSpPr>
              <a:spLocks noEditPoints="1" noChangeArrowheads="1"/>
            </p:cNvSpPr>
            <p:nvPr/>
          </p:nvSpPr>
          <p:spPr bwMode="auto">
            <a:xfrm>
              <a:off x="0" y="77788"/>
              <a:ext cx="682625" cy="657225"/>
            </a:xfrm>
            <a:custGeom>
              <a:avLst/>
              <a:gdLst>
                <a:gd name="T0" fmla="*/ 2147483647 w 182"/>
                <a:gd name="T1" fmla="*/ 2147483647 h 175"/>
                <a:gd name="T2" fmla="*/ 2147483647 w 182"/>
                <a:gd name="T3" fmla="*/ 2147483647 h 175"/>
                <a:gd name="T4" fmla="*/ 2147483647 w 182"/>
                <a:gd name="T5" fmla="*/ 2147483647 h 175"/>
                <a:gd name="T6" fmla="*/ 2147483647 w 182"/>
                <a:gd name="T7" fmla="*/ 2147483647 h 175"/>
                <a:gd name="T8" fmla="*/ 2147483647 w 182"/>
                <a:gd name="T9" fmla="*/ 0 h 175"/>
                <a:gd name="T10" fmla="*/ 2147483647 w 182"/>
                <a:gd name="T11" fmla="*/ 2147483647 h 175"/>
                <a:gd name="T12" fmla="*/ 2147483647 w 182"/>
                <a:gd name="T13" fmla="*/ 2147483647 h 175"/>
                <a:gd name="T14" fmla="*/ 2147483647 w 182"/>
                <a:gd name="T15" fmla="*/ 2147483647 h 175"/>
                <a:gd name="T16" fmla="*/ 2147483647 w 182"/>
                <a:gd name="T17" fmla="*/ 2147483647 h 175"/>
                <a:gd name="T18" fmla="*/ 2147483647 w 182"/>
                <a:gd name="T19" fmla="*/ 2147483647 h 175"/>
                <a:gd name="T20" fmla="*/ 2147483647 w 182"/>
                <a:gd name="T21" fmla="*/ 2147483647 h 175"/>
                <a:gd name="T22" fmla="*/ 2147483647 w 182"/>
                <a:gd name="T23" fmla="*/ 2147483647 h 175"/>
                <a:gd name="T24" fmla="*/ 2147483647 w 182"/>
                <a:gd name="T25" fmla="*/ 2147483647 h 175"/>
                <a:gd name="T26" fmla="*/ 2147483647 w 182"/>
                <a:gd name="T27" fmla="*/ 2147483647 h 175"/>
                <a:gd name="T28" fmla="*/ 2147483647 w 182"/>
                <a:gd name="T29" fmla="*/ 2147483647 h 175"/>
                <a:gd name="T30" fmla="*/ 2147483647 w 182"/>
                <a:gd name="T31" fmla="*/ 2147483647 h 175"/>
                <a:gd name="T32" fmla="*/ 2147483647 w 182"/>
                <a:gd name="T33" fmla="*/ 2147483647 h 175"/>
                <a:gd name="T34" fmla="*/ 2147483647 w 182"/>
                <a:gd name="T35" fmla="*/ 2147483647 h 175"/>
                <a:gd name="T36" fmla="*/ 2147483647 w 182"/>
                <a:gd name="T37" fmla="*/ 2147483647 h 175"/>
                <a:gd name="T38" fmla="*/ 2147483647 w 182"/>
                <a:gd name="T39" fmla="*/ 2147483647 h 175"/>
                <a:gd name="T40" fmla="*/ 2147483647 w 182"/>
                <a:gd name="T41" fmla="*/ 2147483647 h 175"/>
                <a:gd name="T42" fmla="*/ 2147483647 w 182"/>
                <a:gd name="T43" fmla="*/ 2147483647 h 175"/>
                <a:gd name="T44" fmla="*/ 2147483647 w 182"/>
                <a:gd name="T45" fmla="*/ 2147483647 h 17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2" h="175">
                  <a:moveTo>
                    <a:pt x="168" y="51"/>
                  </a:moveTo>
                  <a:cubicBezTo>
                    <a:pt x="166" y="51"/>
                    <a:pt x="165" y="51"/>
                    <a:pt x="101" y="7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5"/>
                    <a:pt x="107" y="1"/>
                    <a:pt x="104" y="1"/>
                  </a:cubicBezTo>
                  <a:cubicBezTo>
                    <a:pt x="100" y="1"/>
                    <a:pt x="97" y="0"/>
                    <a:pt x="93" y="0"/>
                  </a:cubicBezTo>
                  <a:cubicBezTo>
                    <a:pt x="49" y="0"/>
                    <a:pt x="12" y="33"/>
                    <a:pt x="6" y="77"/>
                  </a:cubicBezTo>
                  <a:cubicBezTo>
                    <a:pt x="0" y="125"/>
                    <a:pt x="35" y="169"/>
                    <a:pt x="83" y="175"/>
                  </a:cubicBezTo>
                  <a:cubicBezTo>
                    <a:pt x="86" y="175"/>
                    <a:pt x="90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137" y="175"/>
                    <a:pt x="175" y="142"/>
                    <a:pt x="180" y="98"/>
                  </a:cubicBezTo>
                  <a:cubicBezTo>
                    <a:pt x="182" y="84"/>
                    <a:pt x="180" y="69"/>
                    <a:pt x="174" y="55"/>
                  </a:cubicBezTo>
                  <a:cubicBezTo>
                    <a:pt x="173" y="53"/>
                    <a:pt x="171" y="51"/>
                    <a:pt x="168" y="51"/>
                  </a:cubicBezTo>
                  <a:close/>
                  <a:moveTo>
                    <a:pt x="167" y="97"/>
                  </a:moveTo>
                  <a:cubicBezTo>
                    <a:pt x="162" y="134"/>
                    <a:pt x="131" y="162"/>
                    <a:pt x="93" y="162"/>
                  </a:cubicBezTo>
                  <a:cubicBezTo>
                    <a:pt x="90" y="162"/>
                    <a:pt x="87" y="162"/>
                    <a:pt x="84" y="161"/>
                  </a:cubicBezTo>
                  <a:cubicBezTo>
                    <a:pt x="44" y="156"/>
                    <a:pt x="15" y="119"/>
                    <a:pt x="20" y="79"/>
                  </a:cubicBezTo>
                  <a:cubicBezTo>
                    <a:pt x="24" y="42"/>
                    <a:pt x="56" y="14"/>
                    <a:pt x="93" y="14"/>
                  </a:cubicBezTo>
                  <a:cubicBezTo>
                    <a:pt x="94" y="14"/>
                    <a:pt x="95" y="14"/>
                    <a:pt x="95" y="14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6" y="92"/>
                    <a:pt x="87" y="94"/>
                    <a:pt x="89" y="96"/>
                  </a:cubicBezTo>
                  <a:cubicBezTo>
                    <a:pt x="91" y="97"/>
                    <a:pt x="93" y="98"/>
                    <a:pt x="96" y="97"/>
                  </a:cubicBezTo>
                  <a:cubicBezTo>
                    <a:pt x="117" y="87"/>
                    <a:pt x="150" y="72"/>
                    <a:pt x="164" y="67"/>
                  </a:cubicBezTo>
                  <a:cubicBezTo>
                    <a:pt x="167" y="76"/>
                    <a:pt x="168" y="87"/>
                    <a:pt x="167" y="9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Freeform 790"/>
            <p:cNvSpPr>
              <a:spLocks noChangeArrowheads="1"/>
            </p:cNvSpPr>
            <p:nvPr/>
          </p:nvSpPr>
          <p:spPr bwMode="auto">
            <a:xfrm>
              <a:off x="439737" y="0"/>
              <a:ext cx="269875" cy="288925"/>
            </a:xfrm>
            <a:custGeom>
              <a:avLst/>
              <a:gdLst>
                <a:gd name="T0" fmla="*/ 2147483647 w 72"/>
                <a:gd name="T1" fmla="*/ 2147483647 h 77"/>
                <a:gd name="T2" fmla="*/ 2147483647 w 72"/>
                <a:gd name="T3" fmla="*/ 0 h 77"/>
                <a:gd name="T4" fmla="*/ 2147483647 w 72"/>
                <a:gd name="T5" fmla="*/ 2147483647 h 77"/>
                <a:gd name="T6" fmla="*/ 0 w 72"/>
                <a:gd name="T7" fmla="*/ 2147483647 h 77"/>
                <a:gd name="T8" fmla="*/ 2147483647 w 72"/>
                <a:gd name="T9" fmla="*/ 2147483647 h 77"/>
                <a:gd name="T10" fmla="*/ 2147483647 w 72"/>
                <a:gd name="T11" fmla="*/ 2147483647 h 77"/>
                <a:gd name="T12" fmla="*/ 2147483647 w 72"/>
                <a:gd name="T13" fmla="*/ 2147483647 h 77"/>
                <a:gd name="T14" fmla="*/ 2147483647 w 72"/>
                <a:gd name="T15" fmla="*/ 2147483647 h 77"/>
                <a:gd name="T16" fmla="*/ 2147483647 w 72"/>
                <a:gd name="T17" fmla="*/ 2147483647 h 77"/>
                <a:gd name="T18" fmla="*/ 2147483647 w 72"/>
                <a:gd name="T19" fmla="*/ 2147483647 h 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2" h="77">
                  <a:moveTo>
                    <a:pt x="72" y="44"/>
                  </a:moveTo>
                  <a:cubicBezTo>
                    <a:pt x="61" y="20"/>
                    <a:pt x="39" y="3"/>
                    <a:pt x="13" y="0"/>
                  </a:cubicBezTo>
                  <a:cubicBezTo>
                    <a:pt x="11" y="0"/>
                    <a:pt x="9" y="1"/>
                    <a:pt x="9" y="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4"/>
                    <a:pt x="1" y="75"/>
                    <a:pt x="2" y="76"/>
                  </a:cubicBezTo>
                  <a:cubicBezTo>
                    <a:pt x="2" y="77"/>
                    <a:pt x="3" y="77"/>
                    <a:pt x="4" y="77"/>
                  </a:cubicBezTo>
                  <a:cubicBezTo>
                    <a:pt x="5" y="77"/>
                    <a:pt x="5" y="77"/>
                    <a:pt x="6" y="76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70" y="49"/>
                    <a:pt x="71" y="48"/>
                    <a:pt x="72" y="47"/>
                  </a:cubicBezTo>
                  <a:cubicBezTo>
                    <a:pt x="72" y="46"/>
                    <a:pt x="72" y="45"/>
                    <a:pt x="72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2" name="Group 40"/>
          <p:cNvGrpSpPr>
            <a:grpSpLocks/>
          </p:cNvGrpSpPr>
          <p:nvPr/>
        </p:nvGrpSpPr>
        <p:grpSpPr bwMode="auto">
          <a:xfrm>
            <a:off x="7595620" y="2106663"/>
            <a:ext cx="485596" cy="259353"/>
            <a:chOff x="0" y="0"/>
            <a:chExt cx="742950" cy="396876"/>
          </a:xfrm>
        </p:grpSpPr>
        <p:sp>
          <p:nvSpPr>
            <p:cNvPr id="103" name="Freeform 791"/>
            <p:cNvSpPr>
              <a:spLocks noChangeArrowheads="1"/>
            </p:cNvSpPr>
            <p:nvPr/>
          </p:nvSpPr>
          <p:spPr bwMode="auto">
            <a:xfrm>
              <a:off x="492125" y="90488"/>
              <a:ext cx="179388" cy="217488"/>
            </a:xfrm>
            <a:custGeom>
              <a:avLst/>
              <a:gdLst>
                <a:gd name="T0" fmla="*/ 2147483647 w 48"/>
                <a:gd name="T1" fmla="*/ 0 h 58"/>
                <a:gd name="T2" fmla="*/ 0 w 48"/>
                <a:gd name="T3" fmla="*/ 2147483647 h 58"/>
                <a:gd name="T4" fmla="*/ 2147483647 w 48"/>
                <a:gd name="T5" fmla="*/ 2147483647 h 58"/>
                <a:gd name="T6" fmla="*/ 2147483647 w 48"/>
                <a:gd name="T7" fmla="*/ 2147483647 h 58"/>
                <a:gd name="T8" fmla="*/ 2147483647 w 48"/>
                <a:gd name="T9" fmla="*/ 0 h 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58">
                  <a:moveTo>
                    <a:pt x="39" y="0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4" y="53"/>
                    <a:pt x="7" y="55"/>
                    <a:pt x="9" y="5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5"/>
                    <a:pt x="42" y="3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Freeform 792"/>
            <p:cNvSpPr>
              <a:spLocks noChangeArrowheads="1"/>
            </p:cNvSpPr>
            <p:nvPr/>
          </p:nvSpPr>
          <p:spPr bwMode="auto">
            <a:xfrm>
              <a:off x="263525" y="90488"/>
              <a:ext cx="184150" cy="220663"/>
            </a:xfrm>
            <a:custGeom>
              <a:avLst/>
              <a:gdLst>
                <a:gd name="T0" fmla="*/ 2147483647 w 49"/>
                <a:gd name="T1" fmla="*/ 0 h 59"/>
                <a:gd name="T2" fmla="*/ 0 w 49"/>
                <a:gd name="T3" fmla="*/ 2147483647 h 59"/>
                <a:gd name="T4" fmla="*/ 2147483647 w 49"/>
                <a:gd name="T5" fmla="*/ 2147483647 h 59"/>
                <a:gd name="T6" fmla="*/ 2147483647 w 49"/>
                <a:gd name="T7" fmla="*/ 2147483647 h 59"/>
                <a:gd name="T8" fmla="*/ 2147483647 w 49"/>
                <a:gd name="T9" fmla="*/ 0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59">
                  <a:moveTo>
                    <a:pt x="8" y="0"/>
                  </a:moveTo>
                  <a:cubicBezTo>
                    <a:pt x="6" y="3"/>
                    <a:pt x="3" y="5"/>
                    <a:pt x="0" y="6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2" y="56"/>
                    <a:pt x="45" y="53"/>
                    <a:pt x="49" y="52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Freeform 793"/>
            <p:cNvSpPr>
              <a:spLocks noChangeArrowheads="1"/>
            </p:cNvSpPr>
            <p:nvPr/>
          </p:nvSpPr>
          <p:spPr bwMode="auto">
            <a:xfrm>
              <a:off x="87312" y="79375"/>
              <a:ext cx="115888" cy="104775"/>
            </a:xfrm>
            <a:custGeom>
              <a:avLst/>
              <a:gdLst>
                <a:gd name="T0" fmla="*/ 2147483647 w 31"/>
                <a:gd name="T1" fmla="*/ 0 h 28"/>
                <a:gd name="T2" fmla="*/ 0 w 31"/>
                <a:gd name="T3" fmla="*/ 2147483647 h 28"/>
                <a:gd name="T4" fmla="*/ 2147483647 w 31"/>
                <a:gd name="T5" fmla="*/ 2147483647 h 28"/>
                <a:gd name="T6" fmla="*/ 2147483647 w 31"/>
                <a:gd name="T7" fmla="*/ 2147483647 h 28"/>
                <a:gd name="T8" fmla="*/ 2147483647 w 31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" h="28">
                  <a:moveTo>
                    <a:pt x="24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3" y="22"/>
                    <a:pt x="6" y="25"/>
                    <a:pt x="7" y="2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6"/>
                    <a:pt x="25" y="3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Freeform 794"/>
            <p:cNvSpPr>
              <a:spLocks noChangeArrowheads="1"/>
            </p:cNvSpPr>
            <p:nvPr/>
          </p:nvSpPr>
          <p:spPr bwMode="auto">
            <a:xfrm>
              <a:off x="188912" y="0"/>
              <a:ext cx="96838" cy="96838"/>
            </a:xfrm>
            <a:custGeom>
              <a:avLst/>
              <a:gdLst>
                <a:gd name="T0" fmla="*/ 2147483647 w 26"/>
                <a:gd name="T1" fmla="*/ 2147483647 h 26"/>
                <a:gd name="T2" fmla="*/ 2147483647 w 26"/>
                <a:gd name="T3" fmla="*/ 2147483647 h 26"/>
                <a:gd name="T4" fmla="*/ 2147483647 w 26"/>
                <a:gd name="T5" fmla="*/ 0 h 26"/>
                <a:gd name="T6" fmla="*/ 0 w 26"/>
                <a:gd name="T7" fmla="*/ 2147483647 h 26"/>
                <a:gd name="T8" fmla="*/ 2147483647 w 26"/>
                <a:gd name="T9" fmla="*/ 2147483647 h 26"/>
                <a:gd name="T10" fmla="*/ 2147483647 w 26"/>
                <a:gd name="T11" fmla="*/ 2147483647 h 26"/>
                <a:gd name="T12" fmla="*/ 2147483647 w 26"/>
                <a:gd name="T13" fmla="*/ 2147483647 h 26"/>
                <a:gd name="T14" fmla="*/ 2147483647 w 26"/>
                <a:gd name="T15" fmla="*/ 2147483647 h 26"/>
                <a:gd name="T16" fmla="*/ 2147483647 w 26"/>
                <a:gd name="T17" fmla="*/ 2147483647 h 2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6" h="26">
                  <a:moveTo>
                    <a:pt x="25" y="19"/>
                  </a:moveTo>
                  <a:cubicBezTo>
                    <a:pt x="26" y="17"/>
                    <a:pt x="26" y="15"/>
                    <a:pt x="26" y="13"/>
                  </a:cubicBezTo>
                  <a:cubicBezTo>
                    <a:pt x="26" y="6"/>
                    <a:pt x="21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4"/>
                    <a:pt x="1" y="16"/>
                    <a:pt x="1" y="17"/>
                  </a:cubicBezTo>
                  <a:cubicBezTo>
                    <a:pt x="2" y="20"/>
                    <a:pt x="5" y="23"/>
                    <a:pt x="8" y="25"/>
                  </a:cubicBezTo>
                  <a:cubicBezTo>
                    <a:pt x="10" y="26"/>
                    <a:pt x="12" y="26"/>
                    <a:pt x="13" y="26"/>
                  </a:cubicBezTo>
                  <a:cubicBezTo>
                    <a:pt x="14" y="26"/>
                    <a:pt x="15" y="26"/>
                    <a:pt x="16" y="26"/>
                  </a:cubicBezTo>
                  <a:cubicBezTo>
                    <a:pt x="20" y="25"/>
                    <a:pt x="23" y="22"/>
                    <a:pt x="2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7" name="Freeform 795"/>
            <p:cNvSpPr>
              <a:spLocks noChangeArrowheads="1"/>
            </p:cNvSpPr>
            <p:nvPr/>
          </p:nvSpPr>
          <p:spPr bwMode="auto">
            <a:xfrm>
              <a:off x="420687" y="300038"/>
              <a:ext cx="98425" cy="96838"/>
            </a:xfrm>
            <a:custGeom>
              <a:avLst/>
              <a:gdLst>
                <a:gd name="T0" fmla="*/ 2147483647 w 26"/>
                <a:gd name="T1" fmla="*/ 2147483647 h 26"/>
                <a:gd name="T2" fmla="*/ 2147483647 w 26"/>
                <a:gd name="T3" fmla="*/ 2147483647 h 26"/>
                <a:gd name="T4" fmla="*/ 2147483647 w 26"/>
                <a:gd name="T5" fmla="*/ 2147483647 h 26"/>
                <a:gd name="T6" fmla="*/ 2147483647 w 26"/>
                <a:gd name="T7" fmla="*/ 2147483647 h 26"/>
                <a:gd name="T8" fmla="*/ 2147483647 w 26"/>
                <a:gd name="T9" fmla="*/ 2147483647 h 26"/>
                <a:gd name="T10" fmla="*/ 2147483647 w 26"/>
                <a:gd name="T11" fmla="*/ 2147483647 h 26"/>
                <a:gd name="T12" fmla="*/ 2147483647 w 26"/>
                <a:gd name="T13" fmla="*/ 2147483647 h 26"/>
                <a:gd name="T14" fmla="*/ 2147483647 w 26"/>
                <a:gd name="T15" fmla="*/ 0 h 26"/>
                <a:gd name="T16" fmla="*/ 2147483647 w 26"/>
                <a:gd name="T17" fmla="*/ 0 h 26"/>
                <a:gd name="T18" fmla="*/ 2147483647 w 26"/>
                <a:gd name="T19" fmla="*/ 0 h 26"/>
                <a:gd name="T20" fmla="*/ 2147483647 w 26"/>
                <a:gd name="T21" fmla="*/ 2147483647 h 26"/>
                <a:gd name="T22" fmla="*/ 2147483647 w 26"/>
                <a:gd name="T23" fmla="*/ 2147483647 h 26"/>
                <a:gd name="T24" fmla="*/ 2147483647 w 26"/>
                <a:gd name="T25" fmla="*/ 2147483647 h 26"/>
                <a:gd name="T26" fmla="*/ 2147483647 w 26"/>
                <a:gd name="T27" fmla="*/ 2147483647 h 26"/>
                <a:gd name="T28" fmla="*/ 2147483647 w 26"/>
                <a:gd name="T29" fmla="*/ 2147483647 h 26"/>
                <a:gd name="T30" fmla="*/ 2147483647 w 26"/>
                <a:gd name="T31" fmla="*/ 2147483647 h 26"/>
                <a:gd name="T32" fmla="*/ 2147483647 w 26"/>
                <a:gd name="T33" fmla="*/ 2147483647 h 26"/>
                <a:gd name="T34" fmla="*/ 2147483647 w 26"/>
                <a:gd name="T35" fmla="*/ 2147483647 h 26"/>
                <a:gd name="T36" fmla="*/ 2147483647 w 26"/>
                <a:gd name="T37" fmla="*/ 2147483647 h 26"/>
                <a:gd name="T38" fmla="*/ 0 w 26"/>
                <a:gd name="T39" fmla="*/ 2147483647 h 26"/>
                <a:gd name="T40" fmla="*/ 2147483647 w 26"/>
                <a:gd name="T41" fmla="*/ 2147483647 h 26"/>
                <a:gd name="T42" fmla="*/ 2147483647 w 26"/>
                <a:gd name="T43" fmla="*/ 2147483647 h 26"/>
                <a:gd name="T44" fmla="*/ 2147483647 w 26"/>
                <a:gd name="T45" fmla="*/ 2147483647 h 2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6" h="26">
                  <a:moveTo>
                    <a:pt x="24" y="7"/>
                  </a:moveTo>
                  <a:cubicBezTo>
                    <a:pt x="24" y="6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1"/>
                    <a:pt x="7" y="1"/>
                  </a:cubicBezTo>
                  <a:cubicBezTo>
                    <a:pt x="7" y="1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1"/>
                    <a:pt x="25" y="9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8" name="Freeform 796"/>
            <p:cNvSpPr>
              <a:spLocks noChangeArrowheads="1"/>
            </p:cNvSpPr>
            <p:nvPr/>
          </p:nvSpPr>
          <p:spPr bwMode="auto">
            <a:xfrm>
              <a:off x="649287" y="0"/>
              <a:ext cx="93663" cy="96838"/>
            </a:xfrm>
            <a:custGeom>
              <a:avLst/>
              <a:gdLst>
                <a:gd name="T0" fmla="*/ 2147483647 w 25"/>
                <a:gd name="T1" fmla="*/ 0 h 26"/>
                <a:gd name="T2" fmla="*/ 0 w 25"/>
                <a:gd name="T3" fmla="*/ 2147483647 h 26"/>
                <a:gd name="T4" fmla="*/ 2147483647 w 25"/>
                <a:gd name="T5" fmla="*/ 2147483647 h 26"/>
                <a:gd name="T6" fmla="*/ 2147483647 w 25"/>
                <a:gd name="T7" fmla="*/ 2147483647 h 26"/>
                <a:gd name="T8" fmla="*/ 2147483647 w 25"/>
                <a:gd name="T9" fmla="*/ 2147483647 h 26"/>
                <a:gd name="T10" fmla="*/ 2147483647 w 25"/>
                <a:gd name="T11" fmla="*/ 2147483647 h 26"/>
                <a:gd name="T12" fmla="*/ 2147483647 w 25"/>
                <a:gd name="T13" fmla="*/ 0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26">
                  <a:moveTo>
                    <a:pt x="12" y="0"/>
                  </a:moveTo>
                  <a:cubicBezTo>
                    <a:pt x="5" y="0"/>
                    <a:pt x="0" y="6"/>
                    <a:pt x="0" y="13"/>
                  </a:cubicBezTo>
                  <a:cubicBezTo>
                    <a:pt x="0" y="15"/>
                    <a:pt x="0" y="17"/>
                    <a:pt x="1" y="19"/>
                  </a:cubicBezTo>
                  <a:cubicBezTo>
                    <a:pt x="3" y="22"/>
                    <a:pt x="6" y="25"/>
                    <a:pt x="9" y="26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20" y="26"/>
                    <a:pt x="25" y="20"/>
                    <a:pt x="25" y="13"/>
                  </a:cubicBezTo>
                  <a:cubicBezTo>
                    <a:pt x="25" y="6"/>
                    <a:pt x="2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Freeform 797"/>
            <p:cNvSpPr>
              <a:spLocks noChangeArrowheads="1"/>
            </p:cNvSpPr>
            <p:nvPr/>
          </p:nvSpPr>
          <p:spPr bwMode="auto">
            <a:xfrm>
              <a:off x="0" y="161925"/>
              <a:ext cx="98425" cy="96838"/>
            </a:xfrm>
            <a:custGeom>
              <a:avLst/>
              <a:gdLst>
                <a:gd name="T0" fmla="*/ 2147483647 w 26"/>
                <a:gd name="T1" fmla="*/ 2147483647 h 26"/>
                <a:gd name="T2" fmla="*/ 2147483647 w 26"/>
                <a:gd name="T3" fmla="*/ 0 h 26"/>
                <a:gd name="T4" fmla="*/ 0 w 26"/>
                <a:gd name="T5" fmla="*/ 2147483647 h 26"/>
                <a:gd name="T6" fmla="*/ 2147483647 w 26"/>
                <a:gd name="T7" fmla="*/ 2147483647 h 26"/>
                <a:gd name="T8" fmla="*/ 2147483647 w 26"/>
                <a:gd name="T9" fmla="*/ 2147483647 h 26"/>
                <a:gd name="T10" fmla="*/ 2147483647 w 26"/>
                <a:gd name="T11" fmla="*/ 2147483647 h 26"/>
                <a:gd name="T12" fmla="*/ 2147483647 w 26"/>
                <a:gd name="T13" fmla="*/ 2147483647 h 2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26">
                  <a:moveTo>
                    <a:pt x="19" y="2"/>
                  </a:moveTo>
                  <a:cubicBezTo>
                    <a:pt x="17" y="1"/>
                    <a:pt x="15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ubicBezTo>
                    <a:pt x="20" y="26"/>
                    <a:pt x="26" y="20"/>
                    <a:pt x="26" y="13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5" y="6"/>
                    <a:pt x="22" y="3"/>
                    <a:pt x="1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0" name="Group 48"/>
          <p:cNvGrpSpPr>
            <a:grpSpLocks/>
          </p:cNvGrpSpPr>
          <p:nvPr/>
        </p:nvGrpSpPr>
        <p:grpSpPr bwMode="auto">
          <a:xfrm>
            <a:off x="4392340" y="3948342"/>
            <a:ext cx="486976" cy="484217"/>
            <a:chOff x="0" y="0"/>
            <a:chExt cx="746125" cy="742950"/>
          </a:xfrm>
        </p:grpSpPr>
        <p:sp>
          <p:nvSpPr>
            <p:cNvPr id="111" name="Freeform 865"/>
            <p:cNvSpPr>
              <a:spLocks noChangeArrowheads="1"/>
            </p:cNvSpPr>
            <p:nvPr/>
          </p:nvSpPr>
          <p:spPr bwMode="auto">
            <a:xfrm>
              <a:off x="655637" y="390525"/>
              <a:ext cx="34925" cy="33338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9">
                  <a:moveTo>
                    <a:pt x="8" y="8"/>
                  </a:moveTo>
                  <a:cubicBezTo>
                    <a:pt x="9" y="7"/>
                    <a:pt x="9" y="5"/>
                    <a:pt x="8" y="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7" y="9"/>
                    <a:pt x="7" y="9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Freeform 866"/>
            <p:cNvSpPr>
              <a:spLocks noChangeArrowheads="1"/>
            </p:cNvSpPr>
            <p:nvPr/>
          </p:nvSpPr>
          <p:spPr bwMode="auto">
            <a:xfrm>
              <a:off x="611187" y="349250"/>
              <a:ext cx="38100" cy="33338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2147483647 w 10"/>
                <a:gd name="T9" fmla="*/ 2147483647 h 9"/>
                <a:gd name="T10" fmla="*/ 2147483647 w 10"/>
                <a:gd name="T11" fmla="*/ 2147483647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9" y="8"/>
                  </a:moveTo>
                  <a:cubicBezTo>
                    <a:pt x="10" y="7"/>
                    <a:pt x="10" y="5"/>
                    <a:pt x="9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8" y="9"/>
                    <a:pt x="8" y="9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Freeform 867"/>
            <p:cNvSpPr>
              <a:spLocks noChangeArrowheads="1"/>
            </p:cNvSpPr>
            <p:nvPr/>
          </p:nvSpPr>
          <p:spPr bwMode="auto">
            <a:xfrm>
              <a:off x="569912" y="307975"/>
              <a:ext cx="38100" cy="33338"/>
            </a:xfrm>
            <a:custGeom>
              <a:avLst/>
              <a:gdLst>
                <a:gd name="T0" fmla="*/ 2147483647 w 10"/>
                <a:gd name="T1" fmla="*/ 2147483647 h 9"/>
                <a:gd name="T2" fmla="*/ 2147483647 w 10"/>
                <a:gd name="T3" fmla="*/ 2147483647 h 9"/>
                <a:gd name="T4" fmla="*/ 2147483647 w 10"/>
                <a:gd name="T5" fmla="*/ 2147483647 h 9"/>
                <a:gd name="T6" fmla="*/ 2147483647 w 10"/>
                <a:gd name="T7" fmla="*/ 2147483647 h 9"/>
                <a:gd name="T8" fmla="*/ 2147483647 w 10"/>
                <a:gd name="T9" fmla="*/ 2147483647 h 9"/>
                <a:gd name="T10" fmla="*/ 2147483647 w 10"/>
                <a:gd name="T11" fmla="*/ 2147483647 h 9"/>
                <a:gd name="T12" fmla="*/ 2147483647 w 10"/>
                <a:gd name="T13" fmla="*/ 2147483647 h 9"/>
                <a:gd name="T14" fmla="*/ 2147483647 w 10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" h="9">
                  <a:moveTo>
                    <a:pt x="9" y="4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8"/>
                    <a:pt x="6" y="9"/>
                    <a:pt x="7" y="9"/>
                  </a:cubicBezTo>
                  <a:cubicBezTo>
                    <a:pt x="8" y="9"/>
                    <a:pt x="8" y="8"/>
                    <a:pt x="9" y="8"/>
                  </a:cubicBezTo>
                  <a:cubicBezTo>
                    <a:pt x="10" y="7"/>
                    <a:pt x="10" y="5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4" name="Freeform 868"/>
            <p:cNvSpPr>
              <a:spLocks noChangeArrowheads="1"/>
            </p:cNvSpPr>
            <p:nvPr/>
          </p:nvSpPr>
          <p:spPr bwMode="auto">
            <a:xfrm>
              <a:off x="363537" y="98425"/>
              <a:ext cx="33338" cy="33338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5" name="Freeform 869"/>
            <p:cNvSpPr>
              <a:spLocks noChangeArrowheads="1"/>
            </p:cNvSpPr>
            <p:nvPr/>
          </p:nvSpPr>
          <p:spPr bwMode="auto">
            <a:xfrm>
              <a:off x="322262" y="57150"/>
              <a:ext cx="33338" cy="33338"/>
            </a:xfrm>
            <a:custGeom>
              <a:avLst/>
              <a:gdLst>
                <a:gd name="T0" fmla="*/ 2147483647 w 9"/>
                <a:gd name="T1" fmla="*/ 2147483647 h 9"/>
                <a:gd name="T2" fmla="*/ 2147483647 w 9"/>
                <a:gd name="T3" fmla="*/ 2147483647 h 9"/>
                <a:gd name="T4" fmla="*/ 2147483647 w 9"/>
                <a:gd name="T5" fmla="*/ 2147483647 h 9"/>
                <a:gd name="T6" fmla="*/ 2147483647 w 9"/>
                <a:gd name="T7" fmla="*/ 2147483647 h 9"/>
                <a:gd name="T8" fmla="*/ 2147483647 w 9"/>
                <a:gd name="T9" fmla="*/ 2147483647 h 9"/>
                <a:gd name="T10" fmla="*/ 2147483647 w 9"/>
                <a:gd name="T11" fmla="*/ 2147483647 h 9"/>
                <a:gd name="T12" fmla="*/ 2147483647 w 9"/>
                <a:gd name="T13" fmla="*/ 2147483647 h 9"/>
                <a:gd name="T14" fmla="*/ 2147483647 w 9"/>
                <a:gd name="T15" fmla="*/ 2147483647 h 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4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Freeform 870"/>
            <p:cNvSpPr>
              <a:spLocks noEditPoints="1" noChangeArrowheads="1"/>
            </p:cNvSpPr>
            <p:nvPr/>
          </p:nvSpPr>
          <p:spPr bwMode="auto">
            <a:xfrm>
              <a:off x="0" y="139700"/>
              <a:ext cx="600075" cy="603250"/>
            </a:xfrm>
            <a:custGeom>
              <a:avLst/>
              <a:gdLst>
                <a:gd name="T0" fmla="*/ 2147483647 w 160"/>
                <a:gd name="T1" fmla="*/ 2147483647 h 161"/>
                <a:gd name="T2" fmla="*/ 2147483647 w 160"/>
                <a:gd name="T3" fmla="*/ 2147483647 h 161"/>
                <a:gd name="T4" fmla="*/ 2147483647 w 160"/>
                <a:gd name="T5" fmla="*/ 2147483647 h 161"/>
                <a:gd name="T6" fmla="*/ 2147483647 w 160"/>
                <a:gd name="T7" fmla="*/ 2147483647 h 161"/>
                <a:gd name="T8" fmla="*/ 2147483647 w 160"/>
                <a:gd name="T9" fmla="*/ 2147483647 h 161"/>
                <a:gd name="T10" fmla="*/ 2147483647 w 160"/>
                <a:gd name="T11" fmla="*/ 2147483647 h 161"/>
                <a:gd name="T12" fmla="*/ 2147483647 w 160"/>
                <a:gd name="T13" fmla="*/ 2147483647 h 161"/>
                <a:gd name="T14" fmla="*/ 2147483647 w 160"/>
                <a:gd name="T15" fmla="*/ 2147483647 h 161"/>
                <a:gd name="T16" fmla="*/ 2147483647 w 160"/>
                <a:gd name="T17" fmla="*/ 2147483647 h 161"/>
                <a:gd name="T18" fmla="*/ 2147483647 w 160"/>
                <a:gd name="T19" fmla="*/ 2147483647 h 161"/>
                <a:gd name="T20" fmla="*/ 2147483647 w 160"/>
                <a:gd name="T21" fmla="*/ 2147483647 h 161"/>
                <a:gd name="T22" fmla="*/ 2147483647 w 160"/>
                <a:gd name="T23" fmla="*/ 2147483647 h 161"/>
                <a:gd name="T24" fmla="*/ 2147483647 w 160"/>
                <a:gd name="T25" fmla="*/ 2147483647 h 161"/>
                <a:gd name="T26" fmla="*/ 2147483647 w 160"/>
                <a:gd name="T27" fmla="*/ 2147483647 h 161"/>
                <a:gd name="T28" fmla="*/ 2147483647 w 160"/>
                <a:gd name="T29" fmla="*/ 2147483647 h 161"/>
                <a:gd name="T30" fmla="*/ 2147483647 w 160"/>
                <a:gd name="T31" fmla="*/ 2147483647 h 161"/>
                <a:gd name="T32" fmla="*/ 2147483647 w 160"/>
                <a:gd name="T33" fmla="*/ 2147483647 h 161"/>
                <a:gd name="T34" fmla="*/ 2147483647 w 160"/>
                <a:gd name="T35" fmla="*/ 2147483647 h 161"/>
                <a:gd name="T36" fmla="*/ 2147483647 w 160"/>
                <a:gd name="T37" fmla="*/ 2147483647 h 161"/>
                <a:gd name="T38" fmla="*/ 2147483647 w 160"/>
                <a:gd name="T39" fmla="*/ 2147483647 h 161"/>
                <a:gd name="T40" fmla="*/ 2147483647 w 160"/>
                <a:gd name="T41" fmla="*/ 2147483647 h 161"/>
                <a:gd name="T42" fmla="*/ 2147483647 w 160"/>
                <a:gd name="T43" fmla="*/ 2147483647 h 161"/>
                <a:gd name="T44" fmla="*/ 2147483647 w 160"/>
                <a:gd name="T45" fmla="*/ 2147483647 h 161"/>
                <a:gd name="T46" fmla="*/ 2147483647 w 160"/>
                <a:gd name="T47" fmla="*/ 2147483647 h 161"/>
                <a:gd name="T48" fmla="*/ 2147483647 w 160"/>
                <a:gd name="T49" fmla="*/ 2147483647 h 161"/>
                <a:gd name="T50" fmla="*/ 2147483647 w 160"/>
                <a:gd name="T51" fmla="*/ 2147483647 h 161"/>
                <a:gd name="T52" fmla="*/ 2147483647 w 160"/>
                <a:gd name="T53" fmla="*/ 2147483647 h 161"/>
                <a:gd name="T54" fmla="*/ 2147483647 w 160"/>
                <a:gd name="T55" fmla="*/ 2147483647 h 161"/>
                <a:gd name="T56" fmla="*/ 2147483647 w 160"/>
                <a:gd name="T57" fmla="*/ 2147483647 h 161"/>
                <a:gd name="T58" fmla="*/ 2147483647 w 160"/>
                <a:gd name="T59" fmla="*/ 2147483647 h 161"/>
                <a:gd name="T60" fmla="*/ 2147483647 w 160"/>
                <a:gd name="T61" fmla="*/ 2147483647 h 161"/>
                <a:gd name="T62" fmla="*/ 2147483647 w 160"/>
                <a:gd name="T63" fmla="*/ 2147483647 h 161"/>
                <a:gd name="T64" fmla="*/ 2147483647 w 160"/>
                <a:gd name="T65" fmla="*/ 2147483647 h 161"/>
                <a:gd name="T66" fmla="*/ 2147483647 w 160"/>
                <a:gd name="T67" fmla="*/ 2147483647 h 161"/>
                <a:gd name="T68" fmla="*/ 2147483647 w 160"/>
                <a:gd name="T69" fmla="*/ 2147483647 h 16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160" h="161">
                  <a:moveTo>
                    <a:pt x="150" y="42"/>
                  </a:moveTo>
                  <a:cubicBezTo>
                    <a:pt x="150" y="42"/>
                    <a:pt x="150" y="42"/>
                    <a:pt x="150" y="42"/>
                  </a:cubicBezTo>
                  <a:cubicBezTo>
                    <a:pt x="151" y="41"/>
                    <a:pt x="151" y="39"/>
                    <a:pt x="150" y="38"/>
                  </a:cubicBezTo>
                  <a:cubicBezTo>
                    <a:pt x="148" y="36"/>
                    <a:pt x="148" y="36"/>
                    <a:pt x="148" y="36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5" y="29"/>
                    <a:pt x="155" y="26"/>
                    <a:pt x="154" y="25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5" y="6"/>
                    <a:pt x="132" y="6"/>
                    <a:pt x="131" y="7"/>
                  </a:cubicBezTo>
                  <a:cubicBezTo>
                    <a:pt x="125" y="13"/>
                    <a:pt x="125" y="13"/>
                    <a:pt x="125" y="13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3" y="11"/>
                    <a:pt x="121" y="11"/>
                    <a:pt x="120" y="12"/>
                  </a:cubicBezTo>
                  <a:cubicBezTo>
                    <a:pt x="119" y="11"/>
                    <a:pt x="117" y="10"/>
                    <a:pt x="115" y="9"/>
                  </a:cubicBezTo>
                  <a:cubicBezTo>
                    <a:pt x="116" y="9"/>
                    <a:pt x="116" y="9"/>
                    <a:pt x="117" y="9"/>
                  </a:cubicBezTo>
                  <a:cubicBezTo>
                    <a:pt x="118" y="8"/>
                    <a:pt x="118" y="6"/>
                    <a:pt x="117" y="5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0"/>
                    <a:pt x="110" y="0"/>
                    <a:pt x="109" y="1"/>
                  </a:cubicBezTo>
                  <a:cubicBezTo>
                    <a:pt x="108" y="2"/>
                    <a:pt x="108" y="4"/>
                    <a:pt x="109" y="5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02" y="3"/>
                    <a:pt x="90" y="1"/>
                    <a:pt x="78" y="1"/>
                  </a:cubicBezTo>
                  <a:cubicBezTo>
                    <a:pt x="61" y="1"/>
                    <a:pt x="44" y="6"/>
                    <a:pt x="29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3" y="11"/>
                    <a:pt x="21" y="11"/>
                    <a:pt x="19" y="12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1"/>
                    <a:pt x="0" y="34"/>
                    <a:pt x="2" y="35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4"/>
                    <a:pt x="21" y="54"/>
                    <a:pt x="22" y="54"/>
                  </a:cubicBezTo>
                  <a:cubicBezTo>
                    <a:pt x="23" y="54"/>
                    <a:pt x="24" y="54"/>
                    <a:pt x="25" y="53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35"/>
                    <a:pt x="44" y="34"/>
                    <a:pt x="44" y="33"/>
                  </a:cubicBezTo>
                  <a:cubicBezTo>
                    <a:pt x="44" y="32"/>
                    <a:pt x="43" y="31"/>
                    <a:pt x="43" y="30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50" y="18"/>
                    <a:pt x="64" y="14"/>
                    <a:pt x="78" y="14"/>
                  </a:cubicBezTo>
                  <a:cubicBezTo>
                    <a:pt x="91" y="14"/>
                    <a:pt x="104" y="17"/>
                    <a:pt x="114" y="24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6"/>
                    <a:pt x="112" y="29"/>
                    <a:pt x="113" y="30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2" y="49"/>
                    <a:pt x="133" y="49"/>
                    <a:pt x="134" y="49"/>
                  </a:cubicBezTo>
                  <a:cubicBezTo>
                    <a:pt x="135" y="49"/>
                    <a:pt x="136" y="49"/>
                    <a:pt x="136" y="48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44" y="58"/>
                    <a:pt x="147" y="70"/>
                    <a:pt x="147" y="83"/>
                  </a:cubicBezTo>
                  <a:cubicBezTo>
                    <a:pt x="147" y="97"/>
                    <a:pt x="143" y="111"/>
                    <a:pt x="135" y="122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8"/>
                    <a:pt x="130" y="118"/>
                    <a:pt x="129" y="118"/>
                  </a:cubicBezTo>
                  <a:cubicBezTo>
                    <a:pt x="128" y="118"/>
                    <a:pt x="127" y="118"/>
                    <a:pt x="126" y="119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8" y="137"/>
                    <a:pt x="107" y="138"/>
                    <a:pt x="107" y="139"/>
                  </a:cubicBezTo>
                  <a:cubicBezTo>
                    <a:pt x="107" y="140"/>
                    <a:pt x="108" y="141"/>
                    <a:pt x="108" y="142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7" y="160"/>
                    <a:pt x="128" y="161"/>
                    <a:pt x="129" y="161"/>
                  </a:cubicBezTo>
                  <a:cubicBezTo>
                    <a:pt x="130" y="161"/>
                    <a:pt x="131" y="160"/>
                    <a:pt x="131" y="160"/>
                  </a:cubicBezTo>
                  <a:cubicBezTo>
                    <a:pt x="149" y="142"/>
                    <a:pt x="149" y="142"/>
                    <a:pt x="149" y="142"/>
                  </a:cubicBezTo>
                  <a:cubicBezTo>
                    <a:pt x="151" y="140"/>
                    <a:pt x="151" y="138"/>
                    <a:pt x="149" y="136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55" y="118"/>
                    <a:pt x="160" y="101"/>
                    <a:pt x="160" y="83"/>
                  </a:cubicBezTo>
                  <a:cubicBezTo>
                    <a:pt x="160" y="68"/>
                    <a:pt x="157" y="54"/>
                    <a:pt x="150" y="42"/>
                  </a:cubicBezTo>
                  <a:close/>
                  <a:moveTo>
                    <a:pt x="22" y="45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34" y="33"/>
                    <a:pt x="34" y="33"/>
                    <a:pt x="34" y="33"/>
                  </a:cubicBezTo>
                  <a:lnTo>
                    <a:pt x="22" y="45"/>
                  </a:lnTo>
                  <a:close/>
                  <a:moveTo>
                    <a:pt x="129" y="151"/>
                  </a:moveTo>
                  <a:cubicBezTo>
                    <a:pt x="117" y="139"/>
                    <a:pt x="117" y="139"/>
                    <a:pt x="117" y="139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41" y="139"/>
                    <a:pt x="141" y="139"/>
                    <a:pt x="141" y="139"/>
                  </a:cubicBezTo>
                  <a:lnTo>
                    <a:pt x="129" y="151"/>
                  </a:lnTo>
                  <a:close/>
                  <a:moveTo>
                    <a:pt x="122" y="28"/>
                  </a:moveTo>
                  <a:cubicBezTo>
                    <a:pt x="134" y="15"/>
                    <a:pt x="134" y="15"/>
                    <a:pt x="134" y="15"/>
                  </a:cubicBezTo>
                  <a:cubicBezTo>
                    <a:pt x="146" y="28"/>
                    <a:pt x="146" y="28"/>
                    <a:pt x="146" y="28"/>
                  </a:cubicBezTo>
                  <a:cubicBezTo>
                    <a:pt x="134" y="40"/>
                    <a:pt x="134" y="40"/>
                    <a:pt x="134" y="40"/>
                  </a:cubicBezTo>
                  <a:lnTo>
                    <a:pt x="122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Freeform 871"/>
            <p:cNvSpPr>
              <a:spLocks noChangeArrowheads="1"/>
            </p:cNvSpPr>
            <p:nvPr/>
          </p:nvSpPr>
          <p:spPr bwMode="auto">
            <a:xfrm>
              <a:off x="269875" y="0"/>
              <a:ext cx="60325" cy="63500"/>
            </a:xfrm>
            <a:custGeom>
              <a:avLst/>
              <a:gdLst>
                <a:gd name="T0" fmla="*/ 2147483647 w 16"/>
                <a:gd name="T1" fmla="*/ 2147483647 h 17"/>
                <a:gd name="T2" fmla="*/ 2147483647 w 16"/>
                <a:gd name="T3" fmla="*/ 2147483647 h 17"/>
                <a:gd name="T4" fmla="*/ 2147483647 w 16"/>
                <a:gd name="T5" fmla="*/ 2147483647 h 17"/>
                <a:gd name="T6" fmla="*/ 2147483647 w 16"/>
                <a:gd name="T7" fmla="*/ 2147483647 h 17"/>
                <a:gd name="T8" fmla="*/ 2147483647 w 16"/>
                <a:gd name="T9" fmla="*/ 2147483647 h 17"/>
                <a:gd name="T10" fmla="*/ 2147483647 w 16"/>
                <a:gd name="T11" fmla="*/ 2147483647 h 17"/>
                <a:gd name="T12" fmla="*/ 2147483647 w 16"/>
                <a:gd name="T13" fmla="*/ 2147483647 h 17"/>
                <a:gd name="T14" fmla="*/ 2147483647 w 16"/>
                <a:gd name="T15" fmla="*/ 2147483647 h 17"/>
                <a:gd name="T16" fmla="*/ 0 w 16"/>
                <a:gd name="T17" fmla="*/ 2147483647 h 17"/>
                <a:gd name="T18" fmla="*/ 0 w 16"/>
                <a:gd name="T19" fmla="*/ 2147483647 h 17"/>
                <a:gd name="T20" fmla="*/ 0 w 16"/>
                <a:gd name="T21" fmla="*/ 2147483647 h 17"/>
                <a:gd name="T22" fmla="*/ 2147483647 w 16"/>
                <a:gd name="T23" fmla="*/ 2147483647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6" h="17">
                  <a:moveTo>
                    <a:pt x="6" y="16"/>
                  </a:moveTo>
                  <a:cubicBezTo>
                    <a:pt x="6" y="17"/>
                    <a:pt x="7" y="17"/>
                    <a:pt x="8" y="17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16" y="8"/>
                    <a:pt x="16" y="8"/>
                    <a:pt x="15" y="7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7" y="0"/>
                    <a:pt x="6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0"/>
                    <a:pt x="0" y="10"/>
                    <a:pt x="0" y="11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Freeform 872"/>
            <p:cNvSpPr>
              <a:spLocks noChangeArrowheads="1"/>
            </p:cNvSpPr>
            <p:nvPr/>
          </p:nvSpPr>
          <p:spPr bwMode="auto">
            <a:xfrm>
              <a:off x="682625" y="415925"/>
              <a:ext cx="63500" cy="65088"/>
            </a:xfrm>
            <a:custGeom>
              <a:avLst/>
              <a:gdLst>
                <a:gd name="T0" fmla="*/ 2147483647 w 17"/>
                <a:gd name="T1" fmla="*/ 2147483647 h 17"/>
                <a:gd name="T2" fmla="*/ 2147483647 w 17"/>
                <a:gd name="T3" fmla="*/ 2147483647 h 17"/>
                <a:gd name="T4" fmla="*/ 2147483647 w 17"/>
                <a:gd name="T5" fmla="*/ 2147483647 h 17"/>
                <a:gd name="T6" fmla="*/ 2147483647 w 17"/>
                <a:gd name="T7" fmla="*/ 2147483647 h 17"/>
                <a:gd name="T8" fmla="*/ 0 w 17"/>
                <a:gd name="T9" fmla="*/ 2147483647 h 17"/>
                <a:gd name="T10" fmla="*/ 2147483647 w 17"/>
                <a:gd name="T11" fmla="*/ 2147483647 h 17"/>
                <a:gd name="T12" fmla="*/ 2147483647 w 17"/>
                <a:gd name="T13" fmla="*/ 2147483647 h 17"/>
                <a:gd name="T14" fmla="*/ 2147483647 w 17"/>
                <a:gd name="T15" fmla="*/ 2147483647 h 17"/>
                <a:gd name="T16" fmla="*/ 2147483647 w 17"/>
                <a:gd name="T17" fmla="*/ 2147483647 h 17"/>
                <a:gd name="T18" fmla="*/ 2147483647 w 17"/>
                <a:gd name="T19" fmla="*/ 2147483647 h 17"/>
                <a:gd name="T20" fmla="*/ 2147483647 w 17"/>
                <a:gd name="T21" fmla="*/ 2147483647 h 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7" h="17">
                  <a:moveTo>
                    <a:pt x="16" y="7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7"/>
                    <a:pt x="8" y="17"/>
                  </a:cubicBezTo>
                  <a:cubicBezTo>
                    <a:pt x="9" y="17"/>
                    <a:pt x="10" y="16"/>
                    <a:pt x="10" y="16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8"/>
                    <a:pt x="1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9" name="Group 57"/>
          <p:cNvGrpSpPr>
            <a:grpSpLocks/>
          </p:cNvGrpSpPr>
          <p:nvPr/>
        </p:nvGrpSpPr>
        <p:grpSpPr bwMode="auto">
          <a:xfrm>
            <a:off x="1213891" y="3984210"/>
            <a:ext cx="413860" cy="484217"/>
            <a:chOff x="0" y="0"/>
            <a:chExt cx="635000" cy="742950"/>
          </a:xfrm>
        </p:grpSpPr>
        <p:sp>
          <p:nvSpPr>
            <p:cNvPr id="120" name="Freeform 916"/>
            <p:cNvSpPr>
              <a:spLocks noChangeArrowheads="1"/>
            </p:cNvSpPr>
            <p:nvPr/>
          </p:nvSpPr>
          <p:spPr bwMode="auto">
            <a:xfrm>
              <a:off x="147637" y="565150"/>
              <a:ext cx="104775" cy="173038"/>
            </a:xfrm>
            <a:custGeom>
              <a:avLst/>
              <a:gdLst>
                <a:gd name="T0" fmla="*/ 2147483647 w 28"/>
                <a:gd name="T1" fmla="*/ 2147483647 h 46"/>
                <a:gd name="T2" fmla="*/ 2147483647 w 28"/>
                <a:gd name="T3" fmla="*/ 2147483647 h 46"/>
                <a:gd name="T4" fmla="*/ 2147483647 w 28"/>
                <a:gd name="T5" fmla="*/ 2147483647 h 46"/>
                <a:gd name="T6" fmla="*/ 2147483647 w 28"/>
                <a:gd name="T7" fmla="*/ 2147483647 h 46"/>
                <a:gd name="T8" fmla="*/ 2147483647 w 28"/>
                <a:gd name="T9" fmla="*/ 0 h 46"/>
                <a:gd name="T10" fmla="*/ 2147483647 w 28"/>
                <a:gd name="T11" fmla="*/ 0 h 46"/>
                <a:gd name="T12" fmla="*/ 2147483647 w 28"/>
                <a:gd name="T13" fmla="*/ 2147483647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8" h="46">
                  <a:moveTo>
                    <a:pt x="1" y="38"/>
                  </a:moveTo>
                  <a:cubicBezTo>
                    <a:pt x="0" y="42"/>
                    <a:pt x="3" y="45"/>
                    <a:pt x="6" y="46"/>
                  </a:cubicBezTo>
                  <a:cubicBezTo>
                    <a:pt x="7" y="46"/>
                    <a:pt x="7" y="46"/>
                    <a:pt x="8" y="46"/>
                  </a:cubicBezTo>
                  <a:cubicBezTo>
                    <a:pt x="10" y="46"/>
                    <a:pt x="13" y="44"/>
                    <a:pt x="14" y="4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8" y="0"/>
                    <a:pt x="8" y="0"/>
                    <a:pt x="8" y="0"/>
                  </a:cubicBezTo>
                  <a:lnTo>
                    <a:pt x="1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Freeform 917"/>
            <p:cNvSpPr>
              <a:spLocks noChangeArrowheads="1"/>
            </p:cNvSpPr>
            <p:nvPr/>
          </p:nvSpPr>
          <p:spPr bwMode="auto">
            <a:xfrm>
              <a:off x="384175" y="565150"/>
              <a:ext cx="100013" cy="177800"/>
            </a:xfrm>
            <a:custGeom>
              <a:avLst/>
              <a:gdLst>
                <a:gd name="T0" fmla="*/ 2147483647 w 27"/>
                <a:gd name="T1" fmla="*/ 0 h 47"/>
                <a:gd name="T2" fmla="*/ 0 w 27"/>
                <a:gd name="T3" fmla="*/ 0 h 47"/>
                <a:gd name="T4" fmla="*/ 2147483647 w 27"/>
                <a:gd name="T5" fmla="*/ 2147483647 h 47"/>
                <a:gd name="T6" fmla="*/ 2147483647 w 27"/>
                <a:gd name="T7" fmla="*/ 2147483647 h 47"/>
                <a:gd name="T8" fmla="*/ 2147483647 w 27"/>
                <a:gd name="T9" fmla="*/ 2147483647 h 47"/>
                <a:gd name="T10" fmla="*/ 2147483647 w 27"/>
                <a:gd name="T11" fmla="*/ 0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7" h="47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5"/>
                    <a:pt x="18" y="47"/>
                    <a:pt x="21" y="46"/>
                  </a:cubicBezTo>
                  <a:cubicBezTo>
                    <a:pt x="25" y="45"/>
                    <a:pt x="27" y="42"/>
                    <a:pt x="26" y="38"/>
                  </a:cubicBez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Freeform 918"/>
            <p:cNvSpPr>
              <a:spLocks noEditPoints="1" noChangeArrowheads="1"/>
            </p:cNvSpPr>
            <p:nvPr/>
          </p:nvSpPr>
          <p:spPr bwMode="auto">
            <a:xfrm>
              <a:off x="0" y="0"/>
              <a:ext cx="635000" cy="528638"/>
            </a:xfrm>
            <a:custGeom>
              <a:avLst/>
              <a:gdLst>
                <a:gd name="T0" fmla="*/ 2147483647 w 169"/>
                <a:gd name="T1" fmla="*/ 2147483647 h 141"/>
                <a:gd name="T2" fmla="*/ 2147483647 w 169"/>
                <a:gd name="T3" fmla="*/ 2147483647 h 141"/>
                <a:gd name="T4" fmla="*/ 2147483647 w 169"/>
                <a:gd name="T5" fmla="*/ 2147483647 h 141"/>
                <a:gd name="T6" fmla="*/ 2147483647 w 169"/>
                <a:gd name="T7" fmla="*/ 0 h 141"/>
                <a:gd name="T8" fmla="*/ 2147483647 w 169"/>
                <a:gd name="T9" fmla="*/ 2147483647 h 141"/>
                <a:gd name="T10" fmla="*/ 2147483647 w 169"/>
                <a:gd name="T11" fmla="*/ 2147483647 h 141"/>
                <a:gd name="T12" fmla="*/ 2147483647 w 169"/>
                <a:gd name="T13" fmla="*/ 2147483647 h 141"/>
                <a:gd name="T14" fmla="*/ 2147483647 w 169"/>
                <a:gd name="T15" fmla="*/ 2147483647 h 141"/>
                <a:gd name="T16" fmla="*/ 2147483647 w 169"/>
                <a:gd name="T17" fmla="*/ 0 h 141"/>
                <a:gd name="T18" fmla="*/ 2147483647 w 169"/>
                <a:gd name="T19" fmla="*/ 2147483647 h 141"/>
                <a:gd name="T20" fmla="*/ 2147483647 w 169"/>
                <a:gd name="T21" fmla="*/ 2147483647 h 141"/>
                <a:gd name="T22" fmla="*/ 2147483647 w 169"/>
                <a:gd name="T23" fmla="*/ 2147483647 h 141"/>
                <a:gd name="T24" fmla="*/ 0 w 169"/>
                <a:gd name="T25" fmla="*/ 2147483647 h 141"/>
                <a:gd name="T26" fmla="*/ 0 w 169"/>
                <a:gd name="T27" fmla="*/ 2147483647 h 141"/>
                <a:gd name="T28" fmla="*/ 2147483647 w 169"/>
                <a:gd name="T29" fmla="*/ 2147483647 h 141"/>
                <a:gd name="T30" fmla="*/ 2147483647 w 169"/>
                <a:gd name="T31" fmla="*/ 2147483647 h 141"/>
                <a:gd name="T32" fmla="*/ 2147483647 w 169"/>
                <a:gd name="T33" fmla="*/ 2147483647 h 141"/>
                <a:gd name="T34" fmla="*/ 2147483647 w 169"/>
                <a:gd name="T35" fmla="*/ 2147483647 h 141"/>
                <a:gd name="T36" fmla="*/ 2147483647 w 169"/>
                <a:gd name="T37" fmla="*/ 2147483647 h 141"/>
                <a:gd name="T38" fmla="*/ 2147483647 w 169"/>
                <a:gd name="T39" fmla="*/ 2147483647 h 141"/>
                <a:gd name="T40" fmla="*/ 2147483647 w 169"/>
                <a:gd name="T41" fmla="*/ 2147483647 h 141"/>
                <a:gd name="T42" fmla="*/ 2147483647 w 169"/>
                <a:gd name="T43" fmla="*/ 2147483647 h 141"/>
                <a:gd name="T44" fmla="*/ 2147483647 w 169"/>
                <a:gd name="T45" fmla="*/ 2147483647 h 141"/>
                <a:gd name="T46" fmla="*/ 2147483647 w 169"/>
                <a:gd name="T47" fmla="*/ 2147483647 h 14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69" h="141">
                  <a:moveTo>
                    <a:pt x="162" y="9"/>
                  </a:moveTo>
                  <a:cubicBezTo>
                    <a:pt x="114" y="9"/>
                    <a:pt x="114" y="9"/>
                    <a:pt x="114" y="9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3"/>
                    <a:pt x="111" y="0"/>
                    <a:pt x="107" y="0"/>
                  </a:cubicBezTo>
                  <a:cubicBezTo>
                    <a:pt x="104" y="0"/>
                    <a:pt x="101" y="3"/>
                    <a:pt x="101" y="7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3"/>
                    <a:pt x="64" y="0"/>
                    <a:pt x="60" y="0"/>
                  </a:cubicBezTo>
                  <a:cubicBezTo>
                    <a:pt x="56" y="0"/>
                    <a:pt x="53" y="3"/>
                    <a:pt x="53" y="7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12"/>
                    <a:pt x="0" y="1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38"/>
                    <a:pt x="3" y="141"/>
                    <a:pt x="7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6" y="141"/>
                    <a:pt x="169" y="138"/>
                    <a:pt x="169" y="135"/>
                  </a:cubicBezTo>
                  <a:cubicBezTo>
                    <a:pt x="169" y="16"/>
                    <a:pt x="169" y="16"/>
                    <a:pt x="169" y="16"/>
                  </a:cubicBezTo>
                  <a:cubicBezTo>
                    <a:pt x="169" y="12"/>
                    <a:pt x="166" y="9"/>
                    <a:pt x="162" y="9"/>
                  </a:cubicBezTo>
                  <a:close/>
                  <a:moveTo>
                    <a:pt x="155" y="128"/>
                  </a:moveTo>
                  <a:cubicBezTo>
                    <a:pt x="14" y="128"/>
                    <a:pt x="14" y="128"/>
                    <a:pt x="14" y="128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5" y="23"/>
                    <a:pt x="155" y="23"/>
                    <a:pt x="155" y="23"/>
                  </a:cubicBezTo>
                  <a:lnTo>
                    <a:pt x="155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Freeform 919"/>
            <p:cNvSpPr>
              <a:spLocks noChangeArrowheads="1"/>
            </p:cNvSpPr>
            <p:nvPr/>
          </p:nvSpPr>
          <p:spPr bwMode="auto">
            <a:xfrm>
              <a:off x="384175" y="236538"/>
              <a:ext cx="104775" cy="127000"/>
            </a:xfrm>
            <a:custGeom>
              <a:avLst/>
              <a:gdLst>
                <a:gd name="T0" fmla="*/ 2147483647 w 28"/>
                <a:gd name="T1" fmla="*/ 2147483647 h 34"/>
                <a:gd name="T2" fmla="*/ 2147483647 w 28"/>
                <a:gd name="T3" fmla="*/ 2147483647 h 34"/>
                <a:gd name="T4" fmla="*/ 2147483647 w 28"/>
                <a:gd name="T5" fmla="*/ 0 h 34"/>
                <a:gd name="T6" fmla="*/ 0 w 28"/>
                <a:gd name="T7" fmla="*/ 2147483647 h 34"/>
                <a:gd name="T8" fmla="*/ 2147483647 w 28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34">
                  <a:moveTo>
                    <a:pt x="5" y="3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6" y="3"/>
                    <a:pt x="24" y="2"/>
                    <a:pt x="23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" y="31"/>
                    <a:pt x="4" y="32"/>
                    <a:pt x="5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4" name="Freeform 920"/>
            <p:cNvSpPr>
              <a:spLocks noChangeArrowheads="1"/>
            </p:cNvSpPr>
            <p:nvPr/>
          </p:nvSpPr>
          <p:spPr bwMode="auto">
            <a:xfrm>
              <a:off x="252412" y="236538"/>
              <a:ext cx="104775" cy="127000"/>
            </a:xfrm>
            <a:custGeom>
              <a:avLst/>
              <a:gdLst>
                <a:gd name="T0" fmla="*/ 2147483647 w 28"/>
                <a:gd name="T1" fmla="*/ 2147483647 h 34"/>
                <a:gd name="T2" fmla="*/ 2147483647 w 28"/>
                <a:gd name="T3" fmla="*/ 2147483647 h 34"/>
                <a:gd name="T4" fmla="*/ 2147483647 w 28"/>
                <a:gd name="T5" fmla="*/ 0 h 34"/>
                <a:gd name="T6" fmla="*/ 0 w 28"/>
                <a:gd name="T7" fmla="*/ 2147483647 h 34"/>
                <a:gd name="T8" fmla="*/ 2147483647 w 28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34">
                  <a:moveTo>
                    <a:pt x="23" y="34"/>
                  </a:moveTo>
                  <a:cubicBezTo>
                    <a:pt x="25" y="32"/>
                    <a:pt x="26" y="31"/>
                    <a:pt x="28" y="3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2"/>
                    <a:pt x="2" y="3"/>
                    <a:pt x="0" y="4"/>
                  </a:cubicBezTo>
                  <a:lnTo>
                    <a:pt x="2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5" name="Freeform 921"/>
            <p:cNvSpPr>
              <a:spLocks noChangeArrowheads="1"/>
            </p:cNvSpPr>
            <p:nvPr/>
          </p:nvSpPr>
          <p:spPr bwMode="auto">
            <a:xfrm>
              <a:off x="153987" y="228600"/>
              <a:ext cx="65088" cy="63500"/>
            </a:xfrm>
            <a:custGeom>
              <a:avLst/>
              <a:gdLst>
                <a:gd name="T0" fmla="*/ 2147483647 w 17"/>
                <a:gd name="T1" fmla="*/ 2147483647 h 17"/>
                <a:gd name="T2" fmla="*/ 2147483647 w 17"/>
                <a:gd name="T3" fmla="*/ 2147483647 h 17"/>
                <a:gd name="T4" fmla="*/ 2147483647 w 17"/>
                <a:gd name="T5" fmla="*/ 0 h 17"/>
                <a:gd name="T6" fmla="*/ 0 w 17"/>
                <a:gd name="T7" fmla="*/ 2147483647 h 17"/>
                <a:gd name="T8" fmla="*/ 2147483647 w 17"/>
                <a:gd name="T9" fmla="*/ 2147483647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4" y="2"/>
                    <a:pt x="13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3"/>
                    <a:pt x="3" y="15"/>
                    <a:pt x="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6" name="Freeform 922"/>
            <p:cNvSpPr>
              <a:spLocks noChangeArrowheads="1"/>
            </p:cNvSpPr>
            <p:nvPr/>
          </p:nvSpPr>
          <p:spPr bwMode="auto">
            <a:xfrm>
              <a:off x="211137" y="187325"/>
              <a:ext cx="55563" cy="55563"/>
            </a:xfrm>
            <a:custGeom>
              <a:avLst/>
              <a:gdLst>
                <a:gd name="T0" fmla="*/ 2147483647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2147483647 h 15"/>
                <a:gd name="T8" fmla="*/ 2147483647 w 15"/>
                <a:gd name="T9" fmla="*/ 2147483647 h 15"/>
                <a:gd name="T10" fmla="*/ 2147483647 w 15"/>
                <a:gd name="T11" fmla="*/ 0 h 15"/>
                <a:gd name="T12" fmla="*/ 0 w 15"/>
                <a:gd name="T13" fmla="*/ 2147483647 h 15"/>
                <a:gd name="T14" fmla="*/ 2147483647 w 15"/>
                <a:gd name="T15" fmla="*/ 2147483647 h 15"/>
                <a:gd name="T16" fmla="*/ 2147483647 w 15"/>
                <a:gd name="T17" fmla="*/ 2147483647 h 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5" h="15">
                  <a:moveTo>
                    <a:pt x="5" y="14"/>
                  </a:moveTo>
                  <a:cubicBezTo>
                    <a:pt x="6" y="14"/>
                    <a:pt x="7" y="15"/>
                    <a:pt x="8" y="15"/>
                  </a:cubicBezTo>
                  <a:cubicBezTo>
                    <a:pt x="8" y="15"/>
                    <a:pt x="9" y="14"/>
                    <a:pt x="9" y="14"/>
                  </a:cubicBezTo>
                  <a:cubicBezTo>
                    <a:pt x="12" y="14"/>
                    <a:pt x="13" y="12"/>
                    <a:pt x="14" y="11"/>
                  </a:cubicBezTo>
                  <a:cubicBezTo>
                    <a:pt x="15" y="10"/>
                    <a:pt x="15" y="8"/>
                    <a:pt x="15" y="7"/>
                  </a:cubicBezTo>
                  <a:cubicBezTo>
                    <a:pt x="15" y="3"/>
                    <a:pt x="12" y="0"/>
                    <a:pt x="8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" y="11"/>
                    <a:pt x="3" y="13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7" name="Freeform 923"/>
            <p:cNvSpPr>
              <a:spLocks noChangeArrowheads="1"/>
            </p:cNvSpPr>
            <p:nvPr/>
          </p:nvSpPr>
          <p:spPr bwMode="auto">
            <a:xfrm>
              <a:off x="342900" y="355600"/>
              <a:ext cx="55563" cy="57150"/>
            </a:xfrm>
            <a:custGeom>
              <a:avLst/>
              <a:gdLst>
                <a:gd name="T0" fmla="*/ 2147483647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2147483647 h 15"/>
                <a:gd name="T8" fmla="*/ 2147483647 w 15"/>
                <a:gd name="T9" fmla="*/ 2147483647 h 15"/>
                <a:gd name="T10" fmla="*/ 2147483647 w 15"/>
                <a:gd name="T11" fmla="*/ 2147483647 h 15"/>
                <a:gd name="T12" fmla="*/ 0 w 15"/>
                <a:gd name="T13" fmla="*/ 2147483647 h 15"/>
                <a:gd name="T14" fmla="*/ 2147483647 w 15"/>
                <a:gd name="T15" fmla="*/ 2147483647 h 15"/>
                <a:gd name="T16" fmla="*/ 2147483647 w 15"/>
                <a:gd name="T17" fmla="*/ 2147483647 h 15"/>
                <a:gd name="T18" fmla="*/ 2147483647 w 15"/>
                <a:gd name="T19" fmla="*/ 2147483647 h 15"/>
                <a:gd name="T20" fmla="*/ 2147483647 w 15"/>
                <a:gd name="T21" fmla="*/ 2147483647 h 15"/>
                <a:gd name="T22" fmla="*/ 2147483647 w 15"/>
                <a:gd name="T23" fmla="*/ 2147483647 h 15"/>
                <a:gd name="T24" fmla="*/ 2147483647 w 15"/>
                <a:gd name="T25" fmla="*/ 2147483647 h 15"/>
                <a:gd name="T26" fmla="*/ 2147483647 w 15"/>
                <a:gd name="T27" fmla="*/ 2147483647 h 15"/>
                <a:gd name="T28" fmla="*/ 2147483647 w 15"/>
                <a:gd name="T29" fmla="*/ 2147483647 h 15"/>
                <a:gd name="T30" fmla="*/ 2147483647 w 15"/>
                <a:gd name="T31" fmla="*/ 2147483647 h 15"/>
                <a:gd name="T32" fmla="*/ 2147483647 w 15"/>
                <a:gd name="T33" fmla="*/ 2147483647 h 15"/>
                <a:gd name="T34" fmla="*/ 2147483647 w 15"/>
                <a:gd name="T35" fmla="*/ 0 h 15"/>
                <a:gd name="T36" fmla="*/ 2147483647 w 15"/>
                <a:gd name="T37" fmla="*/ 0 h 15"/>
                <a:gd name="T38" fmla="*/ 2147483647 w 15"/>
                <a:gd name="T39" fmla="*/ 2147483647 h 15"/>
                <a:gd name="T40" fmla="*/ 2147483647 w 15"/>
                <a:gd name="T41" fmla="*/ 2147483647 h 15"/>
                <a:gd name="T42" fmla="*/ 2147483647 w 15"/>
                <a:gd name="T43" fmla="*/ 2147483647 h 15"/>
                <a:gd name="T44" fmla="*/ 2147483647 w 15"/>
                <a:gd name="T45" fmla="*/ 2147483647 h 1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" h="15">
                  <a:moveTo>
                    <a:pt x="3" y="2"/>
                  </a:moveTo>
                  <a:cubicBezTo>
                    <a:pt x="3" y="2"/>
                    <a:pt x="3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2"/>
                    <a:pt x="4" y="15"/>
                    <a:pt x="8" y="15"/>
                  </a:cubicBezTo>
                  <a:cubicBezTo>
                    <a:pt x="12" y="15"/>
                    <a:pt x="15" y="12"/>
                    <a:pt x="15" y="8"/>
                  </a:cubicBezTo>
                  <a:cubicBezTo>
                    <a:pt x="15" y="6"/>
                    <a:pt x="15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8" name="Freeform 924"/>
            <p:cNvSpPr>
              <a:spLocks noChangeArrowheads="1"/>
            </p:cNvSpPr>
            <p:nvPr/>
          </p:nvSpPr>
          <p:spPr bwMode="auto">
            <a:xfrm>
              <a:off x="473075" y="187325"/>
              <a:ext cx="57150" cy="55563"/>
            </a:xfrm>
            <a:custGeom>
              <a:avLst/>
              <a:gdLst>
                <a:gd name="T0" fmla="*/ 2147483647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0 h 15"/>
                <a:gd name="T8" fmla="*/ 0 w 15"/>
                <a:gd name="T9" fmla="*/ 2147483647 h 15"/>
                <a:gd name="T10" fmla="*/ 2147483647 w 15"/>
                <a:gd name="T11" fmla="*/ 2147483647 h 15"/>
                <a:gd name="T12" fmla="*/ 2147483647 w 1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5">
                  <a:moveTo>
                    <a:pt x="6" y="14"/>
                  </a:moveTo>
                  <a:cubicBezTo>
                    <a:pt x="6" y="14"/>
                    <a:pt x="7" y="15"/>
                    <a:pt x="7" y="15"/>
                  </a:cubicBezTo>
                  <a:cubicBezTo>
                    <a:pt x="11" y="15"/>
                    <a:pt x="15" y="11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"/>
                    <a:pt x="0" y="9"/>
                    <a:pt x="1" y="10"/>
                  </a:cubicBezTo>
                  <a:cubicBezTo>
                    <a:pt x="2" y="12"/>
                    <a:pt x="3" y="14"/>
                    <a:pt x="6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9" name="Freeform 925"/>
            <p:cNvSpPr>
              <a:spLocks noChangeArrowheads="1"/>
            </p:cNvSpPr>
            <p:nvPr/>
          </p:nvSpPr>
          <p:spPr bwMode="auto">
            <a:xfrm>
              <a:off x="106362" y="277813"/>
              <a:ext cx="55563" cy="55563"/>
            </a:xfrm>
            <a:custGeom>
              <a:avLst/>
              <a:gdLst>
                <a:gd name="T0" fmla="*/ 2147483647 w 15"/>
                <a:gd name="T1" fmla="*/ 2147483647 h 15"/>
                <a:gd name="T2" fmla="*/ 2147483647 w 15"/>
                <a:gd name="T3" fmla="*/ 2147483647 h 15"/>
                <a:gd name="T4" fmla="*/ 2147483647 w 15"/>
                <a:gd name="T5" fmla="*/ 2147483647 h 15"/>
                <a:gd name="T6" fmla="*/ 2147483647 w 15"/>
                <a:gd name="T7" fmla="*/ 2147483647 h 15"/>
                <a:gd name="T8" fmla="*/ 2147483647 w 15"/>
                <a:gd name="T9" fmla="*/ 0 h 15"/>
                <a:gd name="T10" fmla="*/ 0 w 15"/>
                <a:gd name="T11" fmla="*/ 2147483647 h 15"/>
                <a:gd name="T12" fmla="*/ 2147483647 w 15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" h="15">
                  <a:moveTo>
                    <a:pt x="7" y="15"/>
                  </a:moveTo>
                  <a:cubicBezTo>
                    <a:pt x="11" y="15"/>
                    <a:pt x="15" y="12"/>
                    <a:pt x="15" y="8"/>
                  </a:cubicBezTo>
                  <a:cubicBezTo>
                    <a:pt x="15" y="7"/>
                    <a:pt x="15" y="6"/>
                    <a:pt x="14" y="6"/>
                  </a:cubicBezTo>
                  <a:cubicBezTo>
                    <a:pt x="14" y="4"/>
                    <a:pt x="13" y="2"/>
                    <a:pt x="11" y="1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2"/>
                    <a:pt x="3" y="15"/>
                    <a:pt x="7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0" name="矩形 64"/>
          <p:cNvSpPr>
            <a:spLocks noChangeArrowheads="1"/>
          </p:cNvSpPr>
          <p:nvPr/>
        </p:nvSpPr>
        <p:spPr bwMode="auto">
          <a:xfrm>
            <a:off x="107504" y="2779875"/>
            <a:ext cx="262939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1" name="矩形 65"/>
          <p:cNvSpPr>
            <a:spLocks noChangeArrowheads="1"/>
          </p:cNvSpPr>
          <p:nvPr/>
        </p:nvSpPr>
        <p:spPr bwMode="auto">
          <a:xfrm>
            <a:off x="119920" y="4719502"/>
            <a:ext cx="2630773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2" name="矩形 66"/>
          <p:cNvSpPr>
            <a:spLocks noChangeArrowheads="1"/>
          </p:cNvSpPr>
          <p:nvPr/>
        </p:nvSpPr>
        <p:spPr bwMode="auto">
          <a:xfrm>
            <a:off x="3335616" y="2779876"/>
            <a:ext cx="262939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3" name="矩形 67"/>
          <p:cNvSpPr>
            <a:spLocks noChangeArrowheads="1"/>
          </p:cNvSpPr>
          <p:nvPr/>
        </p:nvSpPr>
        <p:spPr bwMode="auto">
          <a:xfrm>
            <a:off x="3349411" y="4719502"/>
            <a:ext cx="262939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4" name="矩形 68"/>
          <p:cNvSpPr>
            <a:spLocks noChangeArrowheads="1"/>
          </p:cNvSpPr>
          <p:nvPr/>
        </p:nvSpPr>
        <p:spPr bwMode="auto">
          <a:xfrm>
            <a:off x="6538896" y="2779876"/>
            <a:ext cx="263077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35" name="矩形 69"/>
          <p:cNvSpPr>
            <a:spLocks noChangeArrowheads="1"/>
          </p:cNvSpPr>
          <p:nvPr/>
        </p:nvSpPr>
        <p:spPr bwMode="auto">
          <a:xfrm>
            <a:off x="6552691" y="4719502"/>
            <a:ext cx="2630774" cy="854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2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2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2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</a:t>
            </a:r>
            <a:endParaRPr lang="zh-CN" altLang="en-US" sz="1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415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表 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384" y="1334417"/>
            <a:ext cx="569595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" name="Group 8"/>
          <p:cNvGrpSpPr>
            <a:grpSpLocks/>
          </p:cNvGrpSpPr>
          <p:nvPr/>
        </p:nvGrpSpPr>
        <p:grpSpPr bwMode="auto">
          <a:xfrm>
            <a:off x="7053759" y="1235992"/>
            <a:ext cx="1082675" cy="1082675"/>
            <a:chOff x="0" y="0"/>
            <a:chExt cx="2132807" cy="2132807"/>
          </a:xfrm>
        </p:grpSpPr>
        <p:sp useBgFill="1">
          <p:nvSpPr>
            <p:cNvPr id="30" name="椭圆 9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32" name="Group 11"/>
          <p:cNvGrpSpPr>
            <a:grpSpLocks/>
          </p:cNvGrpSpPr>
          <p:nvPr/>
        </p:nvGrpSpPr>
        <p:grpSpPr bwMode="auto">
          <a:xfrm>
            <a:off x="1194297" y="1235992"/>
            <a:ext cx="1084262" cy="1082675"/>
            <a:chOff x="0" y="0"/>
            <a:chExt cx="2132807" cy="2132807"/>
          </a:xfrm>
        </p:grpSpPr>
        <p:sp useBgFill="1">
          <p:nvSpPr>
            <p:cNvPr id="3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34" name="椭圆 13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35" name="Group 14"/>
          <p:cNvGrpSpPr>
            <a:grpSpLocks/>
          </p:cNvGrpSpPr>
          <p:nvPr/>
        </p:nvGrpSpPr>
        <p:grpSpPr bwMode="auto">
          <a:xfrm>
            <a:off x="1194297" y="3745830"/>
            <a:ext cx="1084262" cy="1082675"/>
            <a:chOff x="0" y="0"/>
            <a:chExt cx="2132807" cy="2132807"/>
          </a:xfrm>
        </p:grpSpPr>
        <p:sp useBgFill="1">
          <p:nvSpPr>
            <p:cNvPr id="36" name="椭圆 1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37" name="椭圆 16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4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38" name="Group 17"/>
          <p:cNvGrpSpPr>
            <a:grpSpLocks/>
          </p:cNvGrpSpPr>
          <p:nvPr/>
        </p:nvGrpSpPr>
        <p:grpSpPr bwMode="auto">
          <a:xfrm>
            <a:off x="7053759" y="3745830"/>
            <a:ext cx="1082675" cy="1082675"/>
            <a:chOff x="0" y="0"/>
            <a:chExt cx="1957893" cy="1957893"/>
          </a:xfrm>
        </p:grpSpPr>
        <p:sp useBgFill="1">
          <p:nvSpPr>
            <p:cNvPr id="39" name="椭圆 17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  <p:sp>
          <p:nvSpPr>
            <p:cNvPr id="40" name="椭圆 18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</p:grpSp>
      <p:sp>
        <p:nvSpPr>
          <p:cNvPr id="41" name="Freeform 676"/>
          <p:cNvSpPr>
            <a:spLocks noEditPoints="1" noChangeArrowheads="1"/>
          </p:cNvSpPr>
          <p:nvPr/>
        </p:nvSpPr>
        <p:spPr bwMode="auto">
          <a:xfrm>
            <a:off x="4118472" y="2869530"/>
            <a:ext cx="1022350" cy="682625"/>
          </a:xfrm>
          <a:custGeom>
            <a:avLst/>
            <a:gdLst>
              <a:gd name="T0" fmla="*/ 2147483647 w 199"/>
              <a:gd name="T1" fmla="*/ 2147483647 h 133"/>
              <a:gd name="T2" fmla="*/ 2147483647 w 199"/>
              <a:gd name="T3" fmla="*/ 2147483647 h 133"/>
              <a:gd name="T4" fmla="*/ 2147483647 w 199"/>
              <a:gd name="T5" fmla="*/ 2147483647 h 133"/>
              <a:gd name="T6" fmla="*/ 2147483647 w 199"/>
              <a:gd name="T7" fmla="*/ 2147483647 h 133"/>
              <a:gd name="T8" fmla="*/ 2147483647 w 199"/>
              <a:gd name="T9" fmla="*/ 2147483647 h 133"/>
              <a:gd name="T10" fmla="*/ 2147483647 w 199"/>
              <a:gd name="T11" fmla="*/ 2147483647 h 133"/>
              <a:gd name="T12" fmla="*/ 2147483647 w 199"/>
              <a:gd name="T13" fmla="*/ 2147483647 h 133"/>
              <a:gd name="T14" fmla="*/ 2147483647 w 199"/>
              <a:gd name="T15" fmla="*/ 2147483647 h 133"/>
              <a:gd name="T16" fmla="*/ 2147483647 w 199"/>
              <a:gd name="T17" fmla="*/ 2147483647 h 133"/>
              <a:gd name="T18" fmla="*/ 2147483647 w 199"/>
              <a:gd name="T19" fmla="*/ 0 h 133"/>
              <a:gd name="T20" fmla="*/ 2147483647 w 199"/>
              <a:gd name="T21" fmla="*/ 2147483647 h 133"/>
              <a:gd name="T22" fmla="*/ 2147483647 w 199"/>
              <a:gd name="T23" fmla="*/ 2147483647 h 133"/>
              <a:gd name="T24" fmla="*/ 2147483647 w 199"/>
              <a:gd name="T25" fmla="*/ 2147483647 h 133"/>
              <a:gd name="T26" fmla="*/ 2147483647 w 199"/>
              <a:gd name="T27" fmla="*/ 2147483647 h 133"/>
              <a:gd name="T28" fmla="*/ 2147483647 w 199"/>
              <a:gd name="T29" fmla="*/ 2147483647 h 133"/>
              <a:gd name="T30" fmla="*/ 2147483647 w 199"/>
              <a:gd name="T31" fmla="*/ 2147483647 h 133"/>
              <a:gd name="T32" fmla="*/ 2147483647 w 199"/>
              <a:gd name="T33" fmla="*/ 2147483647 h 133"/>
              <a:gd name="T34" fmla="*/ 0 w 199"/>
              <a:gd name="T35" fmla="*/ 2147483647 h 133"/>
              <a:gd name="T36" fmla="*/ 0 w 199"/>
              <a:gd name="T37" fmla="*/ 2147483647 h 133"/>
              <a:gd name="T38" fmla="*/ 2147483647 w 199"/>
              <a:gd name="T39" fmla="*/ 2147483647 h 133"/>
              <a:gd name="T40" fmla="*/ 2147483647 w 199"/>
              <a:gd name="T41" fmla="*/ 2147483647 h 133"/>
              <a:gd name="T42" fmla="*/ 2147483647 w 199"/>
              <a:gd name="T43" fmla="*/ 2147483647 h 133"/>
              <a:gd name="T44" fmla="*/ 2147483647 w 199"/>
              <a:gd name="T45" fmla="*/ 2147483647 h 133"/>
              <a:gd name="T46" fmla="*/ 2147483647 w 199"/>
              <a:gd name="T47" fmla="*/ 2147483647 h 133"/>
              <a:gd name="T48" fmla="*/ 2147483647 w 199"/>
              <a:gd name="T49" fmla="*/ 2147483647 h 133"/>
              <a:gd name="T50" fmla="*/ 2147483647 w 199"/>
              <a:gd name="T51" fmla="*/ 2147483647 h 133"/>
              <a:gd name="T52" fmla="*/ 2147483647 w 199"/>
              <a:gd name="T53" fmla="*/ 2147483647 h 133"/>
              <a:gd name="T54" fmla="*/ 2147483647 w 199"/>
              <a:gd name="T55" fmla="*/ 2147483647 h 133"/>
              <a:gd name="T56" fmla="*/ 2147483647 w 199"/>
              <a:gd name="T57" fmla="*/ 2147483647 h 133"/>
              <a:gd name="T58" fmla="*/ 2147483647 w 199"/>
              <a:gd name="T59" fmla="*/ 2147483647 h 133"/>
              <a:gd name="T60" fmla="*/ 2147483647 w 199"/>
              <a:gd name="T61" fmla="*/ 2147483647 h 133"/>
              <a:gd name="T62" fmla="*/ 2147483647 w 199"/>
              <a:gd name="T63" fmla="*/ 2147483647 h 133"/>
              <a:gd name="T64" fmla="*/ 2147483647 w 199"/>
              <a:gd name="T65" fmla="*/ 2147483647 h 133"/>
              <a:gd name="T66" fmla="*/ 2147483647 w 199"/>
              <a:gd name="T67" fmla="*/ 2147483647 h 133"/>
              <a:gd name="T68" fmla="*/ 2147483647 w 199"/>
              <a:gd name="T69" fmla="*/ 2147483647 h 133"/>
              <a:gd name="T70" fmla="*/ 2147483647 w 199"/>
              <a:gd name="T71" fmla="*/ 2147483647 h 133"/>
              <a:gd name="T72" fmla="*/ 2147483647 w 199"/>
              <a:gd name="T73" fmla="*/ 2147483647 h 133"/>
              <a:gd name="T74" fmla="*/ 2147483647 w 199"/>
              <a:gd name="T75" fmla="*/ 2147483647 h 133"/>
              <a:gd name="T76" fmla="*/ 2147483647 w 199"/>
              <a:gd name="T77" fmla="*/ 2147483647 h 133"/>
              <a:gd name="T78" fmla="*/ 2147483647 w 199"/>
              <a:gd name="T79" fmla="*/ 2147483647 h 133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99" h="133">
                <a:moveTo>
                  <a:pt x="199" y="95"/>
                </a:moveTo>
                <a:cubicBezTo>
                  <a:pt x="199" y="95"/>
                  <a:pt x="198" y="95"/>
                  <a:pt x="198" y="95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198" y="94"/>
                  <a:pt x="198" y="94"/>
                  <a:pt x="198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198" y="93"/>
                  <a:pt x="198" y="93"/>
                  <a:pt x="198" y="93"/>
                </a:cubicBezTo>
                <a:cubicBezTo>
                  <a:pt x="161" y="18"/>
                  <a:pt x="161" y="18"/>
                  <a:pt x="161" y="18"/>
                </a:cubicBezTo>
                <a:cubicBezTo>
                  <a:pt x="161" y="17"/>
                  <a:pt x="161" y="17"/>
                  <a:pt x="161" y="17"/>
                </a:cubicBezTo>
                <a:cubicBezTo>
                  <a:pt x="160" y="17"/>
                  <a:pt x="160" y="17"/>
                  <a:pt x="160" y="16"/>
                </a:cubicBezTo>
                <a:cubicBezTo>
                  <a:pt x="160" y="16"/>
                  <a:pt x="160" y="16"/>
                  <a:pt x="160" y="16"/>
                </a:cubicBezTo>
                <a:cubicBezTo>
                  <a:pt x="159" y="16"/>
                  <a:pt x="159" y="15"/>
                  <a:pt x="158" y="15"/>
                </a:cubicBezTo>
                <a:cubicBezTo>
                  <a:pt x="158" y="15"/>
                  <a:pt x="158" y="15"/>
                  <a:pt x="158" y="15"/>
                </a:cubicBezTo>
                <a:cubicBezTo>
                  <a:pt x="158" y="15"/>
                  <a:pt x="157" y="14"/>
                  <a:pt x="157" y="14"/>
                </a:cubicBezTo>
                <a:cubicBezTo>
                  <a:pt x="157" y="14"/>
                  <a:pt x="157" y="14"/>
                  <a:pt x="157" y="14"/>
                </a:cubicBezTo>
                <a:cubicBezTo>
                  <a:pt x="156" y="14"/>
                  <a:pt x="155" y="14"/>
                  <a:pt x="155" y="1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55" y="14"/>
                  <a:pt x="155" y="14"/>
                  <a:pt x="155" y="14"/>
                </a:cubicBezTo>
                <a:cubicBezTo>
                  <a:pt x="106" y="14"/>
                  <a:pt x="106" y="14"/>
                  <a:pt x="106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3" y="0"/>
                  <a:pt x="99" y="0"/>
                </a:cubicBezTo>
                <a:cubicBezTo>
                  <a:pt x="96" y="0"/>
                  <a:pt x="93" y="3"/>
                  <a:pt x="93" y="6"/>
                </a:cubicBezTo>
                <a:cubicBezTo>
                  <a:pt x="93" y="14"/>
                  <a:pt x="93" y="14"/>
                  <a:pt x="93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4"/>
                  <a:pt x="44" y="14"/>
                  <a:pt x="44" y="14"/>
                </a:cubicBezTo>
                <a:cubicBezTo>
                  <a:pt x="43" y="14"/>
                  <a:pt x="43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4"/>
                  <a:pt x="41" y="15"/>
                  <a:pt x="41" y="15"/>
                </a:cubicBezTo>
                <a:cubicBezTo>
                  <a:pt x="41" y="15"/>
                  <a:pt x="40" y="15"/>
                  <a:pt x="40" y="15"/>
                </a:cubicBezTo>
                <a:cubicBezTo>
                  <a:pt x="40" y="15"/>
                  <a:pt x="40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7"/>
                  <a:pt x="38" y="17"/>
                  <a:pt x="38" y="17"/>
                </a:cubicBezTo>
                <a:cubicBezTo>
                  <a:pt x="38" y="17"/>
                  <a:pt x="38" y="17"/>
                  <a:pt x="38" y="18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1" y="93"/>
                </a:cubicBezTo>
                <a:cubicBezTo>
                  <a:pt x="1" y="93"/>
                  <a:pt x="1" y="93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4"/>
                  <a:pt x="0" y="94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16"/>
                  <a:pt x="20" y="133"/>
                  <a:pt x="44" y="133"/>
                </a:cubicBezTo>
                <a:cubicBezTo>
                  <a:pt x="68" y="133"/>
                  <a:pt x="88" y="116"/>
                  <a:pt x="88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8" y="95"/>
                  <a:pt x="88" y="95"/>
                  <a:pt x="88" y="95"/>
                </a:cubicBezTo>
                <a:cubicBezTo>
                  <a:pt x="88" y="94"/>
                  <a:pt x="88" y="94"/>
                  <a:pt x="87" y="94"/>
                </a:cubicBezTo>
                <a:cubicBezTo>
                  <a:pt x="87" y="94"/>
                  <a:pt x="87" y="94"/>
                  <a:pt x="87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87" y="93"/>
                  <a:pt x="87" y="93"/>
                  <a:pt x="87" y="93"/>
                </a:cubicBezTo>
                <a:cubicBezTo>
                  <a:pt x="55" y="27"/>
                  <a:pt x="55" y="27"/>
                  <a:pt x="55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44"/>
                  <a:pt x="93" y="44"/>
                  <a:pt x="93" y="44"/>
                </a:cubicBezTo>
                <a:cubicBezTo>
                  <a:pt x="93" y="47"/>
                  <a:pt x="96" y="50"/>
                  <a:pt x="99" y="50"/>
                </a:cubicBezTo>
                <a:cubicBezTo>
                  <a:pt x="103" y="50"/>
                  <a:pt x="106" y="47"/>
                  <a:pt x="106" y="44"/>
                </a:cubicBezTo>
                <a:cubicBezTo>
                  <a:pt x="106" y="27"/>
                  <a:pt x="106" y="27"/>
                  <a:pt x="106" y="27"/>
                </a:cubicBezTo>
                <a:cubicBezTo>
                  <a:pt x="144" y="27"/>
                  <a:pt x="144" y="27"/>
                  <a:pt x="144" y="27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2" y="93"/>
                  <a:pt x="112" y="93"/>
                  <a:pt x="112" y="93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11" y="94"/>
                  <a:pt x="111" y="94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95"/>
                  <a:pt x="111" y="95"/>
                  <a:pt x="111" y="95"/>
                </a:cubicBezTo>
                <a:cubicBezTo>
                  <a:pt x="111" y="116"/>
                  <a:pt x="131" y="133"/>
                  <a:pt x="155" y="133"/>
                </a:cubicBezTo>
                <a:cubicBezTo>
                  <a:pt x="179" y="133"/>
                  <a:pt x="199" y="116"/>
                  <a:pt x="199" y="95"/>
                </a:cubicBezTo>
                <a:cubicBezTo>
                  <a:pt x="199" y="95"/>
                  <a:pt x="199" y="95"/>
                  <a:pt x="199" y="95"/>
                </a:cubicBezTo>
                <a:close/>
                <a:moveTo>
                  <a:pt x="44" y="36"/>
                </a:moveTo>
                <a:cubicBezTo>
                  <a:pt x="70" y="89"/>
                  <a:pt x="70" y="89"/>
                  <a:pt x="70" y="89"/>
                </a:cubicBezTo>
                <a:cubicBezTo>
                  <a:pt x="17" y="89"/>
                  <a:pt x="17" y="89"/>
                  <a:pt x="17" y="89"/>
                </a:cubicBezTo>
                <a:lnTo>
                  <a:pt x="44" y="36"/>
                </a:lnTo>
                <a:close/>
                <a:moveTo>
                  <a:pt x="44" y="119"/>
                </a:moveTo>
                <a:cubicBezTo>
                  <a:pt x="30" y="119"/>
                  <a:pt x="18" y="112"/>
                  <a:pt x="15" y="102"/>
                </a:cubicBezTo>
                <a:cubicBezTo>
                  <a:pt x="73" y="102"/>
                  <a:pt x="73" y="102"/>
                  <a:pt x="73" y="102"/>
                </a:cubicBezTo>
                <a:cubicBezTo>
                  <a:pt x="69" y="112"/>
                  <a:pt x="58" y="119"/>
                  <a:pt x="44" y="119"/>
                </a:cubicBezTo>
                <a:close/>
                <a:moveTo>
                  <a:pt x="181" y="89"/>
                </a:moveTo>
                <a:cubicBezTo>
                  <a:pt x="128" y="89"/>
                  <a:pt x="128" y="89"/>
                  <a:pt x="128" y="89"/>
                </a:cubicBezTo>
                <a:cubicBezTo>
                  <a:pt x="155" y="36"/>
                  <a:pt x="155" y="36"/>
                  <a:pt x="155" y="36"/>
                </a:cubicBezTo>
                <a:lnTo>
                  <a:pt x="181" y="89"/>
                </a:lnTo>
                <a:close/>
                <a:moveTo>
                  <a:pt x="155" y="119"/>
                </a:moveTo>
                <a:cubicBezTo>
                  <a:pt x="141" y="119"/>
                  <a:pt x="129" y="112"/>
                  <a:pt x="125" y="102"/>
                </a:cubicBezTo>
                <a:cubicBezTo>
                  <a:pt x="184" y="102"/>
                  <a:pt x="184" y="102"/>
                  <a:pt x="184" y="102"/>
                </a:cubicBezTo>
                <a:cubicBezTo>
                  <a:pt x="180" y="112"/>
                  <a:pt x="169" y="119"/>
                  <a:pt x="155" y="119"/>
                </a:cubicBezTo>
                <a:close/>
              </a:path>
            </a:pathLst>
          </a:cu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矩形 21"/>
          <p:cNvSpPr>
            <a:spLocks noChangeArrowheads="1"/>
          </p:cNvSpPr>
          <p:nvPr/>
        </p:nvSpPr>
        <p:spPr bwMode="auto">
          <a:xfrm>
            <a:off x="7199809" y="1461417"/>
            <a:ext cx="877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27</a:t>
            </a:r>
            <a:r>
              <a:rPr kumimoji="0" lang="en-US" altLang="zh-CN" sz="3600" b="1" i="0" u="none" strike="noStrike" kern="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kumimoji="0" lang="zh-CN" altLang="en-US" sz="3600" b="0" i="0" u="none" strike="noStrike" kern="0" cap="none" spc="0" normalizeH="0" baseline="3000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3" name="矩形 22"/>
          <p:cNvSpPr>
            <a:spLocks noChangeArrowheads="1"/>
          </p:cNvSpPr>
          <p:nvPr/>
        </p:nvSpPr>
        <p:spPr bwMode="auto">
          <a:xfrm>
            <a:off x="7185522" y="3991892"/>
            <a:ext cx="877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en-US" altLang="zh-CN" sz="3600" b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25</a:t>
            </a:r>
            <a:r>
              <a:rPr lang="en-US" altLang="zh-CN" sz="3600" b="1" baseline="3000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lang="zh-CN" altLang="en-US" sz="3600" baseline="300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4" name="矩形 23"/>
          <p:cNvSpPr>
            <a:spLocks noChangeArrowheads="1"/>
          </p:cNvSpPr>
          <p:nvPr/>
        </p:nvSpPr>
        <p:spPr bwMode="auto">
          <a:xfrm>
            <a:off x="1311772" y="3991892"/>
            <a:ext cx="8778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26</a:t>
            </a:r>
            <a:r>
              <a:rPr kumimoji="0" lang="en-US" altLang="zh-CN" sz="3600" b="1" i="0" u="none" strike="noStrike" kern="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kumimoji="0" lang="zh-CN" altLang="en-US" sz="3600" b="0" i="0" u="none" strike="noStrike" kern="0" cap="none" spc="0" normalizeH="0" baseline="3000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5" name="矩形 24"/>
          <p:cNvSpPr>
            <a:spLocks noChangeArrowheads="1"/>
          </p:cNvSpPr>
          <p:nvPr/>
        </p:nvSpPr>
        <p:spPr bwMode="auto">
          <a:xfrm>
            <a:off x="1310184" y="1467767"/>
            <a:ext cx="877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22</a:t>
            </a:r>
            <a:r>
              <a:rPr kumimoji="0" lang="en-US" altLang="zh-CN" sz="3600" b="1" i="0" u="none" strike="noStrike" kern="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kumimoji="0" lang="zh-CN" altLang="en-US" sz="3600" b="0" i="0" u="none" strike="noStrike" kern="0" cap="none" spc="0" normalizeH="0" baseline="3000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6" name="矩形 25"/>
          <p:cNvSpPr>
            <a:spLocks noChangeArrowheads="1"/>
          </p:cNvSpPr>
          <p:nvPr/>
        </p:nvSpPr>
        <p:spPr bwMode="auto">
          <a:xfrm>
            <a:off x="6739434" y="2759992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consectetuer adipiscing</a:t>
            </a:r>
          </a:p>
        </p:txBody>
      </p:sp>
      <p:sp>
        <p:nvSpPr>
          <p:cNvPr id="47" name="圆角矩形 26"/>
          <p:cNvSpPr>
            <a:spLocks noChangeArrowheads="1"/>
          </p:cNvSpPr>
          <p:nvPr/>
        </p:nvSpPr>
        <p:spPr bwMode="auto">
          <a:xfrm>
            <a:off x="6929934" y="2509167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8" name="矩形 27"/>
          <p:cNvSpPr>
            <a:spLocks noChangeArrowheads="1"/>
          </p:cNvSpPr>
          <p:nvPr/>
        </p:nvSpPr>
        <p:spPr bwMode="auto">
          <a:xfrm>
            <a:off x="6739434" y="5241255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consectetuer adipiscing</a:t>
            </a:r>
          </a:p>
        </p:txBody>
      </p:sp>
      <p:sp>
        <p:nvSpPr>
          <p:cNvPr id="49" name="圆角矩形 28"/>
          <p:cNvSpPr>
            <a:spLocks noChangeArrowheads="1"/>
          </p:cNvSpPr>
          <p:nvPr/>
        </p:nvSpPr>
        <p:spPr bwMode="auto">
          <a:xfrm>
            <a:off x="6929934" y="4990430"/>
            <a:ext cx="1390650" cy="100012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0" name="矩形 29"/>
          <p:cNvSpPr>
            <a:spLocks noChangeArrowheads="1"/>
          </p:cNvSpPr>
          <p:nvPr/>
        </p:nvSpPr>
        <p:spPr bwMode="auto">
          <a:xfrm>
            <a:off x="830759" y="5241255"/>
            <a:ext cx="1711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consectetuer adipiscing</a:t>
            </a:r>
          </a:p>
        </p:txBody>
      </p:sp>
      <p:sp>
        <p:nvSpPr>
          <p:cNvPr id="51" name="圆角矩形 30"/>
          <p:cNvSpPr>
            <a:spLocks noChangeArrowheads="1"/>
          </p:cNvSpPr>
          <p:nvPr/>
        </p:nvSpPr>
        <p:spPr bwMode="auto">
          <a:xfrm>
            <a:off x="1022847" y="4990430"/>
            <a:ext cx="1389062" cy="100012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2" name="矩形 31"/>
          <p:cNvSpPr>
            <a:spLocks noChangeArrowheads="1"/>
          </p:cNvSpPr>
          <p:nvPr/>
        </p:nvSpPr>
        <p:spPr bwMode="auto">
          <a:xfrm>
            <a:off x="827584" y="2759992"/>
            <a:ext cx="17097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DOLOR SIT AMET</a:t>
            </a:r>
            <a:endParaRPr lang="en-US" altLang="zh-CN" sz="14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consectetuer adipiscing</a:t>
            </a:r>
          </a:p>
        </p:txBody>
      </p:sp>
      <p:sp>
        <p:nvSpPr>
          <p:cNvPr id="53" name="圆角矩形 32"/>
          <p:cNvSpPr>
            <a:spLocks noChangeArrowheads="1"/>
          </p:cNvSpPr>
          <p:nvPr/>
        </p:nvSpPr>
        <p:spPr bwMode="auto">
          <a:xfrm>
            <a:off x="1018084" y="2509167"/>
            <a:ext cx="1390650" cy="100013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14251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直接连接符 50"/>
          <p:cNvSpPr>
            <a:spLocks noChangeShapeType="1"/>
          </p:cNvSpPr>
          <p:nvPr/>
        </p:nvSpPr>
        <p:spPr bwMode="auto">
          <a:xfrm flipV="1">
            <a:off x="1469810" y="2060551"/>
            <a:ext cx="1408672" cy="955885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直接连接符 51"/>
          <p:cNvSpPr>
            <a:spLocks noChangeShapeType="1"/>
          </p:cNvSpPr>
          <p:nvPr/>
        </p:nvSpPr>
        <p:spPr bwMode="auto">
          <a:xfrm flipV="1">
            <a:off x="1469810" y="2886470"/>
            <a:ext cx="2294683" cy="543624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直接连接符 54"/>
          <p:cNvSpPr>
            <a:spLocks noChangeShapeType="1"/>
          </p:cNvSpPr>
          <p:nvPr/>
        </p:nvSpPr>
        <p:spPr bwMode="auto">
          <a:xfrm>
            <a:off x="1469810" y="3764095"/>
            <a:ext cx="2344993" cy="377323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直接连接符 59"/>
          <p:cNvSpPr>
            <a:spLocks noChangeShapeType="1"/>
          </p:cNvSpPr>
          <p:nvPr/>
        </p:nvSpPr>
        <p:spPr bwMode="auto">
          <a:xfrm>
            <a:off x="1321675" y="4035208"/>
            <a:ext cx="1766431" cy="1116596"/>
          </a:xfrm>
          <a:prstGeom prst="line">
            <a:avLst/>
          </a:prstGeom>
          <a:noFill/>
          <a:ln w="12700">
            <a:solidFill>
              <a:srgbClr val="42424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矩形 12"/>
          <p:cNvSpPr>
            <a:spLocks noChangeArrowheads="1"/>
          </p:cNvSpPr>
          <p:nvPr/>
        </p:nvSpPr>
        <p:spPr bwMode="auto">
          <a:xfrm>
            <a:off x="5240245" y="1699998"/>
            <a:ext cx="386825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4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4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5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5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39" name="矩形 13"/>
          <p:cNvSpPr>
            <a:spLocks noChangeArrowheads="1"/>
          </p:cNvSpPr>
          <p:nvPr/>
        </p:nvSpPr>
        <p:spPr bwMode="auto">
          <a:xfrm>
            <a:off x="5240245" y="2648896"/>
            <a:ext cx="386825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4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4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5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5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0" name="矩形 14"/>
          <p:cNvSpPr>
            <a:spLocks noChangeArrowheads="1"/>
          </p:cNvSpPr>
          <p:nvPr/>
        </p:nvSpPr>
        <p:spPr bwMode="auto">
          <a:xfrm>
            <a:off x="5237450" y="3597793"/>
            <a:ext cx="386825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4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4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5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5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41" name="矩形 15"/>
          <p:cNvSpPr>
            <a:spLocks noChangeArrowheads="1"/>
          </p:cNvSpPr>
          <p:nvPr/>
        </p:nvSpPr>
        <p:spPr bwMode="auto">
          <a:xfrm>
            <a:off x="5237450" y="4548088"/>
            <a:ext cx="3868259" cy="900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</a:t>
            </a:r>
            <a:r>
              <a:rPr lang="zh-CN" altLang="en-US" sz="1400" b="1">
                <a:solidFill>
                  <a:srgbClr val="3BA2CD"/>
                </a:solidFill>
                <a:latin typeface="Calibri" pitchFamily="34" charset="0"/>
                <a:sym typeface="宋体" pitchFamily="2" charset="-122"/>
              </a:rPr>
              <a:t>  </a:t>
            </a:r>
            <a:endParaRPr lang="en-US" altLang="zh-CN" sz="1400" b="1">
              <a:solidFill>
                <a:srgbClr val="3BA2CD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105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consectetuer adipiscing elit, sed diam nonummy nibh euismod tincidunt ut laoreet dolore magna aliquam erat volutpat. </a:t>
            </a:r>
            <a:endParaRPr lang="zh-CN" altLang="en-US" sz="105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grpSp>
        <p:nvGrpSpPr>
          <p:cNvPr id="42" name="Group 15"/>
          <p:cNvGrpSpPr>
            <a:grpSpLocks/>
          </p:cNvGrpSpPr>
          <p:nvPr/>
        </p:nvGrpSpPr>
        <p:grpSpPr bwMode="auto">
          <a:xfrm>
            <a:off x="100267" y="2706193"/>
            <a:ext cx="1678389" cy="1689569"/>
            <a:chOff x="0" y="0"/>
            <a:chExt cx="2132807" cy="2132807"/>
          </a:xfrm>
        </p:grpSpPr>
        <p:sp useBgFill="1">
          <p:nvSpPr>
            <p:cNvPr id="43" name="椭圆 35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4" name="椭圆 36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5" name="Group 18"/>
          <p:cNvGrpSpPr>
            <a:grpSpLocks/>
          </p:cNvGrpSpPr>
          <p:nvPr/>
        </p:nvGrpSpPr>
        <p:grpSpPr bwMode="auto">
          <a:xfrm>
            <a:off x="2611562" y="1484784"/>
            <a:ext cx="954487" cy="953090"/>
            <a:chOff x="0" y="0"/>
            <a:chExt cx="2132807" cy="2132807"/>
          </a:xfrm>
        </p:grpSpPr>
        <p:sp useBgFill="1">
          <p:nvSpPr>
            <p:cNvPr id="46" name="椭圆 38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21AFE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47" name="椭圆 39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21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48" name="Group 21"/>
          <p:cNvGrpSpPr>
            <a:grpSpLocks/>
          </p:cNvGrpSpPr>
          <p:nvPr/>
        </p:nvGrpSpPr>
        <p:grpSpPr bwMode="auto">
          <a:xfrm>
            <a:off x="3338258" y="2390359"/>
            <a:ext cx="954487" cy="953090"/>
            <a:chOff x="0" y="0"/>
            <a:chExt cx="2132807" cy="2132807"/>
          </a:xfrm>
        </p:grpSpPr>
        <p:sp useBgFill="1">
          <p:nvSpPr>
            <p:cNvPr id="49" name="椭圆 41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AEDC46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0" name="椭圆 42"/>
            <p:cNvSpPr>
              <a:spLocks noChangeArrowheads="1"/>
            </p:cNvSpPr>
            <p:nvPr/>
          </p:nvSpPr>
          <p:spPr bwMode="auto">
            <a:xfrm>
              <a:off x="112317" y="112317"/>
              <a:ext cx="1908175" cy="1908175"/>
            </a:xfrm>
            <a:prstGeom prst="ellipse">
              <a:avLst/>
            </a:prstGeom>
            <a:solidFill>
              <a:srgbClr val="AEDC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51" name="Group 24"/>
          <p:cNvGrpSpPr>
            <a:grpSpLocks/>
          </p:cNvGrpSpPr>
          <p:nvPr/>
        </p:nvGrpSpPr>
        <p:grpSpPr bwMode="auto">
          <a:xfrm>
            <a:off x="3338258" y="3764095"/>
            <a:ext cx="954487" cy="953090"/>
            <a:chOff x="0" y="0"/>
            <a:chExt cx="2132807" cy="2132807"/>
          </a:xfrm>
        </p:grpSpPr>
        <p:sp useBgFill="1">
          <p:nvSpPr>
            <p:cNvPr id="52" name="椭圆 44"/>
            <p:cNvSpPr>
              <a:spLocks noChangeArrowheads="1"/>
            </p:cNvSpPr>
            <p:nvPr/>
          </p:nvSpPr>
          <p:spPr bwMode="auto">
            <a:xfrm>
              <a:off x="0" y="0"/>
              <a:ext cx="2132807" cy="2132807"/>
            </a:xfrm>
            <a:prstGeom prst="ellipse">
              <a:avLst/>
            </a:prstGeom>
            <a:ln w="25400">
              <a:solidFill>
                <a:srgbClr val="424242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  <p:sp>
          <p:nvSpPr>
            <p:cNvPr id="53" name="椭圆 45"/>
            <p:cNvSpPr>
              <a:spLocks noChangeArrowheads="1"/>
            </p:cNvSpPr>
            <p:nvPr/>
          </p:nvSpPr>
          <p:spPr bwMode="auto">
            <a:xfrm>
              <a:off x="112316" y="112316"/>
              <a:ext cx="1908175" cy="1908175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>
                <a:buFont typeface="Arial" pitchFamily="34" charset="0"/>
                <a:buNone/>
              </a:pPr>
              <a:endParaRPr lang="zh-CN" altLang="zh-CN" sz="1200" b="1">
                <a:solidFill>
                  <a:srgbClr val="181818"/>
                </a:solidFill>
                <a:ea typeface="方正兰亭特黑简体" pitchFamily="2" charset="-122"/>
              </a:endParaRPr>
            </a:p>
          </p:txBody>
        </p:sp>
      </p:grpSp>
      <p:grpSp>
        <p:nvGrpSpPr>
          <p:cNvPr id="54" name="Group 27"/>
          <p:cNvGrpSpPr>
            <a:grpSpLocks/>
          </p:cNvGrpSpPr>
          <p:nvPr/>
        </p:nvGrpSpPr>
        <p:grpSpPr bwMode="auto">
          <a:xfrm>
            <a:off x="2594792" y="4675260"/>
            <a:ext cx="953090" cy="954487"/>
            <a:chOff x="0" y="0"/>
            <a:chExt cx="1957893" cy="1957893"/>
          </a:xfrm>
        </p:grpSpPr>
        <p:sp useBgFill="1">
          <p:nvSpPr>
            <p:cNvPr id="55" name="椭圆 47"/>
            <p:cNvSpPr>
              <a:spLocks noChangeArrowheads="1"/>
            </p:cNvSpPr>
            <p:nvPr/>
          </p:nvSpPr>
          <p:spPr bwMode="auto">
            <a:xfrm>
              <a:off x="0" y="0"/>
              <a:ext cx="1957893" cy="1957893"/>
            </a:xfrm>
            <a:prstGeom prst="ellipse">
              <a:avLst/>
            </a:prstGeom>
            <a:ln w="25400">
              <a:solidFill>
                <a:srgbClr val="FFFFFF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  <p:sp>
          <p:nvSpPr>
            <p:cNvPr id="56" name="椭圆 48"/>
            <p:cNvSpPr>
              <a:spLocks noChangeArrowheads="1"/>
            </p:cNvSpPr>
            <p:nvPr/>
          </p:nvSpPr>
          <p:spPr bwMode="auto">
            <a:xfrm>
              <a:off x="103106" y="103107"/>
              <a:ext cx="1751683" cy="175168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8C8C8"/>
                </a:gs>
              </a:gsLst>
              <a:lin ang="19800000" scaled="1"/>
            </a:gradFill>
            <a:ln w="25400">
              <a:solidFill>
                <a:srgbClr val="42719B"/>
              </a:solidFill>
              <a:bevel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200" b="1" i="0" u="none" strike="noStrike" kern="0" cap="none" spc="0" normalizeH="0" baseline="0" noProof="0" smtClean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方正兰亭特黑简体" pitchFamily="2" charset="-122"/>
              </a:endParaRPr>
            </a:p>
          </p:txBody>
        </p:sp>
      </p:grpSp>
      <p:sp>
        <p:nvSpPr>
          <p:cNvPr id="57" name="矩形 62"/>
          <p:cNvSpPr>
            <a:spLocks noChangeArrowheads="1"/>
          </p:cNvSpPr>
          <p:nvPr/>
        </p:nvSpPr>
        <p:spPr bwMode="auto">
          <a:xfrm>
            <a:off x="170142" y="3122645"/>
            <a:ext cx="1505100" cy="969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IPSUM DOLOR SIT AMET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consectetuer adipiscing elit, sed diam nonummy nibh</a:t>
            </a:r>
          </a:p>
        </p:txBody>
      </p:sp>
      <p:sp>
        <p:nvSpPr>
          <p:cNvPr id="58" name="矩形 69"/>
          <p:cNvSpPr>
            <a:spLocks noChangeArrowheads="1"/>
          </p:cNvSpPr>
          <p:nvPr/>
        </p:nvSpPr>
        <p:spPr bwMode="auto">
          <a:xfrm>
            <a:off x="2750494" y="1750308"/>
            <a:ext cx="68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IPSUM 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矩形 70"/>
          <p:cNvSpPr>
            <a:spLocks noChangeArrowheads="1"/>
          </p:cNvSpPr>
          <p:nvPr/>
        </p:nvSpPr>
        <p:spPr bwMode="auto">
          <a:xfrm>
            <a:off x="3481382" y="2643306"/>
            <a:ext cx="68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IPSUM 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矩形 71"/>
          <p:cNvSpPr>
            <a:spLocks noChangeArrowheads="1"/>
          </p:cNvSpPr>
          <p:nvPr/>
        </p:nvSpPr>
        <p:spPr bwMode="auto">
          <a:xfrm>
            <a:off x="3481382" y="4028221"/>
            <a:ext cx="686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LOREM </a:t>
            </a:r>
            <a:endParaRPr kumimoji="0" lang="en-US" altLang="zh-CN" sz="12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rPr>
              <a:t>IPSUM </a:t>
            </a:r>
            <a:endParaRPr kumimoji="0" lang="zh-CN" altLang="en-US" sz="12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" name="矩形 72"/>
          <p:cNvSpPr>
            <a:spLocks noChangeArrowheads="1"/>
          </p:cNvSpPr>
          <p:nvPr/>
        </p:nvSpPr>
        <p:spPr bwMode="auto">
          <a:xfrm>
            <a:off x="2743455" y="4922616"/>
            <a:ext cx="683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2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LOREM </a:t>
            </a:r>
            <a:endParaRPr lang="en-US" altLang="zh-CN" sz="1200" b="1">
              <a:solidFill>
                <a:srgbClr val="424242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200" b="1">
                <a:solidFill>
                  <a:srgbClr val="424242"/>
                </a:solidFill>
                <a:latin typeface="Calibri" pitchFamily="34" charset="0"/>
                <a:sym typeface="宋体" pitchFamily="2" charset="-122"/>
              </a:rPr>
              <a:t>IPSUM </a:t>
            </a:r>
            <a:endParaRPr lang="zh-CN" altLang="en-US" sz="1200">
              <a:solidFill>
                <a:srgbClr val="424242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2" name="圆角矩形 73"/>
          <p:cNvSpPr>
            <a:spLocks noChangeArrowheads="1"/>
          </p:cNvSpPr>
          <p:nvPr/>
        </p:nvSpPr>
        <p:spPr bwMode="auto">
          <a:xfrm rot="16200000">
            <a:off x="4801432" y="2161170"/>
            <a:ext cx="676386" cy="8385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3" name="圆角矩形 74"/>
          <p:cNvSpPr>
            <a:spLocks noChangeArrowheads="1"/>
          </p:cNvSpPr>
          <p:nvPr/>
        </p:nvSpPr>
        <p:spPr bwMode="auto">
          <a:xfrm rot="16200000">
            <a:off x="4801432" y="3068144"/>
            <a:ext cx="676386" cy="83850"/>
          </a:xfrm>
          <a:prstGeom prst="roundRect">
            <a:avLst>
              <a:gd name="adj" fmla="val 50000"/>
            </a:avLst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4" name="圆角矩形 75"/>
          <p:cNvSpPr>
            <a:spLocks noChangeArrowheads="1"/>
          </p:cNvSpPr>
          <p:nvPr/>
        </p:nvSpPr>
        <p:spPr bwMode="auto">
          <a:xfrm rot="16200000">
            <a:off x="4801432" y="4036605"/>
            <a:ext cx="676386" cy="83850"/>
          </a:xfrm>
          <a:prstGeom prst="roundRect">
            <a:avLst>
              <a:gd name="adj" fmla="val 50000"/>
            </a:avLst>
          </a:prstGeom>
          <a:solidFill>
            <a:srgbClr val="42424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5" name="圆角矩形 76"/>
          <p:cNvSpPr>
            <a:spLocks noChangeArrowheads="1"/>
          </p:cNvSpPr>
          <p:nvPr/>
        </p:nvSpPr>
        <p:spPr bwMode="auto">
          <a:xfrm rot="16200000">
            <a:off x="4801432" y="4979913"/>
            <a:ext cx="676386" cy="83850"/>
          </a:xfrm>
          <a:prstGeom prst="roundRect">
            <a:avLst>
              <a:gd name="adj" fmla="val 50000"/>
            </a:avLst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6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153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5"/>
          <p:cNvGrpSpPr>
            <a:grpSpLocks/>
          </p:cNvGrpSpPr>
          <p:nvPr/>
        </p:nvGrpSpPr>
        <p:grpSpPr bwMode="auto">
          <a:xfrm>
            <a:off x="4557138" y="1941570"/>
            <a:ext cx="1841297" cy="3483076"/>
            <a:chOff x="0" y="0"/>
            <a:chExt cx="957262" cy="1811338"/>
          </a:xfrm>
        </p:grpSpPr>
        <p:sp>
          <p:nvSpPr>
            <p:cNvPr id="34" name="Freeform 5"/>
            <p:cNvSpPr>
              <a:spLocks noChangeArrowheads="1"/>
            </p:cNvSpPr>
            <p:nvPr/>
          </p:nvSpPr>
          <p:spPr bwMode="auto">
            <a:xfrm>
              <a:off x="0" y="320675"/>
              <a:ext cx="957262" cy="1490663"/>
            </a:xfrm>
            <a:custGeom>
              <a:avLst/>
              <a:gdLst>
                <a:gd name="T0" fmla="*/ 2147483647 w 254"/>
                <a:gd name="T1" fmla="*/ 0 h 395"/>
                <a:gd name="T2" fmla="*/ 2147483647 w 254"/>
                <a:gd name="T3" fmla="*/ 2147483647 h 395"/>
                <a:gd name="T4" fmla="*/ 2147483647 w 254"/>
                <a:gd name="T5" fmla="*/ 2147483647 h 395"/>
                <a:gd name="T6" fmla="*/ 2147483647 w 254"/>
                <a:gd name="T7" fmla="*/ 2147483647 h 395"/>
                <a:gd name="T8" fmla="*/ 2147483647 w 254"/>
                <a:gd name="T9" fmla="*/ 2147483647 h 395"/>
                <a:gd name="T10" fmla="*/ 2147483647 w 254"/>
                <a:gd name="T11" fmla="*/ 2147483647 h 395"/>
                <a:gd name="T12" fmla="*/ 2147483647 w 254"/>
                <a:gd name="T13" fmla="*/ 2147483647 h 395"/>
                <a:gd name="T14" fmla="*/ 2147483647 w 254"/>
                <a:gd name="T15" fmla="*/ 2147483647 h 395"/>
                <a:gd name="T16" fmla="*/ 2147483647 w 254"/>
                <a:gd name="T17" fmla="*/ 2147483647 h 395"/>
                <a:gd name="T18" fmla="*/ 2147483647 w 254"/>
                <a:gd name="T19" fmla="*/ 2147483647 h 395"/>
                <a:gd name="T20" fmla="*/ 2147483647 w 254"/>
                <a:gd name="T21" fmla="*/ 2147483647 h 395"/>
                <a:gd name="T22" fmla="*/ 2147483647 w 254"/>
                <a:gd name="T23" fmla="*/ 2147483647 h 395"/>
                <a:gd name="T24" fmla="*/ 2147483647 w 254"/>
                <a:gd name="T25" fmla="*/ 2147483647 h 395"/>
                <a:gd name="T26" fmla="*/ 2147483647 w 254"/>
                <a:gd name="T27" fmla="*/ 2147483647 h 395"/>
                <a:gd name="T28" fmla="*/ 2147483647 w 254"/>
                <a:gd name="T29" fmla="*/ 2147483647 h 395"/>
                <a:gd name="T30" fmla="*/ 2147483647 w 254"/>
                <a:gd name="T31" fmla="*/ 2147483647 h 395"/>
                <a:gd name="T32" fmla="*/ 2147483647 w 254"/>
                <a:gd name="T33" fmla="*/ 2147483647 h 395"/>
                <a:gd name="T34" fmla="*/ 2147483647 w 254"/>
                <a:gd name="T35" fmla="*/ 2147483647 h 395"/>
                <a:gd name="T36" fmla="*/ 2147483647 w 254"/>
                <a:gd name="T37" fmla="*/ 2147483647 h 395"/>
                <a:gd name="T38" fmla="*/ 2147483647 w 254"/>
                <a:gd name="T39" fmla="*/ 2147483647 h 395"/>
                <a:gd name="T40" fmla="*/ 2147483647 w 254"/>
                <a:gd name="T41" fmla="*/ 2147483647 h 395"/>
                <a:gd name="T42" fmla="*/ 2147483647 w 254"/>
                <a:gd name="T43" fmla="*/ 0 h 395"/>
                <a:gd name="T44" fmla="*/ 2147483647 w 254"/>
                <a:gd name="T45" fmla="*/ 0 h 3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54" h="395">
                  <a:moveTo>
                    <a:pt x="163" y="0"/>
                  </a:moveTo>
                  <a:cubicBezTo>
                    <a:pt x="190" y="0"/>
                    <a:pt x="210" y="23"/>
                    <a:pt x="214" y="35"/>
                  </a:cubicBezTo>
                  <a:cubicBezTo>
                    <a:pt x="247" y="144"/>
                    <a:pt x="247" y="144"/>
                    <a:pt x="247" y="144"/>
                  </a:cubicBezTo>
                  <a:cubicBezTo>
                    <a:pt x="254" y="167"/>
                    <a:pt x="224" y="177"/>
                    <a:pt x="217" y="154"/>
                  </a:cubicBezTo>
                  <a:cubicBezTo>
                    <a:pt x="187" y="54"/>
                    <a:pt x="187" y="54"/>
                    <a:pt x="187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220" y="232"/>
                    <a:pt x="220" y="232"/>
                    <a:pt x="220" y="232"/>
                  </a:cubicBezTo>
                  <a:cubicBezTo>
                    <a:pt x="172" y="232"/>
                    <a:pt x="172" y="232"/>
                    <a:pt x="172" y="232"/>
                  </a:cubicBezTo>
                  <a:cubicBezTo>
                    <a:pt x="172" y="371"/>
                    <a:pt x="172" y="371"/>
                    <a:pt x="172" y="371"/>
                  </a:cubicBezTo>
                  <a:cubicBezTo>
                    <a:pt x="172" y="395"/>
                    <a:pt x="136" y="395"/>
                    <a:pt x="136" y="371"/>
                  </a:cubicBezTo>
                  <a:cubicBezTo>
                    <a:pt x="136" y="231"/>
                    <a:pt x="136" y="231"/>
                    <a:pt x="136" y="231"/>
                  </a:cubicBezTo>
                  <a:cubicBezTo>
                    <a:pt x="118" y="231"/>
                    <a:pt x="118" y="231"/>
                    <a:pt x="118" y="231"/>
                  </a:cubicBezTo>
                  <a:cubicBezTo>
                    <a:pt x="118" y="371"/>
                    <a:pt x="118" y="371"/>
                    <a:pt x="118" y="371"/>
                  </a:cubicBezTo>
                  <a:cubicBezTo>
                    <a:pt x="118" y="395"/>
                    <a:pt x="82" y="395"/>
                    <a:pt x="82" y="371"/>
                  </a:cubicBezTo>
                  <a:cubicBezTo>
                    <a:pt x="82" y="232"/>
                    <a:pt x="82" y="232"/>
                    <a:pt x="82" y="232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84" y="54"/>
                    <a:pt x="84" y="54"/>
                    <a:pt x="84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1" y="176"/>
                    <a:pt x="0" y="168"/>
                    <a:pt x="7" y="14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4" y="22"/>
                    <a:pt x="60" y="0"/>
                    <a:pt x="87" y="0"/>
                  </a:cubicBezTo>
                  <a:lnTo>
                    <a:pt x="163" y="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Oval 6"/>
            <p:cNvSpPr>
              <a:spLocks noChangeArrowheads="1"/>
            </p:cNvSpPr>
            <p:nvPr/>
          </p:nvSpPr>
          <p:spPr bwMode="auto">
            <a:xfrm>
              <a:off x="336550" y="0"/>
              <a:ext cx="288925" cy="290513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endParaRPr>
            </a:p>
          </p:txBody>
        </p:sp>
      </p:grpSp>
      <p:grpSp>
        <p:nvGrpSpPr>
          <p:cNvPr id="36" name="Group 8"/>
          <p:cNvGrpSpPr>
            <a:grpSpLocks/>
          </p:cNvGrpSpPr>
          <p:nvPr/>
        </p:nvGrpSpPr>
        <p:grpSpPr bwMode="auto">
          <a:xfrm flipH="1">
            <a:off x="5675999" y="2501001"/>
            <a:ext cx="2411160" cy="2369430"/>
            <a:chOff x="0" y="0"/>
            <a:chExt cx="2935449" cy="2884196"/>
          </a:xfrm>
        </p:grpSpPr>
        <p:sp>
          <p:nvSpPr>
            <p:cNvPr id="37" name="直接连接符 38"/>
            <p:cNvSpPr>
              <a:spLocks noChangeShapeType="1"/>
            </p:cNvSpPr>
            <p:nvPr/>
          </p:nvSpPr>
          <p:spPr bwMode="auto">
            <a:xfrm flipH="1" flipV="1">
              <a:off x="1032751" y="0"/>
              <a:ext cx="1441450" cy="503776"/>
            </a:xfrm>
            <a:prstGeom prst="line">
              <a:avLst/>
            </a:prstGeom>
            <a:noFill/>
            <a:ln w="25400">
              <a:solidFill>
                <a:srgbClr val="21AFE6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直接连接符 39"/>
            <p:cNvSpPr>
              <a:spLocks noChangeShapeType="1"/>
            </p:cNvSpPr>
            <p:nvPr/>
          </p:nvSpPr>
          <p:spPr bwMode="auto">
            <a:xfrm flipH="1">
              <a:off x="0" y="1531775"/>
              <a:ext cx="2935449" cy="1"/>
            </a:xfrm>
            <a:prstGeom prst="line">
              <a:avLst/>
            </a:prstGeom>
            <a:noFill/>
            <a:ln w="25400">
              <a:solidFill>
                <a:srgbClr val="AEDC46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直接连接符 40"/>
            <p:cNvSpPr>
              <a:spLocks noChangeShapeType="1"/>
            </p:cNvSpPr>
            <p:nvPr/>
          </p:nvSpPr>
          <p:spPr bwMode="auto">
            <a:xfrm flipH="1">
              <a:off x="1032751" y="2401661"/>
              <a:ext cx="1902698" cy="482535"/>
            </a:xfrm>
            <a:prstGeom prst="line">
              <a:avLst/>
            </a:prstGeom>
            <a:noFill/>
            <a:ln w="25400">
              <a:solidFill>
                <a:srgbClr val="FFFFFF"/>
              </a:solidFill>
              <a:bevel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0" name="Group 12"/>
          <p:cNvGrpSpPr>
            <a:grpSpLocks/>
          </p:cNvGrpSpPr>
          <p:nvPr/>
        </p:nvGrpSpPr>
        <p:grpSpPr bwMode="auto">
          <a:xfrm>
            <a:off x="3031417" y="1941570"/>
            <a:ext cx="1470951" cy="3450475"/>
            <a:chOff x="0" y="0"/>
            <a:chExt cx="765175" cy="1793876"/>
          </a:xfrm>
        </p:grpSpPr>
        <p:sp>
          <p:nvSpPr>
            <p:cNvPr id="41" name="Oval 7"/>
            <p:cNvSpPr>
              <a:spLocks noChangeArrowheads="1"/>
            </p:cNvSpPr>
            <p:nvPr/>
          </p:nvSpPr>
          <p:spPr bwMode="auto">
            <a:xfrm>
              <a:off x="238125" y="0"/>
              <a:ext cx="288925" cy="290513"/>
            </a:xfrm>
            <a:prstGeom prst="ellipse">
              <a:avLst/>
            </a:pr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sym typeface="宋体" pitchFamily="2" charset="-122"/>
              </a:endParaRPr>
            </a:p>
          </p:txBody>
        </p:sp>
        <p:sp>
          <p:nvSpPr>
            <p:cNvPr id="42" name="Freeform 8"/>
            <p:cNvSpPr>
              <a:spLocks noChangeArrowheads="1"/>
            </p:cNvSpPr>
            <p:nvPr/>
          </p:nvSpPr>
          <p:spPr bwMode="auto">
            <a:xfrm>
              <a:off x="0" y="322263"/>
              <a:ext cx="765175" cy="1471613"/>
            </a:xfrm>
            <a:custGeom>
              <a:avLst/>
              <a:gdLst>
                <a:gd name="T0" fmla="*/ 2147483647 w 203"/>
                <a:gd name="T1" fmla="*/ 2147483647 h 390"/>
                <a:gd name="T2" fmla="*/ 2147483647 w 203"/>
                <a:gd name="T3" fmla="*/ 2147483647 h 390"/>
                <a:gd name="T4" fmla="*/ 2147483647 w 203"/>
                <a:gd name="T5" fmla="*/ 2147483647 h 390"/>
                <a:gd name="T6" fmla="*/ 2147483647 w 203"/>
                <a:gd name="T7" fmla="*/ 2147483647 h 390"/>
                <a:gd name="T8" fmla="*/ 2147483647 w 203"/>
                <a:gd name="T9" fmla="*/ 2147483647 h 390"/>
                <a:gd name="T10" fmla="*/ 2147483647 w 203"/>
                <a:gd name="T11" fmla="*/ 2147483647 h 390"/>
                <a:gd name="T12" fmla="*/ 2147483647 w 203"/>
                <a:gd name="T13" fmla="*/ 2147483647 h 390"/>
                <a:gd name="T14" fmla="*/ 2147483647 w 203"/>
                <a:gd name="T15" fmla="*/ 2147483647 h 390"/>
                <a:gd name="T16" fmla="*/ 2147483647 w 203"/>
                <a:gd name="T17" fmla="*/ 2147483647 h 390"/>
                <a:gd name="T18" fmla="*/ 2147483647 w 203"/>
                <a:gd name="T19" fmla="*/ 2147483647 h 390"/>
                <a:gd name="T20" fmla="*/ 2147483647 w 203"/>
                <a:gd name="T21" fmla="*/ 2147483647 h 390"/>
                <a:gd name="T22" fmla="*/ 2147483647 w 203"/>
                <a:gd name="T23" fmla="*/ 2147483647 h 390"/>
                <a:gd name="T24" fmla="*/ 2147483647 w 203"/>
                <a:gd name="T25" fmla="*/ 2147483647 h 390"/>
                <a:gd name="T26" fmla="*/ 2147483647 w 203"/>
                <a:gd name="T27" fmla="*/ 2147483647 h 390"/>
                <a:gd name="T28" fmla="*/ 2147483647 w 203"/>
                <a:gd name="T29" fmla="*/ 0 h 390"/>
                <a:gd name="T30" fmla="*/ 0 w 203"/>
                <a:gd name="T31" fmla="*/ 2147483647 h 390"/>
                <a:gd name="T32" fmla="*/ 0 w 203"/>
                <a:gd name="T33" fmla="*/ 2147483647 h 390"/>
                <a:gd name="T34" fmla="*/ 2147483647 w 203"/>
                <a:gd name="T35" fmla="*/ 2147483647 h 390"/>
                <a:gd name="T36" fmla="*/ 2147483647 w 203"/>
                <a:gd name="T37" fmla="*/ 2147483647 h 390"/>
                <a:gd name="T38" fmla="*/ 2147483647 w 203"/>
                <a:gd name="T39" fmla="*/ 2147483647 h 390"/>
                <a:gd name="T40" fmla="*/ 2147483647 w 203"/>
                <a:gd name="T41" fmla="*/ 2147483647 h 39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03" h="390">
                  <a:moveTo>
                    <a:pt x="49" y="368"/>
                  </a:moveTo>
                  <a:cubicBezTo>
                    <a:pt x="49" y="380"/>
                    <a:pt x="59" y="390"/>
                    <a:pt x="71" y="390"/>
                  </a:cubicBezTo>
                  <a:cubicBezTo>
                    <a:pt x="83" y="390"/>
                    <a:pt x="92" y="380"/>
                    <a:pt x="92" y="368"/>
                  </a:cubicBezTo>
                  <a:cubicBezTo>
                    <a:pt x="92" y="186"/>
                    <a:pt x="92" y="186"/>
                    <a:pt x="92" y="186"/>
                  </a:cubicBezTo>
                  <a:cubicBezTo>
                    <a:pt x="111" y="186"/>
                    <a:pt x="111" y="186"/>
                    <a:pt x="111" y="186"/>
                  </a:cubicBezTo>
                  <a:cubicBezTo>
                    <a:pt x="111" y="368"/>
                    <a:pt x="111" y="368"/>
                    <a:pt x="111" y="368"/>
                  </a:cubicBezTo>
                  <a:cubicBezTo>
                    <a:pt x="111" y="380"/>
                    <a:pt x="120" y="390"/>
                    <a:pt x="132" y="390"/>
                  </a:cubicBezTo>
                  <a:cubicBezTo>
                    <a:pt x="144" y="390"/>
                    <a:pt x="154" y="380"/>
                    <a:pt x="154" y="368"/>
                  </a:cubicBezTo>
                  <a:cubicBezTo>
                    <a:pt x="154" y="54"/>
                    <a:pt x="154" y="54"/>
                    <a:pt x="154" y="54"/>
                  </a:cubicBezTo>
                  <a:cubicBezTo>
                    <a:pt x="172" y="54"/>
                    <a:pt x="172" y="54"/>
                    <a:pt x="172" y="54"/>
                  </a:cubicBezTo>
                  <a:cubicBezTo>
                    <a:pt x="172" y="170"/>
                    <a:pt x="172" y="170"/>
                    <a:pt x="172" y="170"/>
                  </a:cubicBezTo>
                  <a:cubicBezTo>
                    <a:pt x="172" y="193"/>
                    <a:pt x="203" y="193"/>
                    <a:pt x="202" y="170"/>
                  </a:cubicBezTo>
                  <a:cubicBezTo>
                    <a:pt x="202" y="51"/>
                    <a:pt x="202" y="51"/>
                    <a:pt x="202" y="51"/>
                  </a:cubicBezTo>
                  <a:cubicBezTo>
                    <a:pt x="202" y="26"/>
                    <a:pt x="183" y="1"/>
                    <a:pt x="152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2" y="0"/>
                    <a:pt x="0" y="23"/>
                    <a:pt x="0" y="51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93"/>
                    <a:pt x="31" y="193"/>
                    <a:pt x="31" y="170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49" y="54"/>
                    <a:pt x="49" y="54"/>
                    <a:pt x="49" y="54"/>
                  </a:cubicBezTo>
                  <a:lnTo>
                    <a:pt x="49" y="368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" name="直接连接符 30"/>
          <p:cNvSpPr>
            <a:spLocks noChangeShapeType="1"/>
          </p:cNvSpPr>
          <p:nvPr/>
        </p:nvSpPr>
        <p:spPr bwMode="auto">
          <a:xfrm flipH="1" flipV="1">
            <a:off x="1956893" y="2501001"/>
            <a:ext cx="1184063" cy="413379"/>
          </a:xfrm>
          <a:prstGeom prst="line">
            <a:avLst/>
          </a:prstGeom>
          <a:noFill/>
          <a:ln w="25400">
            <a:solidFill>
              <a:srgbClr val="21AFE6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直接连接符 32"/>
          <p:cNvSpPr>
            <a:spLocks noChangeShapeType="1"/>
          </p:cNvSpPr>
          <p:nvPr/>
        </p:nvSpPr>
        <p:spPr bwMode="auto">
          <a:xfrm flipH="1">
            <a:off x="1109271" y="3759394"/>
            <a:ext cx="2411160" cy="0"/>
          </a:xfrm>
          <a:prstGeom prst="line">
            <a:avLst/>
          </a:prstGeom>
          <a:noFill/>
          <a:ln w="25400">
            <a:solidFill>
              <a:srgbClr val="AEDC46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直接连接符 35"/>
          <p:cNvSpPr>
            <a:spLocks noChangeShapeType="1"/>
          </p:cNvSpPr>
          <p:nvPr/>
        </p:nvSpPr>
        <p:spPr bwMode="auto">
          <a:xfrm flipH="1">
            <a:off x="1956893" y="4474004"/>
            <a:ext cx="1562233" cy="396426"/>
          </a:xfrm>
          <a:prstGeom prst="line">
            <a:avLst/>
          </a:prstGeom>
          <a:noFill/>
          <a:ln w="25400">
            <a:solidFill>
              <a:srgbClr val="FFFFFF"/>
            </a:solidFill>
            <a:bevel/>
            <a:headEnd type="oval" w="lg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 useBgFill="1">
        <p:nvSpPr>
          <p:cNvPr id="46" name="椭圆 10"/>
          <p:cNvSpPr>
            <a:spLocks noChangeArrowheads="1"/>
          </p:cNvSpPr>
          <p:nvPr/>
        </p:nvSpPr>
        <p:spPr bwMode="auto">
          <a:xfrm>
            <a:off x="1100143" y="1805950"/>
            <a:ext cx="1229704" cy="1238833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47" name="椭圆 11"/>
          <p:cNvSpPr>
            <a:spLocks noChangeArrowheads="1"/>
          </p:cNvSpPr>
          <p:nvPr/>
        </p:nvSpPr>
        <p:spPr bwMode="auto">
          <a:xfrm>
            <a:off x="1164040" y="1871152"/>
            <a:ext cx="1100605" cy="1108429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48" name="椭圆 13"/>
          <p:cNvSpPr>
            <a:spLocks noChangeArrowheads="1"/>
          </p:cNvSpPr>
          <p:nvPr/>
        </p:nvSpPr>
        <p:spPr bwMode="auto">
          <a:xfrm>
            <a:off x="217311" y="3055215"/>
            <a:ext cx="1229705" cy="1238833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49" name="椭圆 14"/>
          <p:cNvSpPr>
            <a:spLocks noChangeArrowheads="1"/>
          </p:cNvSpPr>
          <p:nvPr/>
        </p:nvSpPr>
        <p:spPr bwMode="auto">
          <a:xfrm>
            <a:off x="282513" y="3120417"/>
            <a:ext cx="1099301" cy="1108429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50" name="椭圆 16"/>
          <p:cNvSpPr>
            <a:spLocks noChangeArrowheads="1"/>
          </p:cNvSpPr>
          <p:nvPr/>
        </p:nvSpPr>
        <p:spPr bwMode="auto">
          <a:xfrm>
            <a:off x="1100143" y="4278399"/>
            <a:ext cx="1229704" cy="1238833"/>
          </a:xfrm>
          <a:prstGeom prst="ellipse">
            <a:avLst/>
          </a:prstGeom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100" b="1" i="0" u="none" strike="noStrike" kern="0" cap="none" spc="0" normalizeH="0" baseline="0" noProof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方正兰亭特黑简体" pitchFamily="2" charset="-122"/>
            </a:endParaRPr>
          </a:p>
        </p:txBody>
      </p:sp>
      <p:sp>
        <p:nvSpPr>
          <p:cNvPr id="51" name="椭圆 17"/>
          <p:cNvSpPr>
            <a:spLocks noChangeArrowheads="1"/>
          </p:cNvSpPr>
          <p:nvPr/>
        </p:nvSpPr>
        <p:spPr bwMode="auto">
          <a:xfrm>
            <a:off x="1164040" y="4343601"/>
            <a:ext cx="1100605" cy="110842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52" name="椭圆 27"/>
          <p:cNvSpPr>
            <a:spLocks noChangeArrowheads="1"/>
          </p:cNvSpPr>
          <p:nvPr/>
        </p:nvSpPr>
        <p:spPr bwMode="auto">
          <a:xfrm flipH="1">
            <a:off x="6824854" y="1805950"/>
            <a:ext cx="1229704" cy="1238833"/>
          </a:xfrm>
          <a:prstGeom prst="ellipse">
            <a:avLst/>
          </a:prstGeom>
          <a:ln w="25400">
            <a:solidFill>
              <a:srgbClr val="21AFE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53" name="椭圆 28"/>
          <p:cNvSpPr>
            <a:spLocks noChangeArrowheads="1"/>
          </p:cNvSpPr>
          <p:nvPr/>
        </p:nvSpPr>
        <p:spPr bwMode="auto">
          <a:xfrm flipH="1">
            <a:off x="6890055" y="1871152"/>
            <a:ext cx="1099301" cy="1108429"/>
          </a:xfrm>
          <a:prstGeom prst="ellipse">
            <a:avLst/>
          </a:prstGeom>
          <a:solidFill>
            <a:srgbClr val="21AF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54" name="椭圆 25"/>
          <p:cNvSpPr>
            <a:spLocks noChangeArrowheads="1"/>
          </p:cNvSpPr>
          <p:nvPr/>
        </p:nvSpPr>
        <p:spPr bwMode="auto">
          <a:xfrm flipH="1">
            <a:off x="7707685" y="3055215"/>
            <a:ext cx="1228400" cy="1238833"/>
          </a:xfrm>
          <a:prstGeom prst="ellipse">
            <a:avLst/>
          </a:prstGeom>
          <a:ln w="25400">
            <a:solidFill>
              <a:srgbClr val="AEDC46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55" name="椭圆 26"/>
          <p:cNvSpPr>
            <a:spLocks noChangeArrowheads="1"/>
          </p:cNvSpPr>
          <p:nvPr/>
        </p:nvSpPr>
        <p:spPr bwMode="auto">
          <a:xfrm flipH="1">
            <a:off x="7772886" y="3120417"/>
            <a:ext cx="1099301" cy="1108429"/>
          </a:xfrm>
          <a:prstGeom prst="ellipse">
            <a:avLst/>
          </a:prstGeom>
          <a:solidFill>
            <a:srgbClr val="AEDC4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 useBgFill="1">
        <p:nvSpPr>
          <p:cNvPr id="56" name="椭圆 23"/>
          <p:cNvSpPr>
            <a:spLocks noChangeArrowheads="1"/>
          </p:cNvSpPr>
          <p:nvPr/>
        </p:nvSpPr>
        <p:spPr bwMode="auto">
          <a:xfrm flipH="1">
            <a:off x="6824854" y="4278399"/>
            <a:ext cx="1229704" cy="1238833"/>
          </a:xfrm>
          <a:prstGeom prst="ellipse">
            <a:avLst/>
          </a:prstGeom>
          <a:ln w="25400">
            <a:solidFill>
              <a:srgbClr val="FFFFFF"/>
            </a:solidFill>
            <a:bevel/>
            <a:headEnd/>
            <a:tailEnd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zh-CN" sz="1100" b="1" i="0" u="none" strike="noStrike" kern="0" cap="none" spc="0" normalizeH="0" baseline="0" noProof="0" smtClean="0">
              <a:ln>
                <a:noFill/>
              </a:ln>
              <a:solidFill>
                <a:srgbClr val="181818"/>
              </a:solidFill>
              <a:effectLst/>
              <a:uLnTx/>
              <a:uFillTx/>
              <a:ea typeface="方正兰亭特黑简体" pitchFamily="2" charset="-122"/>
            </a:endParaRPr>
          </a:p>
        </p:txBody>
      </p:sp>
      <p:sp>
        <p:nvSpPr>
          <p:cNvPr id="57" name="椭圆 24"/>
          <p:cNvSpPr>
            <a:spLocks noChangeArrowheads="1"/>
          </p:cNvSpPr>
          <p:nvPr/>
        </p:nvSpPr>
        <p:spPr bwMode="auto">
          <a:xfrm flipH="1">
            <a:off x="6890055" y="4343601"/>
            <a:ext cx="1099301" cy="1108429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C8C8C8"/>
              </a:gs>
            </a:gsLst>
            <a:lin ang="19800000" scaled="1"/>
          </a:gradFill>
          <a:ln w="25400">
            <a:solidFill>
              <a:srgbClr val="42719B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1100" b="1">
              <a:solidFill>
                <a:srgbClr val="181818"/>
              </a:solidFill>
              <a:ea typeface="方正兰亭特黑简体" pitchFamily="2" charset="-122"/>
            </a:endParaRPr>
          </a:p>
        </p:txBody>
      </p:sp>
      <p:sp>
        <p:nvSpPr>
          <p:cNvPr id="58" name="矩形 42"/>
          <p:cNvSpPr>
            <a:spLocks noChangeArrowheads="1"/>
          </p:cNvSpPr>
          <p:nvPr/>
        </p:nvSpPr>
        <p:spPr bwMode="auto">
          <a:xfrm>
            <a:off x="7024371" y="2092838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49</a:t>
            </a:r>
            <a:r>
              <a:rPr kumimoji="0" lang="en-US" altLang="zh-CN" sz="4000" b="1" i="0" u="none" strike="noStrike" kern="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kumimoji="0" lang="zh-CN" altLang="en-US" sz="4000" b="0" i="0" u="none" strike="noStrike" kern="0" cap="none" spc="0" normalizeH="0" baseline="3000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9" name="矩形 43"/>
          <p:cNvSpPr>
            <a:spLocks noChangeArrowheads="1"/>
          </p:cNvSpPr>
          <p:nvPr/>
        </p:nvSpPr>
        <p:spPr bwMode="auto">
          <a:xfrm>
            <a:off x="1289227" y="2081102"/>
            <a:ext cx="95410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51</a:t>
            </a:r>
            <a:r>
              <a:rPr kumimoji="0" lang="en-US" altLang="zh-CN" sz="4000" b="1" i="0" u="none" strike="noStrike" kern="0" cap="none" spc="0" normalizeH="0" baseline="3000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rPr>
              <a:t>%</a:t>
            </a:r>
            <a:endParaRPr kumimoji="0" lang="zh-CN" altLang="en-US" sz="4000" b="0" i="0" u="none" strike="noStrike" kern="0" cap="none" spc="0" normalizeH="0" baseline="3000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0" name="矩形 44"/>
          <p:cNvSpPr>
            <a:spLocks noChangeArrowheads="1"/>
          </p:cNvSpPr>
          <p:nvPr/>
        </p:nvSpPr>
        <p:spPr bwMode="auto">
          <a:xfrm>
            <a:off x="119509" y="3433385"/>
            <a:ext cx="140574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1" name="矩形 45"/>
          <p:cNvSpPr>
            <a:spLocks noChangeArrowheads="1"/>
          </p:cNvSpPr>
          <p:nvPr/>
        </p:nvSpPr>
        <p:spPr bwMode="auto">
          <a:xfrm>
            <a:off x="7632051" y="3455554"/>
            <a:ext cx="1404445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2" name="矩形 46"/>
          <p:cNvSpPr>
            <a:spLocks noChangeArrowheads="1"/>
          </p:cNvSpPr>
          <p:nvPr/>
        </p:nvSpPr>
        <p:spPr bwMode="auto">
          <a:xfrm>
            <a:off x="6741396" y="4626577"/>
            <a:ext cx="140574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3" name="矩形 47"/>
          <p:cNvSpPr>
            <a:spLocks noChangeArrowheads="1"/>
          </p:cNvSpPr>
          <p:nvPr/>
        </p:nvSpPr>
        <p:spPr bwMode="auto">
          <a:xfrm>
            <a:off x="999732" y="4638313"/>
            <a:ext cx="1405749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LOREM IPSUM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DOLOR 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zh-CN" altLang="en-US" sz="1100" b="1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>SIT AMET</a:t>
            </a:r>
            <a:endParaRPr lang="en-US" altLang="zh-CN" sz="1100" b="1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877229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23093</TotalTime>
  <Words>723</Words>
  <Application>Microsoft Office PowerPoint</Application>
  <PresentationFormat>全屏显示(4:3)</PresentationFormat>
  <Paragraphs>148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Windows User</cp:lastModifiedBy>
  <cp:revision>1374</cp:revision>
  <dcterms:created xsi:type="dcterms:W3CDTF">2009-02-11T05:37:22Z</dcterms:created>
  <dcterms:modified xsi:type="dcterms:W3CDTF">2017-01-19T08:39:10Z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