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30" r:id="rId2"/>
  </p:sldMasterIdLst>
  <p:notesMasterIdLst>
    <p:notesMasterId r:id="rId15"/>
  </p:notesMasterIdLst>
  <p:handoutMasterIdLst>
    <p:handoutMasterId r:id="rId16"/>
  </p:handoutMasterIdLst>
  <p:sldIdLst>
    <p:sldId id="2766" r:id="rId3"/>
    <p:sldId id="2767" r:id="rId4"/>
    <p:sldId id="2765" r:id="rId5"/>
    <p:sldId id="2743" r:id="rId6"/>
    <p:sldId id="2712" r:id="rId7"/>
    <p:sldId id="2713" r:id="rId8"/>
    <p:sldId id="2751" r:id="rId9"/>
    <p:sldId id="2752" r:id="rId10"/>
    <p:sldId id="2730" r:id="rId11"/>
    <p:sldId id="2771" r:id="rId12"/>
    <p:sldId id="2773" r:id="rId13"/>
    <p:sldId id="2774" r:id="rId14"/>
  </p:sldIdLst>
  <p:sldSz cx="12858750" cy="723265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1922"/>
    <a:srgbClr val="F2644C"/>
    <a:srgbClr val="1C1C1C"/>
    <a:srgbClr val="6E6E6E"/>
    <a:srgbClr val="DD624E"/>
    <a:srgbClr val="EF8E6C"/>
    <a:srgbClr val="F4ED01"/>
    <a:srgbClr val="39A097"/>
    <a:srgbClr val="70C4BC"/>
    <a:srgbClr val="FDBD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34" autoAdjust="0"/>
    <p:restoredTop sz="92986" autoAdjust="0"/>
  </p:normalViewPr>
  <p:slideViewPr>
    <p:cSldViewPr>
      <p:cViewPr varScale="1">
        <p:scale>
          <a:sx n="120" d="100"/>
          <a:sy n="120" d="100"/>
        </p:scale>
        <p:origin x="-150" y="-96"/>
      </p:cViewPr>
      <p:guideLst>
        <p:guide orient="horz" pos="373"/>
        <p:guide orient="horz" pos="4183"/>
        <p:guide pos="4050"/>
        <p:guide pos="557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36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09E93-4F2A-4035-845C-E6AE852CAECF}" type="datetimeFigureOut">
              <a:rPr lang="zh-CN" altLang="en-US" smtClean="0"/>
              <a:t>2017/1/16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47E49-A4BC-41AB-9780-DD4EDC40E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626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8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90604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4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70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65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7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101514">
            <a:off x="-1460135" y="-336675"/>
            <a:ext cx="2920272" cy="135098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506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873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7967"/>
            <a:ext cx="4230440" cy="1225532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7414" y="287967"/>
            <a:ext cx="7188398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2938" y="1513500"/>
            <a:ext cx="4230440" cy="4947334"/>
          </a:xfrm>
        </p:spPr>
        <p:txBody>
          <a:bodyPr/>
          <a:lstStyle>
            <a:lvl1pPr marL="0" indent="0">
              <a:buNone/>
              <a:defRPr sz="1800"/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270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0405" y="5062855"/>
            <a:ext cx="7715250" cy="59769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20405" y="646251"/>
            <a:ext cx="7715250" cy="4339590"/>
          </a:xfrm>
        </p:spPr>
        <p:txBody>
          <a:bodyPr/>
          <a:lstStyle>
            <a:lvl1pPr marL="0" indent="0">
              <a:buNone/>
              <a:defRPr sz="4000"/>
            </a:lvl1pPr>
            <a:lvl2pPr marL="574015" indent="0">
              <a:buNone/>
              <a:defRPr sz="3500"/>
            </a:lvl2pPr>
            <a:lvl3pPr marL="1148029" indent="0">
              <a:buNone/>
              <a:defRPr sz="3000"/>
            </a:lvl3pPr>
            <a:lvl4pPr marL="1722044" indent="0">
              <a:buNone/>
              <a:defRPr sz="2500"/>
            </a:lvl4pPr>
            <a:lvl5pPr marL="2296058" indent="0">
              <a:buNone/>
              <a:defRPr sz="2500"/>
            </a:lvl5pPr>
            <a:lvl6pPr marL="2870073" indent="0">
              <a:buNone/>
              <a:defRPr sz="2500"/>
            </a:lvl6pPr>
            <a:lvl7pPr marL="3444088" indent="0">
              <a:buNone/>
              <a:defRPr sz="2500"/>
            </a:lvl7pPr>
            <a:lvl8pPr marL="4018102" indent="0">
              <a:buNone/>
              <a:defRPr sz="2500"/>
            </a:lvl8pPr>
            <a:lvl9pPr marL="4592117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20405" y="5660554"/>
            <a:ext cx="7715250" cy="848831"/>
          </a:xfrm>
        </p:spPr>
        <p:txBody>
          <a:bodyPr/>
          <a:lstStyle>
            <a:lvl1pPr marL="0" indent="0">
              <a:buNone/>
              <a:defRPr sz="1800"/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903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155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754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101514">
            <a:off x="-1460135" y="-336675"/>
            <a:ext cx="2920272" cy="135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3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634F2-5189-4606-81FB-47A011806273}" type="datetimeFigureOut">
              <a:rPr lang="zh-CN" altLang="en-US" smtClean="0"/>
              <a:t>2017/1/16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9586-3AAB-4CFD-ADB6-E00A2E35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66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143457" y="-135117"/>
            <a:ext cx="13145666" cy="7502887"/>
            <a:chOff x="-173753" y="-132669"/>
            <a:chExt cx="12556253" cy="71142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b="67268"/>
            <a:stretch>
              <a:fillRect/>
            </a:stretch>
          </p:blipFill>
          <p:spPr>
            <a:xfrm>
              <a:off x="-173753" y="-132669"/>
              <a:ext cx="12556253" cy="2938793"/>
            </a:xfrm>
            <a:custGeom>
              <a:avLst/>
              <a:gdLst>
                <a:gd name="connsiteX0" fmla="*/ 0 w 12556253"/>
                <a:gd name="connsiteY0" fmla="*/ 0 h 2938793"/>
                <a:gd name="connsiteX1" fmla="*/ 12556253 w 12556253"/>
                <a:gd name="connsiteY1" fmla="*/ 0 h 2938793"/>
                <a:gd name="connsiteX2" fmla="*/ 12556253 w 12556253"/>
                <a:gd name="connsiteY2" fmla="*/ 2938793 h 2938793"/>
                <a:gd name="connsiteX3" fmla="*/ 0 w 12556253"/>
                <a:gd name="connsiteY3" fmla="*/ 2938793 h 2938793"/>
                <a:gd name="connsiteX4" fmla="*/ 0 w 12556253"/>
                <a:gd name="connsiteY4" fmla="*/ 0 h 293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56253" h="2938793">
                  <a:moveTo>
                    <a:pt x="0" y="0"/>
                  </a:moveTo>
                  <a:lnTo>
                    <a:pt x="12556253" y="0"/>
                  </a:lnTo>
                  <a:lnTo>
                    <a:pt x="12556253" y="2938793"/>
                  </a:lnTo>
                  <a:lnTo>
                    <a:pt x="0" y="2938793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rcRect t="49430"/>
            <a:stretch>
              <a:fillRect/>
            </a:stretch>
          </p:blipFill>
          <p:spPr>
            <a:xfrm>
              <a:off x="-173753" y="2441254"/>
              <a:ext cx="12556253" cy="4540316"/>
            </a:xfrm>
            <a:custGeom>
              <a:avLst/>
              <a:gdLst>
                <a:gd name="connsiteX0" fmla="*/ 0 w 12556253"/>
                <a:gd name="connsiteY0" fmla="*/ 0 h 4540316"/>
                <a:gd name="connsiteX1" fmla="*/ 12556253 w 12556253"/>
                <a:gd name="connsiteY1" fmla="*/ 0 h 4540316"/>
                <a:gd name="connsiteX2" fmla="*/ 12556253 w 12556253"/>
                <a:gd name="connsiteY2" fmla="*/ 4540316 h 4540316"/>
                <a:gd name="connsiteX3" fmla="*/ 0 w 12556253"/>
                <a:gd name="connsiteY3" fmla="*/ 4540316 h 4540316"/>
                <a:gd name="connsiteX4" fmla="*/ 0 w 12556253"/>
                <a:gd name="connsiteY4" fmla="*/ 0 h 4540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56253" h="4540316">
                  <a:moveTo>
                    <a:pt x="0" y="0"/>
                  </a:moveTo>
                  <a:lnTo>
                    <a:pt x="12556253" y="0"/>
                  </a:lnTo>
                  <a:lnTo>
                    <a:pt x="12556253" y="4540316"/>
                  </a:lnTo>
                  <a:lnTo>
                    <a:pt x="0" y="4540316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530343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0"/>
            <a:ext cx="10929938" cy="1550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4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32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55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5752" y="4647648"/>
            <a:ext cx="10929938" cy="1436485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5752" y="3065506"/>
            <a:ext cx="10929938" cy="158214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1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2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0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0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0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0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1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1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613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38" y="1687619"/>
            <a:ext cx="5679281" cy="477321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896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18976"/>
            <a:ext cx="5681514" cy="6747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38" y="2293688"/>
            <a:ext cx="5681514" cy="4167145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32067" y="1618976"/>
            <a:ext cx="5683746" cy="6747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32067" y="2293688"/>
            <a:ext cx="5683746" cy="4167145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0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4024" r:id="rId2"/>
    <p:sldLayoutId id="2147484027" r:id="rId3"/>
    <p:sldLayoutId id="2147484028" r:id="rId4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vert="horz" lIns="114803" tIns="57401" rIns="114803" bIns="5740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42937" y="6703595"/>
            <a:ext cx="3000375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48029" fontAlgn="auto">
                <a:spcBef>
                  <a:spcPts val="0"/>
                </a:spcBef>
                <a:spcAft>
                  <a:spcPts val="0"/>
                </a:spcAft>
              </a:pPr>
              <a:t>2017/1/16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48029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871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  <p:sldLayoutId id="2147484040" r:id="rId10"/>
    <p:sldLayoutId id="2147484041" r:id="rId11"/>
  </p:sldLayoutIdLst>
  <p:txStyles>
    <p:titleStyle>
      <a:lvl1pPr algn="ctr" defTabSz="1148029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11" indent="-430511" algn="l" defTabSz="1148029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774" indent="-358759" algn="l" defTabSz="1148029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037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051" indent="-287007" algn="l" defTabSz="1148029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066" indent="-287007" algn="l" defTabSz="1148029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080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095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110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124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15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29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044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05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073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08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102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117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92905" y="1946089"/>
            <a:ext cx="4280976" cy="1794713"/>
            <a:chOff x="4042304" y="2115371"/>
            <a:chExt cx="4107392" cy="1721941"/>
          </a:xfrm>
        </p:grpSpPr>
        <p:sp>
          <p:nvSpPr>
            <p:cNvPr id="6" name="Freeform 1206"/>
            <p:cNvSpPr/>
            <p:nvPr/>
          </p:nvSpPr>
          <p:spPr bwMode="auto">
            <a:xfrm>
              <a:off x="4042304" y="2257433"/>
              <a:ext cx="1264768" cy="1579236"/>
            </a:xfrm>
            <a:custGeom>
              <a:avLst/>
              <a:gdLst>
                <a:gd name="T0" fmla="*/ 153 w 313"/>
                <a:gd name="T1" fmla="*/ 0 h 389"/>
                <a:gd name="T2" fmla="*/ 78 w 313"/>
                <a:gd name="T3" fmla="*/ 12 h 389"/>
                <a:gd name="T4" fmla="*/ 30 w 313"/>
                <a:gd name="T5" fmla="*/ 42 h 389"/>
                <a:gd name="T6" fmla="*/ 6 w 313"/>
                <a:gd name="T7" fmla="*/ 82 h 389"/>
                <a:gd name="T8" fmla="*/ 1 w 313"/>
                <a:gd name="T9" fmla="*/ 124 h 389"/>
                <a:gd name="T10" fmla="*/ 3 w 313"/>
                <a:gd name="T11" fmla="*/ 144 h 389"/>
                <a:gd name="T12" fmla="*/ 9 w 313"/>
                <a:gd name="T13" fmla="*/ 161 h 389"/>
                <a:gd name="T14" fmla="*/ 127 w 313"/>
                <a:gd name="T15" fmla="*/ 161 h 389"/>
                <a:gd name="T16" fmla="*/ 120 w 313"/>
                <a:gd name="T17" fmla="*/ 140 h 389"/>
                <a:gd name="T18" fmla="*/ 122 w 313"/>
                <a:gd name="T19" fmla="*/ 121 h 389"/>
                <a:gd name="T20" fmla="*/ 132 w 313"/>
                <a:gd name="T21" fmla="*/ 108 h 389"/>
                <a:gd name="T22" fmla="*/ 150 w 313"/>
                <a:gd name="T23" fmla="*/ 102 h 389"/>
                <a:gd name="T24" fmla="*/ 150 w 313"/>
                <a:gd name="T25" fmla="*/ 102 h 389"/>
                <a:gd name="T26" fmla="*/ 171 w 313"/>
                <a:gd name="T27" fmla="*/ 107 h 389"/>
                <a:gd name="T28" fmla="*/ 182 w 313"/>
                <a:gd name="T29" fmla="*/ 120 h 389"/>
                <a:gd name="T30" fmla="*/ 182 w 313"/>
                <a:gd name="T31" fmla="*/ 138 h 389"/>
                <a:gd name="T32" fmla="*/ 175 w 313"/>
                <a:gd name="T33" fmla="*/ 157 h 389"/>
                <a:gd name="T34" fmla="*/ 143 w 313"/>
                <a:gd name="T35" fmla="*/ 197 h 389"/>
                <a:gd name="T36" fmla="*/ 102 w 313"/>
                <a:gd name="T37" fmla="*/ 238 h 389"/>
                <a:gd name="T38" fmla="*/ 57 w 313"/>
                <a:gd name="T39" fmla="*/ 276 h 389"/>
                <a:gd name="T40" fmla="*/ 16 w 313"/>
                <a:gd name="T41" fmla="*/ 311 h 389"/>
                <a:gd name="T42" fmla="*/ 19 w 313"/>
                <a:gd name="T43" fmla="*/ 389 h 389"/>
                <a:gd name="T44" fmla="*/ 313 w 313"/>
                <a:gd name="T45" fmla="*/ 389 h 389"/>
                <a:gd name="T46" fmla="*/ 313 w 313"/>
                <a:gd name="T47" fmla="*/ 373 h 389"/>
                <a:gd name="T48" fmla="*/ 215 w 313"/>
                <a:gd name="T49" fmla="*/ 294 h 389"/>
                <a:gd name="T50" fmla="*/ 210 w 313"/>
                <a:gd name="T51" fmla="*/ 285 h 389"/>
                <a:gd name="T52" fmla="*/ 184 w 313"/>
                <a:gd name="T53" fmla="*/ 195 h 389"/>
                <a:gd name="T54" fmla="*/ 272 w 313"/>
                <a:gd name="T55" fmla="*/ 29 h 389"/>
                <a:gd name="T56" fmla="*/ 266 w 313"/>
                <a:gd name="T57" fmla="*/ 25 h 389"/>
                <a:gd name="T58" fmla="*/ 220 w 313"/>
                <a:gd name="T59" fmla="*/ 7 h 389"/>
                <a:gd name="T60" fmla="*/ 154 w 313"/>
                <a:gd name="T61" fmla="*/ 0 h 389"/>
                <a:gd name="T62" fmla="*/ 153 w 313"/>
                <a:gd name="T63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3" h="389">
                  <a:moveTo>
                    <a:pt x="153" y="0"/>
                  </a:moveTo>
                  <a:cubicBezTo>
                    <a:pt x="123" y="0"/>
                    <a:pt x="98" y="4"/>
                    <a:pt x="78" y="12"/>
                  </a:cubicBezTo>
                  <a:cubicBezTo>
                    <a:pt x="58" y="19"/>
                    <a:pt x="42" y="30"/>
                    <a:pt x="30" y="42"/>
                  </a:cubicBezTo>
                  <a:cubicBezTo>
                    <a:pt x="19" y="54"/>
                    <a:pt x="11" y="67"/>
                    <a:pt x="6" y="82"/>
                  </a:cubicBezTo>
                  <a:cubicBezTo>
                    <a:pt x="2" y="97"/>
                    <a:pt x="0" y="111"/>
                    <a:pt x="1" y="124"/>
                  </a:cubicBezTo>
                  <a:cubicBezTo>
                    <a:pt x="1" y="131"/>
                    <a:pt x="2" y="138"/>
                    <a:pt x="3" y="144"/>
                  </a:cubicBezTo>
                  <a:cubicBezTo>
                    <a:pt x="5" y="150"/>
                    <a:pt x="6" y="156"/>
                    <a:pt x="9" y="161"/>
                  </a:cubicBezTo>
                  <a:cubicBezTo>
                    <a:pt x="127" y="161"/>
                    <a:pt x="127" y="161"/>
                    <a:pt x="127" y="161"/>
                  </a:cubicBezTo>
                  <a:cubicBezTo>
                    <a:pt x="123" y="154"/>
                    <a:pt x="121" y="147"/>
                    <a:pt x="120" y="140"/>
                  </a:cubicBezTo>
                  <a:cubicBezTo>
                    <a:pt x="119" y="133"/>
                    <a:pt x="120" y="127"/>
                    <a:pt x="122" y="121"/>
                  </a:cubicBezTo>
                  <a:cubicBezTo>
                    <a:pt x="124" y="116"/>
                    <a:pt x="127" y="111"/>
                    <a:pt x="132" y="108"/>
                  </a:cubicBezTo>
                  <a:cubicBezTo>
                    <a:pt x="136" y="104"/>
                    <a:pt x="142" y="102"/>
                    <a:pt x="150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9" y="102"/>
                    <a:pt x="166" y="104"/>
                    <a:pt x="171" y="107"/>
                  </a:cubicBezTo>
                  <a:cubicBezTo>
                    <a:pt x="176" y="111"/>
                    <a:pt x="180" y="115"/>
                    <a:pt x="182" y="120"/>
                  </a:cubicBezTo>
                  <a:cubicBezTo>
                    <a:pt x="183" y="126"/>
                    <a:pt x="183" y="132"/>
                    <a:pt x="182" y="138"/>
                  </a:cubicBezTo>
                  <a:cubicBezTo>
                    <a:pt x="181" y="145"/>
                    <a:pt x="179" y="151"/>
                    <a:pt x="175" y="157"/>
                  </a:cubicBezTo>
                  <a:cubicBezTo>
                    <a:pt x="167" y="170"/>
                    <a:pt x="156" y="184"/>
                    <a:pt x="143" y="197"/>
                  </a:cubicBezTo>
                  <a:cubicBezTo>
                    <a:pt x="130" y="211"/>
                    <a:pt x="116" y="225"/>
                    <a:pt x="102" y="238"/>
                  </a:cubicBezTo>
                  <a:cubicBezTo>
                    <a:pt x="87" y="251"/>
                    <a:pt x="72" y="264"/>
                    <a:pt x="57" y="276"/>
                  </a:cubicBezTo>
                  <a:cubicBezTo>
                    <a:pt x="42" y="288"/>
                    <a:pt x="28" y="300"/>
                    <a:pt x="16" y="311"/>
                  </a:cubicBezTo>
                  <a:cubicBezTo>
                    <a:pt x="19" y="389"/>
                    <a:pt x="19" y="389"/>
                    <a:pt x="19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3" y="373"/>
                    <a:pt x="313" y="373"/>
                    <a:pt x="313" y="373"/>
                  </a:cubicBezTo>
                  <a:cubicBezTo>
                    <a:pt x="272" y="356"/>
                    <a:pt x="238" y="329"/>
                    <a:pt x="215" y="294"/>
                  </a:cubicBezTo>
                  <a:cubicBezTo>
                    <a:pt x="215" y="294"/>
                    <a:pt x="211" y="287"/>
                    <a:pt x="210" y="285"/>
                  </a:cubicBezTo>
                  <a:cubicBezTo>
                    <a:pt x="194" y="258"/>
                    <a:pt x="185" y="228"/>
                    <a:pt x="184" y="195"/>
                  </a:cubicBezTo>
                  <a:cubicBezTo>
                    <a:pt x="183" y="128"/>
                    <a:pt x="217" y="67"/>
                    <a:pt x="272" y="29"/>
                  </a:cubicBezTo>
                  <a:cubicBezTo>
                    <a:pt x="270" y="28"/>
                    <a:pt x="268" y="27"/>
                    <a:pt x="266" y="25"/>
                  </a:cubicBezTo>
                  <a:cubicBezTo>
                    <a:pt x="253" y="18"/>
                    <a:pt x="238" y="12"/>
                    <a:pt x="220" y="7"/>
                  </a:cubicBezTo>
                  <a:cubicBezTo>
                    <a:pt x="202" y="2"/>
                    <a:pt x="180" y="0"/>
                    <a:pt x="154" y="0"/>
                  </a:cubicBezTo>
                  <a:cubicBezTo>
                    <a:pt x="154" y="0"/>
                    <a:pt x="153" y="0"/>
                    <a:pt x="153" y="0"/>
                  </a:cubicBezTo>
                </a:path>
              </a:pathLst>
            </a:cu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1207"/>
            <p:cNvSpPr/>
            <p:nvPr/>
          </p:nvSpPr>
          <p:spPr bwMode="auto">
            <a:xfrm>
              <a:off x="6355298" y="2269846"/>
              <a:ext cx="638590" cy="1562685"/>
            </a:xfrm>
            <a:custGeom>
              <a:avLst/>
              <a:gdLst>
                <a:gd name="T0" fmla="*/ 158 w 158"/>
                <a:gd name="T1" fmla="*/ 0 h 385"/>
                <a:gd name="T2" fmla="*/ 42 w 158"/>
                <a:gd name="T3" fmla="*/ 0 h 385"/>
                <a:gd name="T4" fmla="*/ 35 w 158"/>
                <a:gd name="T5" fmla="*/ 17 h 385"/>
                <a:gd name="T6" fmla="*/ 20 w 158"/>
                <a:gd name="T7" fmla="*/ 33 h 385"/>
                <a:gd name="T8" fmla="*/ 1 w 158"/>
                <a:gd name="T9" fmla="*/ 46 h 385"/>
                <a:gd name="T10" fmla="*/ 0 w 158"/>
                <a:gd name="T11" fmla="*/ 46 h 385"/>
                <a:gd name="T12" fmla="*/ 59 w 158"/>
                <a:gd name="T13" fmla="*/ 186 h 385"/>
                <a:gd name="T14" fmla="*/ 23 w 158"/>
                <a:gd name="T15" fmla="*/ 298 h 385"/>
                <a:gd name="T16" fmla="*/ 23 w 158"/>
                <a:gd name="T17" fmla="*/ 385 h 385"/>
                <a:gd name="T18" fmla="*/ 158 w 158"/>
                <a:gd name="T19" fmla="*/ 385 h 385"/>
                <a:gd name="T20" fmla="*/ 158 w 158"/>
                <a:gd name="T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" h="385">
                  <a:moveTo>
                    <a:pt x="15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1" y="5"/>
                    <a:pt x="39" y="11"/>
                    <a:pt x="35" y="17"/>
                  </a:cubicBezTo>
                  <a:cubicBezTo>
                    <a:pt x="31" y="23"/>
                    <a:pt x="26" y="28"/>
                    <a:pt x="20" y="33"/>
                  </a:cubicBezTo>
                  <a:cubicBezTo>
                    <a:pt x="14" y="38"/>
                    <a:pt x="8" y="42"/>
                    <a:pt x="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7" y="83"/>
                    <a:pt x="59" y="132"/>
                    <a:pt x="59" y="186"/>
                  </a:cubicBezTo>
                  <a:cubicBezTo>
                    <a:pt x="59" y="228"/>
                    <a:pt x="46" y="266"/>
                    <a:pt x="23" y="298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158" y="385"/>
                    <a:pt x="158" y="385"/>
                    <a:pt x="158" y="385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1208"/>
            <p:cNvSpPr/>
            <p:nvPr/>
          </p:nvSpPr>
          <p:spPr bwMode="auto">
            <a:xfrm>
              <a:off x="7025611" y="2269846"/>
              <a:ext cx="1124085" cy="1562685"/>
            </a:xfrm>
            <a:custGeom>
              <a:avLst/>
              <a:gdLst>
                <a:gd name="T0" fmla="*/ 0 w 815"/>
                <a:gd name="T1" fmla="*/ 0 h 1133"/>
                <a:gd name="T2" fmla="*/ 0 w 815"/>
                <a:gd name="T3" fmla="*/ 315 h 1133"/>
                <a:gd name="T4" fmla="*/ 287 w 815"/>
                <a:gd name="T5" fmla="*/ 315 h 1133"/>
                <a:gd name="T6" fmla="*/ 18 w 815"/>
                <a:gd name="T7" fmla="*/ 1133 h 1133"/>
                <a:gd name="T8" fmla="*/ 431 w 815"/>
                <a:gd name="T9" fmla="*/ 1133 h 1133"/>
                <a:gd name="T10" fmla="*/ 815 w 815"/>
                <a:gd name="T11" fmla="*/ 0 h 1133"/>
                <a:gd name="T12" fmla="*/ 0 w 815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5" h="1133">
                  <a:moveTo>
                    <a:pt x="0" y="0"/>
                  </a:moveTo>
                  <a:lnTo>
                    <a:pt x="0" y="315"/>
                  </a:lnTo>
                  <a:lnTo>
                    <a:pt x="287" y="315"/>
                  </a:lnTo>
                  <a:lnTo>
                    <a:pt x="18" y="1133"/>
                  </a:lnTo>
                  <a:lnTo>
                    <a:pt x="431" y="1133"/>
                  </a:lnTo>
                  <a:lnTo>
                    <a:pt x="8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6262">
                <a:alpha val="5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209"/>
            <p:cNvSpPr/>
            <p:nvPr/>
          </p:nvSpPr>
          <p:spPr bwMode="auto">
            <a:xfrm>
              <a:off x="7025611" y="2269846"/>
              <a:ext cx="1124085" cy="1562685"/>
            </a:xfrm>
            <a:custGeom>
              <a:avLst/>
              <a:gdLst>
                <a:gd name="T0" fmla="*/ 0 w 815"/>
                <a:gd name="T1" fmla="*/ 0 h 1133"/>
                <a:gd name="T2" fmla="*/ 0 w 815"/>
                <a:gd name="T3" fmla="*/ 315 h 1133"/>
                <a:gd name="T4" fmla="*/ 287 w 815"/>
                <a:gd name="T5" fmla="*/ 315 h 1133"/>
                <a:gd name="T6" fmla="*/ 18 w 815"/>
                <a:gd name="T7" fmla="*/ 1133 h 1133"/>
                <a:gd name="T8" fmla="*/ 431 w 815"/>
                <a:gd name="T9" fmla="*/ 1133 h 1133"/>
                <a:gd name="T10" fmla="*/ 815 w 815"/>
                <a:gd name="T11" fmla="*/ 0 h 1133"/>
                <a:gd name="T12" fmla="*/ 0 w 815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5" h="1133">
                  <a:moveTo>
                    <a:pt x="0" y="0"/>
                  </a:moveTo>
                  <a:lnTo>
                    <a:pt x="0" y="315"/>
                  </a:lnTo>
                  <a:lnTo>
                    <a:pt x="287" y="315"/>
                  </a:lnTo>
                  <a:lnTo>
                    <a:pt x="18" y="1133"/>
                  </a:lnTo>
                  <a:lnTo>
                    <a:pt x="431" y="1133"/>
                  </a:lnTo>
                  <a:lnTo>
                    <a:pt x="815" y="0"/>
                  </a:lnTo>
                  <a:lnTo>
                    <a:pt x="0" y="0"/>
                  </a:lnTo>
                </a:path>
              </a:pathLst>
            </a:cu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1210"/>
            <p:cNvSpPr>
              <a:spLocks noChangeArrowheads="1"/>
            </p:cNvSpPr>
            <p:nvPr/>
          </p:nvSpPr>
          <p:spPr bwMode="auto">
            <a:xfrm>
              <a:off x="4838128" y="2213297"/>
              <a:ext cx="1714402" cy="1623372"/>
            </a:xfrm>
            <a:prstGeom prst="ellipse">
              <a:avLst/>
            </a:pr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211"/>
            <p:cNvSpPr/>
            <p:nvPr/>
          </p:nvSpPr>
          <p:spPr bwMode="auto">
            <a:xfrm>
              <a:off x="4087930" y="2168425"/>
              <a:ext cx="1208219" cy="1668887"/>
            </a:xfrm>
            <a:custGeom>
              <a:avLst/>
              <a:gdLst>
                <a:gd name="T0" fmla="*/ 202 w 299"/>
                <a:gd name="T1" fmla="*/ 305 h 411"/>
                <a:gd name="T2" fmla="*/ 197 w 299"/>
                <a:gd name="T3" fmla="*/ 296 h 411"/>
                <a:gd name="T4" fmla="*/ 174 w 299"/>
                <a:gd name="T5" fmla="*/ 199 h 411"/>
                <a:gd name="T6" fmla="*/ 260 w 299"/>
                <a:gd name="T7" fmla="*/ 29 h 411"/>
                <a:gd name="T8" fmla="*/ 254 w 299"/>
                <a:gd name="T9" fmla="*/ 25 h 411"/>
                <a:gd name="T10" fmla="*/ 211 w 299"/>
                <a:gd name="T11" fmla="*/ 7 h 411"/>
                <a:gd name="T12" fmla="*/ 149 w 299"/>
                <a:gd name="T13" fmla="*/ 0 h 411"/>
                <a:gd name="T14" fmla="*/ 78 w 299"/>
                <a:gd name="T15" fmla="*/ 11 h 411"/>
                <a:gd name="T16" fmla="*/ 32 w 299"/>
                <a:gd name="T17" fmla="*/ 42 h 411"/>
                <a:gd name="T18" fmla="*/ 7 w 299"/>
                <a:gd name="T19" fmla="*/ 83 h 411"/>
                <a:gd name="T20" fmla="*/ 0 w 299"/>
                <a:gd name="T21" fmla="*/ 126 h 411"/>
                <a:gd name="T22" fmla="*/ 2 w 299"/>
                <a:gd name="T23" fmla="*/ 146 h 411"/>
                <a:gd name="T24" fmla="*/ 6 w 299"/>
                <a:gd name="T25" fmla="*/ 164 h 411"/>
                <a:gd name="T26" fmla="*/ 120 w 299"/>
                <a:gd name="T27" fmla="*/ 164 h 411"/>
                <a:gd name="T28" fmla="*/ 113 w 299"/>
                <a:gd name="T29" fmla="*/ 142 h 411"/>
                <a:gd name="T30" fmla="*/ 116 w 299"/>
                <a:gd name="T31" fmla="*/ 122 h 411"/>
                <a:gd name="T32" fmla="*/ 126 w 299"/>
                <a:gd name="T33" fmla="*/ 108 h 411"/>
                <a:gd name="T34" fmla="*/ 143 w 299"/>
                <a:gd name="T35" fmla="*/ 103 h 411"/>
                <a:gd name="T36" fmla="*/ 163 w 299"/>
                <a:gd name="T37" fmla="*/ 108 h 411"/>
                <a:gd name="T38" fmla="*/ 173 w 299"/>
                <a:gd name="T39" fmla="*/ 122 h 411"/>
                <a:gd name="T40" fmla="*/ 173 w 299"/>
                <a:gd name="T41" fmla="*/ 140 h 411"/>
                <a:gd name="T42" fmla="*/ 166 w 299"/>
                <a:gd name="T43" fmla="*/ 159 h 411"/>
                <a:gd name="T44" fmla="*/ 134 w 299"/>
                <a:gd name="T45" fmla="*/ 202 h 411"/>
                <a:gd name="T46" fmla="*/ 93 w 299"/>
                <a:gd name="T47" fmla="*/ 245 h 411"/>
                <a:gd name="T48" fmla="*/ 47 w 299"/>
                <a:gd name="T49" fmla="*/ 286 h 411"/>
                <a:gd name="T50" fmla="*/ 5 w 299"/>
                <a:gd name="T51" fmla="*/ 324 h 411"/>
                <a:gd name="T52" fmla="*/ 5 w 299"/>
                <a:gd name="T53" fmla="*/ 411 h 411"/>
                <a:gd name="T54" fmla="*/ 299 w 299"/>
                <a:gd name="T55" fmla="*/ 411 h 411"/>
                <a:gd name="T56" fmla="*/ 299 w 299"/>
                <a:gd name="T57" fmla="*/ 393 h 411"/>
                <a:gd name="T58" fmla="*/ 202 w 299"/>
                <a:gd name="T59" fmla="*/ 305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411">
                  <a:moveTo>
                    <a:pt x="202" y="305"/>
                  </a:moveTo>
                  <a:cubicBezTo>
                    <a:pt x="202" y="305"/>
                    <a:pt x="199" y="298"/>
                    <a:pt x="197" y="296"/>
                  </a:cubicBezTo>
                  <a:cubicBezTo>
                    <a:pt x="182" y="267"/>
                    <a:pt x="174" y="234"/>
                    <a:pt x="174" y="199"/>
                  </a:cubicBezTo>
                  <a:cubicBezTo>
                    <a:pt x="174" y="129"/>
                    <a:pt x="208" y="67"/>
                    <a:pt x="260" y="29"/>
                  </a:cubicBezTo>
                  <a:cubicBezTo>
                    <a:pt x="258" y="27"/>
                    <a:pt x="256" y="26"/>
                    <a:pt x="254" y="25"/>
                  </a:cubicBezTo>
                  <a:cubicBezTo>
                    <a:pt x="243" y="17"/>
                    <a:pt x="229" y="11"/>
                    <a:pt x="211" y="7"/>
                  </a:cubicBezTo>
                  <a:cubicBezTo>
                    <a:pt x="194" y="2"/>
                    <a:pt x="174" y="0"/>
                    <a:pt x="149" y="0"/>
                  </a:cubicBezTo>
                  <a:cubicBezTo>
                    <a:pt x="121" y="0"/>
                    <a:pt x="97" y="4"/>
                    <a:pt x="78" y="11"/>
                  </a:cubicBezTo>
                  <a:cubicBezTo>
                    <a:pt x="59" y="19"/>
                    <a:pt x="43" y="29"/>
                    <a:pt x="32" y="42"/>
                  </a:cubicBezTo>
                  <a:cubicBezTo>
                    <a:pt x="20" y="54"/>
                    <a:pt x="12" y="68"/>
                    <a:pt x="7" y="83"/>
                  </a:cubicBezTo>
                  <a:cubicBezTo>
                    <a:pt x="3" y="98"/>
                    <a:pt x="0" y="112"/>
                    <a:pt x="0" y="126"/>
                  </a:cubicBezTo>
                  <a:cubicBezTo>
                    <a:pt x="0" y="133"/>
                    <a:pt x="1" y="140"/>
                    <a:pt x="2" y="146"/>
                  </a:cubicBezTo>
                  <a:cubicBezTo>
                    <a:pt x="3" y="153"/>
                    <a:pt x="4" y="159"/>
                    <a:pt x="6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16" y="157"/>
                    <a:pt x="114" y="149"/>
                    <a:pt x="113" y="142"/>
                  </a:cubicBezTo>
                  <a:cubicBezTo>
                    <a:pt x="113" y="135"/>
                    <a:pt x="114" y="128"/>
                    <a:pt x="116" y="122"/>
                  </a:cubicBezTo>
                  <a:cubicBezTo>
                    <a:pt x="118" y="117"/>
                    <a:pt x="121" y="112"/>
                    <a:pt x="126" y="108"/>
                  </a:cubicBezTo>
                  <a:cubicBezTo>
                    <a:pt x="130" y="105"/>
                    <a:pt x="136" y="103"/>
                    <a:pt x="143" y="103"/>
                  </a:cubicBezTo>
                  <a:cubicBezTo>
                    <a:pt x="152" y="103"/>
                    <a:pt x="158" y="105"/>
                    <a:pt x="163" y="108"/>
                  </a:cubicBezTo>
                  <a:cubicBezTo>
                    <a:pt x="168" y="112"/>
                    <a:pt x="172" y="116"/>
                    <a:pt x="173" y="122"/>
                  </a:cubicBezTo>
                  <a:cubicBezTo>
                    <a:pt x="175" y="127"/>
                    <a:pt x="175" y="133"/>
                    <a:pt x="173" y="140"/>
                  </a:cubicBezTo>
                  <a:cubicBezTo>
                    <a:pt x="172" y="147"/>
                    <a:pt x="170" y="153"/>
                    <a:pt x="166" y="159"/>
                  </a:cubicBezTo>
                  <a:cubicBezTo>
                    <a:pt x="158" y="173"/>
                    <a:pt x="148" y="187"/>
                    <a:pt x="134" y="202"/>
                  </a:cubicBezTo>
                  <a:cubicBezTo>
                    <a:pt x="121" y="217"/>
                    <a:pt x="107" y="231"/>
                    <a:pt x="93" y="245"/>
                  </a:cubicBezTo>
                  <a:cubicBezTo>
                    <a:pt x="78" y="259"/>
                    <a:pt x="63" y="273"/>
                    <a:pt x="47" y="286"/>
                  </a:cubicBezTo>
                  <a:cubicBezTo>
                    <a:pt x="32" y="300"/>
                    <a:pt x="18" y="312"/>
                    <a:pt x="5" y="324"/>
                  </a:cubicBezTo>
                  <a:cubicBezTo>
                    <a:pt x="5" y="411"/>
                    <a:pt x="5" y="411"/>
                    <a:pt x="5" y="411"/>
                  </a:cubicBezTo>
                  <a:cubicBezTo>
                    <a:pt x="299" y="411"/>
                    <a:pt x="299" y="411"/>
                    <a:pt x="299" y="411"/>
                  </a:cubicBezTo>
                  <a:cubicBezTo>
                    <a:pt x="299" y="393"/>
                    <a:pt x="299" y="393"/>
                    <a:pt x="299" y="393"/>
                  </a:cubicBezTo>
                  <a:cubicBezTo>
                    <a:pt x="259" y="374"/>
                    <a:pt x="225" y="344"/>
                    <a:pt x="202" y="305"/>
                  </a:cubicBezTo>
                  <a:close/>
                </a:path>
              </a:pathLst>
            </a:cu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212"/>
            <p:cNvSpPr/>
            <p:nvPr/>
          </p:nvSpPr>
          <p:spPr bwMode="auto">
            <a:xfrm>
              <a:off x="6355298" y="2176058"/>
              <a:ext cx="638590" cy="1656474"/>
            </a:xfrm>
            <a:custGeom>
              <a:avLst/>
              <a:gdLst>
                <a:gd name="T0" fmla="*/ 42 w 158"/>
                <a:gd name="T1" fmla="*/ 0 h 408"/>
                <a:gd name="T2" fmla="*/ 35 w 158"/>
                <a:gd name="T3" fmla="*/ 19 h 408"/>
                <a:gd name="T4" fmla="*/ 20 w 158"/>
                <a:gd name="T5" fmla="*/ 35 h 408"/>
                <a:gd name="T6" fmla="*/ 1 w 158"/>
                <a:gd name="T7" fmla="*/ 49 h 408"/>
                <a:gd name="T8" fmla="*/ 0 w 158"/>
                <a:gd name="T9" fmla="*/ 50 h 408"/>
                <a:gd name="T10" fmla="*/ 59 w 158"/>
                <a:gd name="T11" fmla="*/ 197 h 408"/>
                <a:gd name="T12" fmla="*/ 23 w 158"/>
                <a:gd name="T13" fmla="*/ 316 h 408"/>
                <a:gd name="T14" fmla="*/ 23 w 158"/>
                <a:gd name="T15" fmla="*/ 408 h 408"/>
                <a:gd name="T16" fmla="*/ 158 w 158"/>
                <a:gd name="T17" fmla="*/ 408 h 408"/>
                <a:gd name="T18" fmla="*/ 158 w 158"/>
                <a:gd name="T19" fmla="*/ 0 h 408"/>
                <a:gd name="T20" fmla="*/ 42 w 158"/>
                <a:gd name="T2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" h="408">
                  <a:moveTo>
                    <a:pt x="42" y="0"/>
                  </a:moveTo>
                  <a:cubicBezTo>
                    <a:pt x="41" y="6"/>
                    <a:pt x="39" y="12"/>
                    <a:pt x="35" y="19"/>
                  </a:cubicBezTo>
                  <a:cubicBezTo>
                    <a:pt x="31" y="25"/>
                    <a:pt x="26" y="30"/>
                    <a:pt x="20" y="35"/>
                  </a:cubicBezTo>
                  <a:cubicBezTo>
                    <a:pt x="14" y="41"/>
                    <a:pt x="8" y="45"/>
                    <a:pt x="1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7" y="88"/>
                    <a:pt x="59" y="140"/>
                    <a:pt x="59" y="197"/>
                  </a:cubicBezTo>
                  <a:cubicBezTo>
                    <a:pt x="59" y="241"/>
                    <a:pt x="46" y="282"/>
                    <a:pt x="23" y="316"/>
                  </a:cubicBezTo>
                  <a:cubicBezTo>
                    <a:pt x="23" y="408"/>
                    <a:pt x="23" y="408"/>
                    <a:pt x="23" y="408"/>
                  </a:cubicBezTo>
                  <a:cubicBezTo>
                    <a:pt x="158" y="408"/>
                    <a:pt x="158" y="408"/>
                    <a:pt x="158" y="408"/>
                  </a:cubicBezTo>
                  <a:cubicBezTo>
                    <a:pt x="158" y="0"/>
                    <a:pt x="158" y="0"/>
                    <a:pt x="158" y="0"/>
                  </a:cubicBezTo>
                  <a:lnTo>
                    <a:pt x="42" y="0"/>
                  </a:lnTo>
                  <a:close/>
                </a:path>
              </a:pathLst>
            </a:cu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213"/>
            <p:cNvSpPr/>
            <p:nvPr/>
          </p:nvSpPr>
          <p:spPr bwMode="auto">
            <a:xfrm>
              <a:off x="7025611" y="2176058"/>
              <a:ext cx="1067536" cy="1656474"/>
            </a:xfrm>
            <a:custGeom>
              <a:avLst/>
              <a:gdLst>
                <a:gd name="T0" fmla="*/ 18 w 774"/>
                <a:gd name="T1" fmla="*/ 1201 h 1201"/>
                <a:gd name="T2" fmla="*/ 279 w 774"/>
                <a:gd name="T3" fmla="*/ 321 h 1201"/>
                <a:gd name="T4" fmla="*/ 0 w 774"/>
                <a:gd name="T5" fmla="*/ 321 h 1201"/>
                <a:gd name="T6" fmla="*/ 0 w 774"/>
                <a:gd name="T7" fmla="*/ 0 h 1201"/>
                <a:gd name="T8" fmla="*/ 774 w 774"/>
                <a:gd name="T9" fmla="*/ 0 h 1201"/>
                <a:gd name="T10" fmla="*/ 428 w 774"/>
                <a:gd name="T11" fmla="*/ 1201 h 1201"/>
                <a:gd name="T12" fmla="*/ 18 w 774"/>
                <a:gd name="T13" fmla="*/ 1201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4" h="1201">
                  <a:moveTo>
                    <a:pt x="18" y="1201"/>
                  </a:moveTo>
                  <a:lnTo>
                    <a:pt x="279" y="321"/>
                  </a:lnTo>
                  <a:lnTo>
                    <a:pt x="0" y="321"/>
                  </a:lnTo>
                  <a:lnTo>
                    <a:pt x="0" y="0"/>
                  </a:lnTo>
                  <a:lnTo>
                    <a:pt x="774" y="0"/>
                  </a:lnTo>
                  <a:lnTo>
                    <a:pt x="428" y="1201"/>
                  </a:lnTo>
                  <a:lnTo>
                    <a:pt x="18" y="1201"/>
                  </a:lnTo>
                  <a:close/>
                </a:path>
              </a:pathLst>
            </a:cu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Oval 1214"/>
            <p:cNvSpPr>
              <a:spLocks noChangeArrowheads="1"/>
            </p:cNvSpPr>
            <p:nvPr/>
          </p:nvSpPr>
          <p:spPr bwMode="auto">
            <a:xfrm>
              <a:off x="4838128" y="2115371"/>
              <a:ext cx="1714402" cy="1721298"/>
            </a:xfrm>
            <a:prstGeom prst="ellipse">
              <a:avLst/>
            </a:pr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159539" y="2236745"/>
              <a:ext cx="3768098" cy="1555789"/>
              <a:chOff x="4371975" y="2024063"/>
              <a:chExt cx="4337050" cy="1790700"/>
            </a:xfrm>
            <a:solidFill>
              <a:srgbClr val="FDFBFA"/>
            </a:solidFill>
          </p:grpSpPr>
          <p:sp>
            <p:nvSpPr>
              <p:cNvPr id="16" name="Freeform 1216"/>
              <p:cNvSpPr/>
              <p:nvPr/>
            </p:nvSpPr>
            <p:spPr bwMode="auto">
              <a:xfrm>
                <a:off x="6880225" y="3005138"/>
                <a:ext cx="84137" cy="69850"/>
              </a:xfrm>
              <a:custGeom>
                <a:avLst/>
                <a:gdLst>
                  <a:gd name="T0" fmla="*/ 17 w 18"/>
                  <a:gd name="T1" fmla="*/ 2 h 15"/>
                  <a:gd name="T2" fmla="*/ 17 w 18"/>
                  <a:gd name="T3" fmla="*/ 1 h 15"/>
                  <a:gd name="T4" fmla="*/ 15 w 18"/>
                  <a:gd name="T5" fmla="*/ 0 h 15"/>
                  <a:gd name="T6" fmla="*/ 9 w 18"/>
                  <a:gd name="T7" fmla="*/ 8 h 15"/>
                  <a:gd name="T8" fmla="*/ 4 w 18"/>
                  <a:gd name="T9" fmla="*/ 10 h 15"/>
                  <a:gd name="T10" fmla="*/ 1 w 18"/>
                  <a:gd name="T11" fmla="*/ 11 h 15"/>
                  <a:gd name="T12" fmla="*/ 1 w 18"/>
                  <a:gd name="T13" fmla="*/ 11 h 15"/>
                  <a:gd name="T14" fmla="*/ 1 w 18"/>
                  <a:gd name="T15" fmla="*/ 11 h 15"/>
                  <a:gd name="T16" fmla="*/ 0 w 18"/>
                  <a:gd name="T17" fmla="*/ 12 h 15"/>
                  <a:gd name="T18" fmla="*/ 1 w 18"/>
                  <a:gd name="T19" fmla="*/ 14 h 15"/>
                  <a:gd name="T20" fmla="*/ 1 w 18"/>
                  <a:gd name="T21" fmla="*/ 15 h 15"/>
                  <a:gd name="T22" fmla="*/ 5 w 18"/>
                  <a:gd name="T23" fmla="*/ 15 h 15"/>
                  <a:gd name="T24" fmla="*/ 8 w 18"/>
                  <a:gd name="T25" fmla="*/ 13 h 15"/>
                  <a:gd name="T26" fmla="*/ 11 w 18"/>
                  <a:gd name="T27" fmla="*/ 11 h 15"/>
                  <a:gd name="T28" fmla="*/ 14 w 18"/>
                  <a:gd name="T29" fmla="*/ 9 h 15"/>
                  <a:gd name="T30" fmla="*/ 16 w 18"/>
                  <a:gd name="T31" fmla="*/ 5 h 15"/>
                  <a:gd name="T32" fmla="*/ 17 w 18"/>
                  <a:gd name="T3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5">
                    <a:moveTo>
                      <a:pt x="17" y="2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4" y="3"/>
                      <a:pt x="12" y="5"/>
                      <a:pt x="9" y="8"/>
                    </a:cubicBezTo>
                    <a:cubicBezTo>
                      <a:pt x="7" y="9"/>
                      <a:pt x="6" y="10"/>
                      <a:pt x="4" y="10"/>
                    </a:cubicBezTo>
                    <a:cubicBezTo>
                      <a:pt x="3" y="11"/>
                      <a:pt x="2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3" y="15"/>
                      <a:pt x="5" y="15"/>
                    </a:cubicBezTo>
                    <a:cubicBezTo>
                      <a:pt x="6" y="14"/>
                      <a:pt x="7" y="14"/>
                      <a:pt x="8" y="13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2" y="10"/>
                      <a:pt x="13" y="10"/>
                      <a:pt x="14" y="9"/>
                    </a:cubicBezTo>
                    <a:cubicBezTo>
                      <a:pt x="15" y="8"/>
                      <a:pt x="16" y="7"/>
                      <a:pt x="16" y="5"/>
                    </a:cubicBezTo>
                    <a:cubicBezTo>
                      <a:pt x="17" y="4"/>
                      <a:pt x="18" y="3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1217"/>
              <p:cNvSpPr/>
              <p:nvPr/>
            </p:nvSpPr>
            <p:spPr bwMode="auto">
              <a:xfrm>
                <a:off x="6875463" y="2982913"/>
                <a:ext cx="14287" cy="12700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1 h 3"/>
                  <a:gd name="T8" fmla="*/ 2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1" y="3"/>
                      <a:pt x="2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 1218"/>
              <p:cNvSpPr/>
              <p:nvPr/>
            </p:nvSpPr>
            <p:spPr bwMode="auto">
              <a:xfrm>
                <a:off x="6921500" y="3048000"/>
                <a:ext cx="28575" cy="23813"/>
              </a:xfrm>
              <a:custGeom>
                <a:avLst/>
                <a:gdLst>
                  <a:gd name="T0" fmla="*/ 3 w 6"/>
                  <a:gd name="T1" fmla="*/ 2 h 5"/>
                  <a:gd name="T2" fmla="*/ 0 w 6"/>
                  <a:gd name="T3" fmla="*/ 4 h 5"/>
                  <a:gd name="T4" fmla="*/ 4 w 6"/>
                  <a:gd name="T5" fmla="*/ 5 h 5"/>
                  <a:gd name="T6" fmla="*/ 5 w 6"/>
                  <a:gd name="T7" fmla="*/ 0 h 5"/>
                  <a:gd name="T8" fmla="*/ 3 w 6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2" y="3"/>
                      <a:pt x="1" y="4"/>
                      <a:pt x="0" y="4"/>
                    </a:cubicBezTo>
                    <a:cubicBezTo>
                      <a:pt x="1" y="5"/>
                      <a:pt x="2" y="5"/>
                      <a:pt x="4" y="5"/>
                    </a:cubicBezTo>
                    <a:cubicBezTo>
                      <a:pt x="5" y="3"/>
                      <a:pt x="6" y="1"/>
                      <a:pt x="5" y="0"/>
                    </a:cubicBezTo>
                    <a:cubicBezTo>
                      <a:pt x="5" y="1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Freeform 1219"/>
              <p:cNvSpPr/>
              <p:nvPr/>
            </p:nvSpPr>
            <p:spPr bwMode="auto">
              <a:xfrm>
                <a:off x="6889750" y="2814638"/>
                <a:ext cx="82550" cy="79375"/>
              </a:xfrm>
              <a:custGeom>
                <a:avLst/>
                <a:gdLst>
                  <a:gd name="T0" fmla="*/ 8 w 18"/>
                  <a:gd name="T1" fmla="*/ 16 h 17"/>
                  <a:gd name="T2" fmla="*/ 12 w 18"/>
                  <a:gd name="T3" fmla="*/ 13 h 17"/>
                  <a:gd name="T4" fmla="*/ 18 w 18"/>
                  <a:gd name="T5" fmla="*/ 6 h 17"/>
                  <a:gd name="T6" fmla="*/ 16 w 18"/>
                  <a:gd name="T7" fmla="*/ 4 h 17"/>
                  <a:gd name="T8" fmla="*/ 7 w 18"/>
                  <a:gd name="T9" fmla="*/ 1 h 17"/>
                  <a:gd name="T10" fmla="*/ 6 w 18"/>
                  <a:gd name="T11" fmla="*/ 1 h 17"/>
                  <a:gd name="T12" fmla="*/ 6 w 18"/>
                  <a:gd name="T13" fmla="*/ 2 h 17"/>
                  <a:gd name="T14" fmla="*/ 6 w 18"/>
                  <a:gd name="T15" fmla="*/ 2 h 17"/>
                  <a:gd name="T16" fmla="*/ 5 w 18"/>
                  <a:gd name="T17" fmla="*/ 4 h 17"/>
                  <a:gd name="T18" fmla="*/ 3 w 18"/>
                  <a:gd name="T19" fmla="*/ 4 h 17"/>
                  <a:gd name="T20" fmla="*/ 2 w 18"/>
                  <a:gd name="T21" fmla="*/ 5 h 17"/>
                  <a:gd name="T22" fmla="*/ 4 w 18"/>
                  <a:gd name="T23" fmla="*/ 15 h 17"/>
                  <a:gd name="T24" fmla="*/ 4 w 18"/>
                  <a:gd name="T25" fmla="*/ 17 h 17"/>
                  <a:gd name="T26" fmla="*/ 8 w 18"/>
                  <a:gd name="T2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7">
                    <a:moveTo>
                      <a:pt x="8" y="16"/>
                    </a:moveTo>
                    <a:cubicBezTo>
                      <a:pt x="9" y="15"/>
                      <a:pt x="11" y="15"/>
                      <a:pt x="12" y="13"/>
                    </a:cubicBezTo>
                    <a:cubicBezTo>
                      <a:pt x="16" y="11"/>
                      <a:pt x="18" y="9"/>
                      <a:pt x="18" y="6"/>
                    </a:cubicBezTo>
                    <a:cubicBezTo>
                      <a:pt x="18" y="6"/>
                      <a:pt x="17" y="5"/>
                      <a:pt x="16" y="4"/>
                    </a:cubicBezTo>
                    <a:cubicBezTo>
                      <a:pt x="13" y="1"/>
                      <a:pt x="9" y="0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6" y="3"/>
                      <a:pt x="5" y="4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8"/>
                      <a:pt x="1" y="11"/>
                      <a:pt x="4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6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1220"/>
              <p:cNvSpPr/>
              <p:nvPr/>
            </p:nvSpPr>
            <p:spPr bwMode="auto">
              <a:xfrm>
                <a:off x="6907213" y="2846388"/>
                <a:ext cx="84137" cy="65088"/>
              </a:xfrm>
              <a:custGeom>
                <a:avLst/>
                <a:gdLst>
                  <a:gd name="T0" fmla="*/ 17 w 18"/>
                  <a:gd name="T1" fmla="*/ 1 h 14"/>
                  <a:gd name="T2" fmla="*/ 17 w 18"/>
                  <a:gd name="T3" fmla="*/ 0 h 14"/>
                  <a:gd name="T4" fmla="*/ 15 w 18"/>
                  <a:gd name="T5" fmla="*/ 0 h 14"/>
                  <a:gd name="T6" fmla="*/ 9 w 18"/>
                  <a:gd name="T7" fmla="*/ 7 h 14"/>
                  <a:gd name="T8" fmla="*/ 4 w 18"/>
                  <a:gd name="T9" fmla="*/ 9 h 14"/>
                  <a:gd name="T10" fmla="*/ 1 w 18"/>
                  <a:gd name="T11" fmla="*/ 10 h 14"/>
                  <a:gd name="T12" fmla="*/ 1 w 18"/>
                  <a:gd name="T13" fmla="*/ 10 h 14"/>
                  <a:gd name="T14" fmla="*/ 1 w 18"/>
                  <a:gd name="T15" fmla="*/ 10 h 14"/>
                  <a:gd name="T16" fmla="*/ 0 w 18"/>
                  <a:gd name="T17" fmla="*/ 11 h 14"/>
                  <a:gd name="T18" fmla="*/ 1 w 18"/>
                  <a:gd name="T19" fmla="*/ 13 h 14"/>
                  <a:gd name="T20" fmla="*/ 1 w 18"/>
                  <a:gd name="T21" fmla="*/ 14 h 14"/>
                  <a:gd name="T22" fmla="*/ 5 w 18"/>
                  <a:gd name="T23" fmla="*/ 14 h 14"/>
                  <a:gd name="T24" fmla="*/ 8 w 18"/>
                  <a:gd name="T25" fmla="*/ 12 h 14"/>
                  <a:gd name="T26" fmla="*/ 11 w 18"/>
                  <a:gd name="T27" fmla="*/ 10 h 14"/>
                  <a:gd name="T28" fmla="*/ 14 w 18"/>
                  <a:gd name="T29" fmla="*/ 8 h 14"/>
                  <a:gd name="T30" fmla="*/ 16 w 18"/>
                  <a:gd name="T31" fmla="*/ 5 h 14"/>
                  <a:gd name="T32" fmla="*/ 17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17" y="1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4" y="2"/>
                      <a:pt x="12" y="5"/>
                      <a:pt x="9" y="7"/>
                    </a:cubicBezTo>
                    <a:cubicBezTo>
                      <a:pt x="7" y="8"/>
                      <a:pt x="6" y="9"/>
                      <a:pt x="4" y="9"/>
                    </a:cubicBezTo>
                    <a:cubicBezTo>
                      <a:pt x="3" y="10"/>
                      <a:pt x="2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3" y="14"/>
                      <a:pt x="5" y="14"/>
                    </a:cubicBezTo>
                    <a:cubicBezTo>
                      <a:pt x="6" y="14"/>
                      <a:pt x="7" y="13"/>
                      <a:pt x="8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2" y="9"/>
                      <a:pt x="13" y="9"/>
                      <a:pt x="14" y="8"/>
                    </a:cubicBezTo>
                    <a:cubicBezTo>
                      <a:pt x="15" y="7"/>
                      <a:pt x="16" y="6"/>
                      <a:pt x="16" y="5"/>
                    </a:cubicBezTo>
                    <a:cubicBezTo>
                      <a:pt x="17" y="3"/>
                      <a:pt x="18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1221"/>
              <p:cNvSpPr/>
              <p:nvPr/>
            </p:nvSpPr>
            <p:spPr bwMode="auto">
              <a:xfrm>
                <a:off x="6902450" y="2819400"/>
                <a:ext cx="14287" cy="17463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3 h 4"/>
                  <a:gd name="T4" fmla="*/ 3 w 3"/>
                  <a:gd name="T5" fmla="*/ 1 h 4"/>
                  <a:gd name="T6" fmla="*/ 2 w 3"/>
                  <a:gd name="T7" fmla="*/ 1 h 4"/>
                  <a:gd name="T8" fmla="*/ 2 w 3"/>
                  <a:gd name="T9" fmla="*/ 1 h 4"/>
                  <a:gd name="T10" fmla="*/ 0 w 3"/>
                  <a:gd name="T11" fmla="*/ 1 h 4"/>
                  <a:gd name="T12" fmla="*/ 0 w 3"/>
                  <a:gd name="T13" fmla="*/ 2 h 4"/>
                  <a:gd name="T14" fmla="*/ 0 w 3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4"/>
                      <a:pt x="1" y="4"/>
                      <a:pt x="2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1222"/>
              <p:cNvSpPr/>
              <p:nvPr/>
            </p:nvSpPr>
            <p:spPr bwMode="auto">
              <a:xfrm>
                <a:off x="6950075" y="2884488"/>
                <a:ext cx="26987" cy="26988"/>
              </a:xfrm>
              <a:custGeom>
                <a:avLst/>
                <a:gdLst>
                  <a:gd name="T0" fmla="*/ 3 w 6"/>
                  <a:gd name="T1" fmla="*/ 3 h 6"/>
                  <a:gd name="T2" fmla="*/ 0 w 6"/>
                  <a:gd name="T3" fmla="*/ 5 h 6"/>
                  <a:gd name="T4" fmla="*/ 4 w 6"/>
                  <a:gd name="T5" fmla="*/ 6 h 6"/>
                  <a:gd name="T6" fmla="*/ 5 w 6"/>
                  <a:gd name="T7" fmla="*/ 0 h 6"/>
                  <a:gd name="T8" fmla="*/ 3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cubicBezTo>
                      <a:pt x="2" y="3"/>
                      <a:pt x="1" y="4"/>
                      <a:pt x="0" y="5"/>
                    </a:cubicBezTo>
                    <a:cubicBezTo>
                      <a:pt x="1" y="5"/>
                      <a:pt x="2" y="5"/>
                      <a:pt x="4" y="6"/>
                    </a:cubicBezTo>
                    <a:cubicBezTo>
                      <a:pt x="5" y="3"/>
                      <a:pt x="6" y="2"/>
                      <a:pt x="5" y="0"/>
                    </a:cubicBezTo>
                    <a:cubicBezTo>
                      <a:pt x="5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1224"/>
              <p:cNvSpPr/>
              <p:nvPr/>
            </p:nvSpPr>
            <p:spPr bwMode="auto">
              <a:xfrm>
                <a:off x="6875463" y="2678113"/>
                <a:ext cx="79375" cy="69850"/>
              </a:xfrm>
              <a:custGeom>
                <a:avLst/>
                <a:gdLst>
                  <a:gd name="T0" fmla="*/ 17 w 17"/>
                  <a:gd name="T1" fmla="*/ 1 h 15"/>
                  <a:gd name="T2" fmla="*/ 17 w 17"/>
                  <a:gd name="T3" fmla="*/ 1 h 15"/>
                  <a:gd name="T4" fmla="*/ 14 w 17"/>
                  <a:gd name="T5" fmla="*/ 0 h 15"/>
                  <a:gd name="T6" fmla="*/ 8 w 17"/>
                  <a:gd name="T7" fmla="*/ 7 h 15"/>
                  <a:gd name="T8" fmla="*/ 4 w 17"/>
                  <a:gd name="T9" fmla="*/ 10 h 15"/>
                  <a:gd name="T10" fmla="*/ 0 w 17"/>
                  <a:gd name="T11" fmla="*/ 10 h 15"/>
                  <a:gd name="T12" fmla="*/ 0 w 17"/>
                  <a:gd name="T13" fmla="*/ 11 h 15"/>
                  <a:gd name="T14" fmla="*/ 0 w 17"/>
                  <a:gd name="T15" fmla="*/ 11 h 15"/>
                  <a:gd name="T16" fmla="*/ 0 w 17"/>
                  <a:gd name="T17" fmla="*/ 11 h 15"/>
                  <a:gd name="T18" fmla="*/ 0 w 17"/>
                  <a:gd name="T19" fmla="*/ 14 h 15"/>
                  <a:gd name="T20" fmla="*/ 1 w 17"/>
                  <a:gd name="T21" fmla="*/ 14 h 15"/>
                  <a:gd name="T22" fmla="*/ 5 w 17"/>
                  <a:gd name="T23" fmla="*/ 14 h 15"/>
                  <a:gd name="T24" fmla="*/ 8 w 17"/>
                  <a:gd name="T25" fmla="*/ 12 h 15"/>
                  <a:gd name="T26" fmla="*/ 11 w 17"/>
                  <a:gd name="T27" fmla="*/ 10 h 15"/>
                  <a:gd name="T28" fmla="*/ 14 w 17"/>
                  <a:gd name="T29" fmla="*/ 8 h 15"/>
                  <a:gd name="T30" fmla="*/ 16 w 17"/>
                  <a:gd name="T31" fmla="*/ 5 h 15"/>
                  <a:gd name="T32" fmla="*/ 17 w 17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5">
                    <a:moveTo>
                      <a:pt x="17" y="1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4" y="0"/>
                    </a:cubicBezTo>
                    <a:cubicBezTo>
                      <a:pt x="14" y="2"/>
                      <a:pt x="12" y="5"/>
                      <a:pt x="8" y="7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0"/>
                      <a:pt x="1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3" y="15"/>
                      <a:pt x="5" y="14"/>
                    </a:cubicBezTo>
                    <a:cubicBezTo>
                      <a:pt x="6" y="14"/>
                      <a:pt x="7" y="13"/>
                      <a:pt x="8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5" y="7"/>
                      <a:pt x="16" y="6"/>
                      <a:pt x="16" y="5"/>
                    </a:cubicBezTo>
                    <a:cubicBezTo>
                      <a:pt x="17" y="3"/>
                      <a:pt x="17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1225"/>
              <p:cNvSpPr/>
              <p:nvPr/>
            </p:nvSpPr>
            <p:spPr bwMode="auto">
              <a:xfrm>
                <a:off x="6865938" y="2655888"/>
                <a:ext cx="19050" cy="12700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2 w 4"/>
                  <a:gd name="T9" fmla="*/ 0 h 3"/>
                  <a:gd name="T10" fmla="*/ 1 w 4"/>
                  <a:gd name="T11" fmla="*/ 0 h 3"/>
                  <a:gd name="T12" fmla="*/ 0 w 4"/>
                  <a:gd name="T13" fmla="*/ 1 h 3"/>
                  <a:gd name="T14" fmla="*/ 1 w 4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1226"/>
              <p:cNvSpPr/>
              <p:nvPr/>
            </p:nvSpPr>
            <p:spPr bwMode="auto">
              <a:xfrm>
                <a:off x="6916738" y="2720975"/>
                <a:ext cx="23812" cy="23813"/>
              </a:xfrm>
              <a:custGeom>
                <a:avLst/>
                <a:gdLst>
                  <a:gd name="T0" fmla="*/ 3 w 5"/>
                  <a:gd name="T1" fmla="*/ 2 h 5"/>
                  <a:gd name="T2" fmla="*/ 0 w 5"/>
                  <a:gd name="T3" fmla="*/ 4 h 5"/>
                  <a:gd name="T4" fmla="*/ 3 w 5"/>
                  <a:gd name="T5" fmla="*/ 5 h 5"/>
                  <a:gd name="T6" fmla="*/ 5 w 5"/>
                  <a:gd name="T7" fmla="*/ 0 h 5"/>
                  <a:gd name="T8" fmla="*/ 3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cubicBezTo>
                      <a:pt x="2" y="3"/>
                      <a:pt x="1" y="3"/>
                      <a:pt x="0" y="4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4371975" y="2024063"/>
                <a:ext cx="4337050" cy="1790700"/>
                <a:chOff x="4371975" y="2024063"/>
                <a:chExt cx="4337050" cy="1790700"/>
              </a:xfrm>
              <a:grpFill/>
            </p:grpSpPr>
            <p:sp>
              <p:nvSpPr>
                <p:cNvPr id="27" name="Freeform 1215"/>
                <p:cNvSpPr/>
                <p:nvPr/>
              </p:nvSpPr>
              <p:spPr bwMode="auto">
                <a:xfrm>
                  <a:off x="6861175" y="2978150"/>
                  <a:ext cx="84137" cy="79375"/>
                </a:xfrm>
                <a:custGeom>
                  <a:avLst/>
                  <a:gdLst>
                    <a:gd name="T0" fmla="*/ 8 w 18"/>
                    <a:gd name="T1" fmla="*/ 16 h 17"/>
                    <a:gd name="T2" fmla="*/ 12 w 18"/>
                    <a:gd name="T3" fmla="*/ 13 h 17"/>
                    <a:gd name="T4" fmla="*/ 18 w 18"/>
                    <a:gd name="T5" fmla="*/ 6 h 17"/>
                    <a:gd name="T6" fmla="*/ 16 w 18"/>
                    <a:gd name="T7" fmla="*/ 4 h 17"/>
                    <a:gd name="T8" fmla="*/ 7 w 18"/>
                    <a:gd name="T9" fmla="*/ 1 h 17"/>
                    <a:gd name="T10" fmla="*/ 6 w 18"/>
                    <a:gd name="T11" fmla="*/ 1 h 17"/>
                    <a:gd name="T12" fmla="*/ 6 w 18"/>
                    <a:gd name="T13" fmla="*/ 2 h 17"/>
                    <a:gd name="T14" fmla="*/ 6 w 18"/>
                    <a:gd name="T15" fmla="*/ 2 h 17"/>
                    <a:gd name="T16" fmla="*/ 5 w 18"/>
                    <a:gd name="T17" fmla="*/ 4 h 17"/>
                    <a:gd name="T18" fmla="*/ 3 w 18"/>
                    <a:gd name="T19" fmla="*/ 4 h 17"/>
                    <a:gd name="T20" fmla="*/ 2 w 18"/>
                    <a:gd name="T21" fmla="*/ 5 h 17"/>
                    <a:gd name="T22" fmla="*/ 4 w 18"/>
                    <a:gd name="T23" fmla="*/ 15 h 17"/>
                    <a:gd name="T24" fmla="*/ 4 w 18"/>
                    <a:gd name="T25" fmla="*/ 16 h 17"/>
                    <a:gd name="T26" fmla="*/ 8 w 18"/>
                    <a:gd name="T2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7">
                      <a:moveTo>
                        <a:pt x="8" y="16"/>
                      </a:moveTo>
                      <a:cubicBezTo>
                        <a:pt x="9" y="15"/>
                        <a:pt x="11" y="14"/>
                        <a:pt x="12" y="13"/>
                      </a:cubicBezTo>
                      <a:cubicBezTo>
                        <a:pt x="16" y="11"/>
                        <a:pt x="18" y="8"/>
                        <a:pt x="18" y="6"/>
                      </a:cubicBezTo>
                      <a:cubicBezTo>
                        <a:pt x="18" y="6"/>
                        <a:pt x="17" y="5"/>
                        <a:pt x="16" y="4"/>
                      </a:cubicBezTo>
                      <a:cubicBezTo>
                        <a:pt x="13" y="1"/>
                        <a:pt x="9" y="0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2"/>
                        <a:pt x="6" y="3"/>
                        <a:pt x="5" y="4"/>
                      </a:cubicBezTo>
                      <a:cubicBezTo>
                        <a:pt x="4" y="5"/>
                        <a:pt x="3" y="5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8"/>
                        <a:pt x="1" y="11"/>
                        <a:pt x="4" y="15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5" y="17"/>
                        <a:pt x="6" y="16"/>
                        <a:pt x="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223"/>
                <p:cNvSpPr/>
                <p:nvPr/>
              </p:nvSpPr>
              <p:spPr bwMode="auto">
                <a:xfrm>
                  <a:off x="6856413" y="2651125"/>
                  <a:ext cx="84137" cy="74613"/>
                </a:xfrm>
                <a:custGeom>
                  <a:avLst/>
                  <a:gdLst>
                    <a:gd name="T0" fmla="*/ 8 w 18"/>
                    <a:gd name="T1" fmla="*/ 15 h 16"/>
                    <a:gd name="T2" fmla="*/ 12 w 18"/>
                    <a:gd name="T3" fmla="*/ 13 h 16"/>
                    <a:gd name="T4" fmla="*/ 18 w 18"/>
                    <a:gd name="T5" fmla="*/ 5 h 16"/>
                    <a:gd name="T6" fmla="*/ 16 w 18"/>
                    <a:gd name="T7" fmla="*/ 3 h 16"/>
                    <a:gd name="T8" fmla="*/ 6 w 18"/>
                    <a:gd name="T9" fmla="*/ 1 h 16"/>
                    <a:gd name="T10" fmla="*/ 6 w 18"/>
                    <a:gd name="T11" fmla="*/ 1 h 16"/>
                    <a:gd name="T12" fmla="*/ 5 w 18"/>
                    <a:gd name="T13" fmla="*/ 1 h 16"/>
                    <a:gd name="T14" fmla="*/ 6 w 18"/>
                    <a:gd name="T15" fmla="*/ 1 h 16"/>
                    <a:gd name="T16" fmla="*/ 5 w 18"/>
                    <a:gd name="T17" fmla="*/ 3 h 16"/>
                    <a:gd name="T18" fmla="*/ 2 w 18"/>
                    <a:gd name="T19" fmla="*/ 4 h 16"/>
                    <a:gd name="T20" fmla="*/ 2 w 18"/>
                    <a:gd name="T21" fmla="*/ 4 h 16"/>
                    <a:gd name="T22" fmla="*/ 3 w 18"/>
                    <a:gd name="T23" fmla="*/ 15 h 16"/>
                    <a:gd name="T24" fmla="*/ 4 w 18"/>
                    <a:gd name="T25" fmla="*/ 16 h 16"/>
                    <a:gd name="T26" fmla="*/ 8 w 18"/>
                    <a:gd name="T27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6">
                      <a:moveTo>
                        <a:pt x="8" y="15"/>
                      </a:moveTo>
                      <a:cubicBezTo>
                        <a:pt x="9" y="15"/>
                        <a:pt x="11" y="14"/>
                        <a:pt x="12" y="13"/>
                      </a:cubicBezTo>
                      <a:cubicBezTo>
                        <a:pt x="16" y="10"/>
                        <a:pt x="18" y="8"/>
                        <a:pt x="18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2" y="0"/>
                        <a:pt x="9" y="0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5" y="3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7"/>
                        <a:pt x="1" y="10"/>
                        <a:pt x="3" y="15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5" y="16"/>
                        <a:pt x="6" y="16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227"/>
                <p:cNvSpPr/>
                <p:nvPr/>
              </p:nvSpPr>
              <p:spPr bwMode="auto">
                <a:xfrm>
                  <a:off x="5335588" y="2978150"/>
                  <a:ext cx="82550" cy="79375"/>
                </a:xfrm>
                <a:custGeom>
                  <a:avLst/>
                  <a:gdLst>
                    <a:gd name="T0" fmla="*/ 10 w 18"/>
                    <a:gd name="T1" fmla="*/ 16 h 17"/>
                    <a:gd name="T2" fmla="*/ 6 w 18"/>
                    <a:gd name="T3" fmla="*/ 13 h 17"/>
                    <a:gd name="T4" fmla="*/ 0 w 18"/>
                    <a:gd name="T5" fmla="*/ 6 h 17"/>
                    <a:gd name="T6" fmla="*/ 2 w 18"/>
                    <a:gd name="T7" fmla="*/ 4 h 17"/>
                    <a:gd name="T8" fmla="*/ 12 w 18"/>
                    <a:gd name="T9" fmla="*/ 1 h 17"/>
                    <a:gd name="T10" fmla="*/ 12 w 18"/>
                    <a:gd name="T11" fmla="*/ 1 h 17"/>
                    <a:gd name="T12" fmla="*/ 12 w 18"/>
                    <a:gd name="T13" fmla="*/ 2 h 17"/>
                    <a:gd name="T14" fmla="*/ 12 w 18"/>
                    <a:gd name="T15" fmla="*/ 2 h 17"/>
                    <a:gd name="T16" fmla="*/ 13 w 18"/>
                    <a:gd name="T17" fmla="*/ 4 h 17"/>
                    <a:gd name="T18" fmla="*/ 16 w 18"/>
                    <a:gd name="T19" fmla="*/ 4 h 17"/>
                    <a:gd name="T20" fmla="*/ 16 w 18"/>
                    <a:gd name="T21" fmla="*/ 5 h 17"/>
                    <a:gd name="T22" fmla="*/ 14 w 18"/>
                    <a:gd name="T23" fmla="*/ 15 h 17"/>
                    <a:gd name="T24" fmla="*/ 14 w 18"/>
                    <a:gd name="T25" fmla="*/ 16 h 17"/>
                    <a:gd name="T26" fmla="*/ 10 w 18"/>
                    <a:gd name="T2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7">
                      <a:moveTo>
                        <a:pt x="10" y="16"/>
                      </a:moveTo>
                      <a:cubicBezTo>
                        <a:pt x="9" y="15"/>
                        <a:pt x="7" y="14"/>
                        <a:pt x="6" y="13"/>
                      </a:cubicBezTo>
                      <a:cubicBezTo>
                        <a:pt x="2" y="11"/>
                        <a:pt x="0" y="8"/>
                        <a:pt x="0" y="6"/>
                      </a:cubicBezTo>
                      <a:cubicBezTo>
                        <a:pt x="1" y="6"/>
                        <a:pt x="1" y="5"/>
                        <a:pt x="2" y="4"/>
                      </a:cubicBezTo>
                      <a:cubicBezTo>
                        <a:pt x="6" y="1"/>
                        <a:pt x="9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4"/>
                      </a:cubicBezTo>
                      <a:cubicBezTo>
                        <a:pt x="14" y="5"/>
                        <a:pt x="15" y="5"/>
                        <a:pt x="16" y="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8" y="8"/>
                        <a:pt x="17" y="11"/>
                        <a:pt x="14" y="15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7"/>
                        <a:pt x="12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228"/>
                <p:cNvSpPr/>
                <p:nvPr/>
              </p:nvSpPr>
              <p:spPr bwMode="auto">
                <a:xfrm>
                  <a:off x="5316538" y="3005138"/>
                  <a:ext cx="84137" cy="69850"/>
                </a:xfrm>
                <a:custGeom>
                  <a:avLst/>
                  <a:gdLst>
                    <a:gd name="T0" fmla="*/ 1 w 18"/>
                    <a:gd name="T1" fmla="*/ 2 h 15"/>
                    <a:gd name="T2" fmla="*/ 1 w 18"/>
                    <a:gd name="T3" fmla="*/ 1 h 15"/>
                    <a:gd name="T4" fmla="*/ 3 w 18"/>
                    <a:gd name="T5" fmla="*/ 0 h 15"/>
                    <a:gd name="T6" fmla="*/ 9 w 18"/>
                    <a:gd name="T7" fmla="*/ 8 h 15"/>
                    <a:gd name="T8" fmla="*/ 14 w 18"/>
                    <a:gd name="T9" fmla="*/ 10 h 15"/>
                    <a:gd name="T10" fmla="*/ 17 w 18"/>
                    <a:gd name="T11" fmla="*/ 11 h 15"/>
                    <a:gd name="T12" fmla="*/ 17 w 18"/>
                    <a:gd name="T13" fmla="*/ 11 h 15"/>
                    <a:gd name="T14" fmla="*/ 17 w 18"/>
                    <a:gd name="T15" fmla="*/ 11 h 15"/>
                    <a:gd name="T16" fmla="*/ 18 w 18"/>
                    <a:gd name="T17" fmla="*/ 12 h 15"/>
                    <a:gd name="T18" fmla="*/ 17 w 18"/>
                    <a:gd name="T19" fmla="*/ 14 h 15"/>
                    <a:gd name="T20" fmla="*/ 17 w 18"/>
                    <a:gd name="T21" fmla="*/ 15 h 15"/>
                    <a:gd name="T22" fmla="*/ 13 w 18"/>
                    <a:gd name="T23" fmla="*/ 15 h 15"/>
                    <a:gd name="T24" fmla="*/ 10 w 18"/>
                    <a:gd name="T25" fmla="*/ 13 h 15"/>
                    <a:gd name="T26" fmla="*/ 7 w 18"/>
                    <a:gd name="T27" fmla="*/ 11 h 15"/>
                    <a:gd name="T28" fmla="*/ 4 w 18"/>
                    <a:gd name="T29" fmla="*/ 9 h 15"/>
                    <a:gd name="T30" fmla="*/ 2 w 18"/>
                    <a:gd name="T31" fmla="*/ 5 h 15"/>
                    <a:gd name="T32" fmla="*/ 1 w 18"/>
                    <a:gd name="T33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5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4" y="3"/>
                        <a:pt x="6" y="5"/>
                        <a:pt x="9" y="8"/>
                      </a:cubicBezTo>
                      <a:cubicBezTo>
                        <a:pt x="11" y="9"/>
                        <a:pt x="12" y="10"/>
                        <a:pt x="14" y="10"/>
                      </a:cubicBezTo>
                      <a:cubicBezTo>
                        <a:pt x="15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4"/>
                        <a:pt x="17" y="14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6" y="15"/>
                        <a:pt x="15" y="15"/>
                        <a:pt x="13" y="15"/>
                      </a:cubicBezTo>
                      <a:cubicBezTo>
                        <a:pt x="12" y="14"/>
                        <a:pt x="11" y="14"/>
                        <a:pt x="10" y="13"/>
                      </a:cubicBezTo>
                      <a:cubicBezTo>
                        <a:pt x="9" y="12"/>
                        <a:pt x="8" y="12"/>
                        <a:pt x="7" y="11"/>
                      </a:cubicBezTo>
                      <a:cubicBezTo>
                        <a:pt x="6" y="10"/>
                        <a:pt x="5" y="10"/>
                        <a:pt x="4" y="9"/>
                      </a:cubicBez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1" y="4"/>
                        <a:pt x="0" y="3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229"/>
                <p:cNvSpPr/>
                <p:nvPr/>
              </p:nvSpPr>
              <p:spPr bwMode="auto">
                <a:xfrm>
                  <a:off x="5391150" y="2982913"/>
                  <a:ext cx="19050" cy="12700"/>
                </a:xfrm>
                <a:custGeom>
                  <a:avLst/>
                  <a:gdLst>
                    <a:gd name="T0" fmla="*/ 3 w 4"/>
                    <a:gd name="T1" fmla="*/ 3 h 3"/>
                    <a:gd name="T2" fmla="*/ 1 w 4"/>
                    <a:gd name="T3" fmla="*/ 3 h 3"/>
                    <a:gd name="T4" fmla="*/ 0 w 4"/>
                    <a:gd name="T5" fmla="*/ 1 h 3"/>
                    <a:gd name="T6" fmla="*/ 1 w 4"/>
                    <a:gd name="T7" fmla="*/ 1 h 3"/>
                    <a:gd name="T8" fmla="*/ 2 w 4"/>
                    <a:gd name="T9" fmla="*/ 0 h 3"/>
                    <a:gd name="T10" fmla="*/ 3 w 4"/>
                    <a:gd name="T11" fmla="*/ 1 h 3"/>
                    <a:gd name="T12" fmla="*/ 4 w 4"/>
                    <a:gd name="T13" fmla="*/ 2 h 3"/>
                    <a:gd name="T14" fmla="*/ 3 w 4"/>
                    <a:gd name="T1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">
                      <a:moveTo>
                        <a:pt x="3" y="3"/>
                      </a:move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3" y="1"/>
                        <a:pt x="4" y="2"/>
                        <a:pt x="4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230"/>
                <p:cNvSpPr/>
                <p:nvPr/>
              </p:nvSpPr>
              <p:spPr bwMode="auto">
                <a:xfrm>
                  <a:off x="5330825" y="3048000"/>
                  <a:ext cx="26987" cy="23813"/>
                </a:xfrm>
                <a:custGeom>
                  <a:avLst/>
                  <a:gdLst>
                    <a:gd name="T0" fmla="*/ 3 w 6"/>
                    <a:gd name="T1" fmla="*/ 2 h 5"/>
                    <a:gd name="T2" fmla="*/ 6 w 6"/>
                    <a:gd name="T3" fmla="*/ 4 h 5"/>
                    <a:gd name="T4" fmla="*/ 3 w 6"/>
                    <a:gd name="T5" fmla="*/ 5 h 5"/>
                    <a:gd name="T6" fmla="*/ 1 w 6"/>
                    <a:gd name="T7" fmla="*/ 0 h 5"/>
                    <a:gd name="T8" fmla="*/ 3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2"/>
                      </a:moveTo>
                      <a:cubicBezTo>
                        <a:pt x="4" y="3"/>
                        <a:pt x="5" y="4"/>
                        <a:pt x="6" y="4"/>
                      </a:cubicBezTo>
                      <a:cubicBezTo>
                        <a:pt x="5" y="5"/>
                        <a:pt x="4" y="5"/>
                        <a:pt x="3" y="5"/>
                      </a:cubicBezTo>
                      <a:cubicBezTo>
                        <a:pt x="1" y="3"/>
                        <a:pt x="0" y="1"/>
                        <a:pt x="1" y="0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231"/>
                <p:cNvSpPr/>
                <p:nvPr/>
              </p:nvSpPr>
              <p:spPr bwMode="auto">
                <a:xfrm>
                  <a:off x="5307013" y="2814638"/>
                  <a:ext cx="84137" cy="79375"/>
                </a:xfrm>
                <a:custGeom>
                  <a:avLst/>
                  <a:gdLst>
                    <a:gd name="T0" fmla="*/ 10 w 18"/>
                    <a:gd name="T1" fmla="*/ 16 h 17"/>
                    <a:gd name="T2" fmla="*/ 6 w 18"/>
                    <a:gd name="T3" fmla="*/ 13 h 17"/>
                    <a:gd name="T4" fmla="*/ 0 w 18"/>
                    <a:gd name="T5" fmla="*/ 6 h 17"/>
                    <a:gd name="T6" fmla="*/ 2 w 18"/>
                    <a:gd name="T7" fmla="*/ 4 h 17"/>
                    <a:gd name="T8" fmla="*/ 12 w 18"/>
                    <a:gd name="T9" fmla="*/ 1 h 17"/>
                    <a:gd name="T10" fmla="*/ 12 w 18"/>
                    <a:gd name="T11" fmla="*/ 1 h 17"/>
                    <a:gd name="T12" fmla="*/ 12 w 18"/>
                    <a:gd name="T13" fmla="*/ 2 h 17"/>
                    <a:gd name="T14" fmla="*/ 12 w 18"/>
                    <a:gd name="T15" fmla="*/ 2 h 17"/>
                    <a:gd name="T16" fmla="*/ 13 w 18"/>
                    <a:gd name="T17" fmla="*/ 4 h 17"/>
                    <a:gd name="T18" fmla="*/ 16 w 18"/>
                    <a:gd name="T19" fmla="*/ 4 h 17"/>
                    <a:gd name="T20" fmla="*/ 16 w 18"/>
                    <a:gd name="T21" fmla="*/ 5 h 17"/>
                    <a:gd name="T22" fmla="*/ 14 w 18"/>
                    <a:gd name="T23" fmla="*/ 15 h 17"/>
                    <a:gd name="T24" fmla="*/ 14 w 18"/>
                    <a:gd name="T25" fmla="*/ 17 h 17"/>
                    <a:gd name="T26" fmla="*/ 10 w 18"/>
                    <a:gd name="T2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7">
                      <a:moveTo>
                        <a:pt x="10" y="16"/>
                      </a:moveTo>
                      <a:cubicBezTo>
                        <a:pt x="9" y="15"/>
                        <a:pt x="7" y="15"/>
                        <a:pt x="6" y="13"/>
                      </a:cubicBezTo>
                      <a:cubicBezTo>
                        <a:pt x="2" y="11"/>
                        <a:pt x="0" y="9"/>
                        <a:pt x="0" y="6"/>
                      </a:cubicBezTo>
                      <a:cubicBezTo>
                        <a:pt x="0" y="6"/>
                        <a:pt x="1" y="5"/>
                        <a:pt x="2" y="4"/>
                      </a:cubicBezTo>
                      <a:cubicBezTo>
                        <a:pt x="6" y="1"/>
                        <a:pt x="9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4"/>
                      </a:cubicBezTo>
                      <a:cubicBezTo>
                        <a:pt x="14" y="5"/>
                        <a:pt x="15" y="5"/>
                        <a:pt x="16" y="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8" y="8"/>
                        <a:pt x="17" y="11"/>
                        <a:pt x="14" y="15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7"/>
                        <a:pt x="12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232"/>
                <p:cNvSpPr/>
                <p:nvPr/>
              </p:nvSpPr>
              <p:spPr bwMode="auto">
                <a:xfrm>
                  <a:off x="5287963" y="2846388"/>
                  <a:ext cx="84137" cy="65088"/>
                </a:xfrm>
                <a:custGeom>
                  <a:avLst/>
                  <a:gdLst>
                    <a:gd name="T0" fmla="*/ 1 w 18"/>
                    <a:gd name="T1" fmla="*/ 1 h 14"/>
                    <a:gd name="T2" fmla="*/ 1 w 18"/>
                    <a:gd name="T3" fmla="*/ 0 h 14"/>
                    <a:gd name="T4" fmla="*/ 3 w 18"/>
                    <a:gd name="T5" fmla="*/ 0 h 14"/>
                    <a:gd name="T6" fmla="*/ 9 w 18"/>
                    <a:gd name="T7" fmla="*/ 7 h 14"/>
                    <a:gd name="T8" fmla="*/ 14 w 18"/>
                    <a:gd name="T9" fmla="*/ 9 h 14"/>
                    <a:gd name="T10" fmla="*/ 17 w 18"/>
                    <a:gd name="T11" fmla="*/ 10 h 14"/>
                    <a:gd name="T12" fmla="*/ 17 w 18"/>
                    <a:gd name="T13" fmla="*/ 10 h 14"/>
                    <a:gd name="T14" fmla="*/ 17 w 18"/>
                    <a:gd name="T15" fmla="*/ 10 h 14"/>
                    <a:gd name="T16" fmla="*/ 18 w 18"/>
                    <a:gd name="T17" fmla="*/ 11 h 14"/>
                    <a:gd name="T18" fmla="*/ 17 w 18"/>
                    <a:gd name="T19" fmla="*/ 13 h 14"/>
                    <a:gd name="T20" fmla="*/ 17 w 18"/>
                    <a:gd name="T21" fmla="*/ 14 h 14"/>
                    <a:gd name="T22" fmla="*/ 13 w 18"/>
                    <a:gd name="T23" fmla="*/ 14 h 14"/>
                    <a:gd name="T24" fmla="*/ 10 w 18"/>
                    <a:gd name="T25" fmla="*/ 12 h 14"/>
                    <a:gd name="T26" fmla="*/ 7 w 18"/>
                    <a:gd name="T27" fmla="*/ 10 h 14"/>
                    <a:gd name="T28" fmla="*/ 4 w 18"/>
                    <a:gd name="T29" fmla="*/ 8 h 14"/>
                    <a:gd name="T30" fmla="*/ 2 w 18"/>
                    <a:gd name="T31" fmla="*/ 5 h 14"/>
                    <a:gd name="T32" fmla="*/ 1 w 18"/>
                    <a:gd name="T3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4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2"/>
                        <a:pt x="6" y="5"/>
                        <a:pt x="9" y="7"/>
                      </a:cubicBezTo>
                      <a:cubicBezTo>
                        <a:pt x="11" y="8"/>
                        <a:pt x="12" y="9"/>
                        <a:pt x="14" y="9"/>
                      </a:cubicBezTo>
                      <a:cubicBezTo>
                        <a:pt x="15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2"/>
                        <a:pt x="18" y="13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4"/>
                        <a:pt x="15" y="14"/>
                        <a:pt x="13" y="14"/>
                      </a:cubicBezTo>
                      <a:cubicBezTo>
                        <a:pt x="12" y="14"/>
                        <a:pt x="11" y="13"/>
                        <a:pt x="10" y="12"/>
                      </a:cubicBezTo>
                      <a:cubicBezTo>
                        <a:pt x="9" y="12"/>
                        <a:pt x="8" y="11"/>
                        <a:pt x="7" y="10"/>
                      </a:cubicBezTo>
                      <a:cubicBezTo>
                        <a:pt x="6" y="9"/>
                        <a:pt x="5" y="9"/>
                        <a:pt x="4" y="8"/>
                      </a:cubicBezTo>
                      <a:cubicBezTo>
                        <a:pt x="3" y="7"/>
                        <a:pt x="2" y="6"/>
                        <a:pt x="2" y="5"/>
                      </a:cubicBezTo>
                      <a:cubicBezTo>
                        <a:pt x="1" y="3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33"/>
                <p:cNvSpPr/>
                <p:nvPr/>
              </p:nvSpPr>
              <p:spPr bwMode="auto">
                <a:xfrm>
                  <a:off x="5362575" y="2819400"/>
                  <a:ext cx="19050" cy="17463"/>
                </a:xfrm>
                <a:custGeom>
                  <a:avLst/>
                  <a:gdLst>
                    <a:gd name="T0" fmla="*/ 3 w 4"/>
                    <a:gd name="T1" fmla="*/ 3 h 4"/>
                    <a:gd name="T2" fmla="*/ 1 w 4"/>
                    <a:gd name="T3" fmla="*/ 3 h 4"/>
                    <a:gd name="T4" fmla="*/ 0 w 4"/>
                    <a:gd name="T5" fmla="*/ 1 h 4"/>
                    <a:gd name="T6" fmla="*/ 1 w 4"/>
                    <a:gd name="T7" fmla="*/ 1 h 4"/>
                    <a:gd name="T8" fmla="*/ 2 w 4"/>
                    <a:gd name="T9" fmla="*/ 1 h 4"/>
                    <a:gd name="T10" fmla="*/ 3 w 4"/>
                    <a:gd name="T11" fmla="*/ 1 h 4"/>
                    <a:gd name="T12" fmla="*/ 4 w 4"/>
                    <a:gd name="T13" fmla="*/ 2 h 4"/>
                    <a:gd name="T14" fmla="*/ 3 w 4"/>
                    <a:gd name="T1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3" y="4"/>
                        <a:pt x="2" y="4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1"/>
                        <a:pt x="4" y="2"/>
                        <a:pt x="4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1234"/>
                <p:cNvSpPr/>
                <p:nvPr/>
              </p:nvSpPr>
              <p:spPr bwMode="auto">
                <a:xfrm>
                  <a:off x="5302250" y="2884488"/>
                  <a:ext cx="28575" cy="26988"/>
                </a:xfrm>
                <a:custGeom>
                  <a:avLst/>
                  <a:gdLst>
                    <a:gd name="T0" fmla="*/ 3 w 6"/>
                    <a:gd name="T1" fmla="*/ 3 h 6"/>
                    <a:gd name="T2" fmla="*/ 6 w 6"/>
                    <a:gd name="T3" fmla="*/ 5 h 6"/>
                    <a:gd name="T4" fmla="*/ 3 w 6"/>
                    <a:gd name="T5" fmla="*/ 6 h 6"/>
                    <a:gd name="T6" fmla="*/ 1 w 6"/>
                    <a:gd name="T7" fmla="*/ 0 h 6"/>
                    <a:gd name="T8" fmla="*/ 3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3"/>
                      </a:moveTo>
                      <a:cubicBezTo>
                        <a:pt x="4" y="3"/>
                        <a:pt x="5" y="4"/>
                        <a:pt x="6" y="5"/>
                      </a:cubicBezTo>
                      <a:cubicBezTo>
                        <a:pt x="5" y="5"/>
                        <a:pt x="4" y="5"/>
                        <a:pt x="3" y="6"/>
                      </a:cubicBezTo>
                      <a:cubicBezTo>
                        <a:pt x="1" y="3"/>
                        <a:pt x="0" y="2"/>
                        <a:pt x="1" y="0"/>
                      </a:cubicBezTo>
                      <a:cubicBezTo>
                        <a:pt x="2" y="1"/>
                        <a:pt x="2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1235"/>
                <p:cNvSpPr/>
                <p:nvPr/>
              </p:nvSpPr>
              <p:spPr bwMode="auto">
                <a:xfrm>
                  <a:off x="5340350" y="2651125"/>
                  <a:ext cx="82550" cy="74613"/>
                </a:xfrm>
                <a:custGeom>
                  <a:avLst/>
                  <a:gdLst>
                    <a:gd name="T0" fmla="*/ 11 w 18"/>
                    <a:gd name="T1" fmla="*/ 15 h 16"/>
                    <a:gd name="T2" fmla="*/ 6 w 18"/>
                    <a:gd name="T3" fmla="*/ 13 h 16"/>
                    <a:gd name="T4" fmla="*/ 0 w 18"/>
                    <a:gd name="T5" fmla="*/ 5 h 16"/>
                    <a:gd name="T6" fmla="*/ 2 w 18"/>
                    <a:gd name="T7" fmla="*/ 3 h 16"/>
                    <a:gd name="T8" fmla="*/ 12 w 18"/>
                    <a:gd name="T9" fmla="*/ 1 h 16"/>
                    <a:gd name="T10" fmla="*/ 12 w 18"/>
                    <a:gd name="T11" fmla="*/ 1 h 16"/>
                    <a:gd name="T12" fmla="*/ 13 w 18"/>
                    <a:gd name="T13" fmla="*/ 1 h 16"/>
                    <a:gd name="T14" fmla="*/ 12 w 18"/>
                    <a:gd name="T15" fmla="*/ 1 h 16"/>
                    <a:gd name="T16" fmla="*/ 13 w 18"/>
                    <a:gd name="T17" fmla="*/ 3 h 16"/>
                    <a:gd name="T18" fmla="*/ 16 w 18"/>
                    <a:gd name="T19" fmla="*/ 4 h 16"/>
                    <a:gd name="T20" fmla="*/ 16 w 18"/>
                    <a:gd name="T21" fmla="*/ 4 h 16"/>
                    <a:gd name="T22" fmla="*/ 15 w 18"/>
                    <a:gd name="T23" fmla="*/ 15 h 16"/>
                    <a:gd name="T24" fmla="*/ 14 w 18"/>
                    <a:gd name="T25" fmla="*/ 16 h 16"/>
                    <a:gd name="T26" fmla="*/ 11 w 18"/>
                    <a:gd name="T27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6">
                      <a:moveTo>
                        <a:pt x="11" y="15"/>
                      </a:moveTo>
                      <a:cubicBezTo>
                        <a:pt x="9" y="15"/>
                        <a:pt x="8" y="14"/>
                        <a:pt x="6" y="13"/>
                      </a:cubicBezTo>
                      <a:cubicBezTo>
                        <a:pt x="3" y="10"/>
                        <a:pt x="1" y="8"/>
                        <a:pt x="0" y="5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6" y="0"/>
                        <a:pt x="9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2"/>
                        <a:pt x="13" y="3"/>
                      </a:cubicBezTo>
                      <a:cubicBezTo>
                        <a:pt x="14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8" y="7"/>
                        <a:pt x="18" y="10"/>
                        <a:pt x="15" y="15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6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1236"/>
                <p:cNvSpPr/>
                <p:nvPr/>
              </p:nvSpPr>
              <p:spPr bwMode="auto">
                <a:xfrm>
                  <a:off x="5326063" y="2678113"/>
                  <a:ext cx="79375" cy="69850"/>
                </a:xfrm>
                <a:custGeom>
                  <a:avLst/>
                  <a:gdLst>
                    <a:gd name="T0" fmla="*/ 0 w 17"/>
                    <a:gd name="T1" fmla="*/ 1 h 15"/>
                    <a:gd name="T2" fmla="*/ 0 w 17"/>
                    <a:gd name="T3" fmla="*/ 1 h 15"/>
                    <a:gd name="T4" fmla="*/ 3 w 17"/>
                    <a:gd name="T5" fmla="*/ 0 h 15"/>
                    <a:gd name="T6" fmla="*/ 9 w 17"/>
                    <a:gd name="T7" fmla="*/ 7 h 15"/>
                    <a:gd name="T8" fmla="*/ 13 w 17"/>
                    <a:gd name="T9" fmla="*/ 10 h 15"/>
                    <a:gd name="T10" fmla="*/ 17 w 17"/>
                    <a:gd name="T11" fmla="*/ 10 h 15"/>
                    <a:gd name="T12" fmla="*/ 17 w 17"/>
                    <a:gd name="T13" fmla="*/ 11 h 15"/>
                    <a:gd name="T14" fmla="*/ 17 w 17"/>
                    <a:gd name="T15" fmla="*/ 11 h 15"/>
                    <a:gd name="T16" fmla="*/ 17 w 17"/>
                    <a:gd name="T17" fmla="*/ 11 h 15"/>
                    <a:gd name="T18" fmla="*/ 17 w 17"/>
                    <a:gd name="T19" fmla="*/ 14 h 15"/>
                    <a:gd name="T20" fmla="*/ 16 w 17"/>
                    <a:gd name="T21" fmla="*/ 14 h 15"/>
                    <a:gd name="T22" fmla="*/ 13 w 17"/>
                    <a:gd name="T23" fmla="*/ 14 h 15"/>
                    <a:gd name="T24" fmla="*/ 9 w 17"/>
                    <a:gd name="T25" fmla="*/ 12 h 15"/>
                    <a:gd name="T26" fmla="*/ 6 w 17"/>
                    <a:gd name="T27" fmla="*/ 10 h 15"/>
                    <a:gd name="T28" fmla="*/ 4 w 17"/>
                    <a:gd name="T29" fmla="*/ 8 h 15"/>
                    <a:gd name="T30" fmla="*/ 1 w 17"/>
                    <a:gd name="T31" fmla="*/ 5 h 15"/>
                    <a:gd name="T32" fmla="*/ 0 w 17"/>
                    <a:gd name="T3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15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2"/>
                        <a:pt x="5" y="5"/>
                        <a:pt x="9" y="7"/>
                      </a:cubicBezTo>
                      <a:cubicBezTo>
                        <a:pt x="10" y="8"/>
                        <a:pt x="12" y="9"/>
                        <a:pt x="13" y="10"/>
                      </a:cubicBezTo>
                      <a:cubicBezTo>
                        <a:pt x="15" y="10"/>
                        <a:pt x="16" y="10"/>
                        <a:pt x="17" y="10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7" y="13"/>
                        <a:pt x="17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5"/>
                        <a:pt x="14" y="15"/>
                        <a:pt x="13" y="14"/>
                      </a:cubicBezTo>
                      <a:cubicBezTo>
                        <a:pt x="11" y="14"/>
                        <a:pt x="10" y="13"/>
                        <a:pt x="9" y="12"/>
                      </a:cubicBezTo>
                      <a:cubicBezTo>
                        <a:pt x="8" y="12"/>
                        <a:pt x="7" y="11"/>
                        <a:pt x="6" y="10"/>
                      </a:cubicBezTo>
                      <a:cubicBezTo>
                        <a:pt x="5" y="10"/>
                        <a:pt x="4" y="9"/>
                        <a:pt x="4" y="8"/>
                      </a:cubicBezTo>
                      <a:cubicBezTo>
                        <a:pt x="3" y="7"/>
                        <a:pt x="2" y="6"/>
                        <a:pt x="1" y="5"/>
                      </a:cubicBezTo>
                      <a:cubicBezTo>
                        <a:pt x="0" y="3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237"/>
                <p:cNvSpPr/>
                <p:nvPr/>
              </p:nvSpPr>
              <p:spPr bwMode="auto">
                <a:xfrm>
                  <a:off x="5395913" y="2655888"/>
                  <a:ext cx="19050" cy="12700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1 w 4"/>
                    <a:gd name="T5" fmla="*/ 0 h 3"/>
                    <a:gd name="T6" fmla="*/ 1 w 4"/>
                    <a:gd name="T7" fmla="*/ 0 h 3"/>
                    <a:gd name="T8" fmla="*/ 2 w 4"/>
                    <a:gd name="T9" fmla="*/ 0 h 3"/>
                    <a:gd name="T10" fmla="*/ 3 w 4"/>
                    <a:gd name="T11" fmla="*/ 0 h 3"/>
                    <a:gd name="T12" fmla="*/ 4 w 4"/>
                    <a:gd name="T13" fmla="*/ 1 h 3"/>
                    <a:gd name="T14" fmla="*/ 4 w 4"/>
                    <a:gd name="T1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1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238"/>
                <p:cNvSpPr/>
                <p:nvPr/>
              </p:nvSpPr>
              <p:spPr bwMode="auto">
                <a:xfrm>
                  <a:off x="5340350" y="2720975"/>
                  <a:ext cx="26987" cy="23813"/>
                </a:xfrm>
                <a:custGeom>
                  <a:avLst/>
                  <a:gdLst>
                    <a:gd name="T0" fmla="*/ 3 w 6"/>
                    <a:gd name="T1" fmla="*/ 2 h 5"/>
                    <a:gd name="T2" fmla="*/ 6 w 6"/>
                    <a:gd name="T3" fmla="*/ 4 h 5"/>
                    <a:gd name="T4" fmla="*/ 2 w 6"/>
                    <a:gd name="T5" fmla="*/ 5 h 5"/>
                    <a:gd name="T6" fmla="*/ 0 w 6"/>
                    <a:gd name="T7" fmla="*/ 0 h 5"/>
                    <a:gd name="T8" fmla="*/ 3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2"/>
                      </a:moveTo>
                      <a:cubicBezTo>
                        <a:pt x="4" y="3"/>
                        <a:pt x="5" y="3"/>
                        <a:pt x="6" y="4"/>
                      </a:cubicBezTo>
                      <a:cubicBezTo>
                        <a:pt x="5" y="4"/>
                        <a:pt x="4" y="5"/>
                        <a:pt x="2" y="5"/>
                      </a:cubicBez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0"/>
                        <a:pt x="2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239"/>
                <p:cNvSpPr/>
                <p:nvPr/>
              </p:nvSpPr>
              <p:spPr bwMode="auto">
                <a:xfrm>
                  <a:off x="6284913" y="2500313"/>
                  <a:ext cx="0" cy="4763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  <a:gd name="T3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240"/>
                <p:cNvSpPr/>
                <p:nvPr/>
              </p:nvSpPr>
              <p:spPr bwMode="auto">
                <a:xfrm>
                  <a:off x="6284913" y="2497138"/>
                  <a:ext cx="4762" cy="3175"/>
                </a:xfrm>
                <a:custGeom>
                  <a:avLst/>
                  <a:gdLst>
                    <a:gd name="T0" fmla="*/ 3 w 3"/>
                    <a:gd name="T1" fmla="*/ 0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2 h 2"/>
                    <a:gd name="T8" fmla="*/ 0 w 3"/>
                    <a:gd name="T9" fmla="*/ 2 h 2"/>
                    <a:gd name="T10" fmla="*/ 3 w 3"/>
                    <a:gd name="T11" fmla="*/ 2 h 2"/>
                    <a:gd name="T12" fmla="*/ 0 w 3"/>
                    <a:gd name="T13" fmla="*/ 2 h 2"/>
                    <a:gd name="T14" fmla="*/ 0 w 3"/>
                    <a:gd name="T15" fmla="*/ 2 h 2"/>
                    <a:gd name="T16" fmla="*/ 3 w 3"/>
                    <a:gd name="T17" fmla="*/ 0 h 2"/>
                    <a:gd name="T18" fmla="*/ 3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241"/>
                <p:cNvSpPr/>
                <p:nvPr/>
              </p:nvSpPr>
              <p:spPr bwMode="auto">
                <a:xfrm>
                  <a:off x="6326188" y="2533650"/>
                  <a:ext cx="9525" cy="4763"/>
                </a:xfrm>
                <a:custGeom>
                  <a:avLst/>
                  <a:gdLst>
                    <a:gd name="T0" fmla="*/ 1 w 2"/>
                    <a:gd name="T1" fmla="*/ 0 h 1"/>
                    <a:gd name="T2" fmla="*/ 1 w 2"/>
                    <a:gd name="T3" fmla="*/ 1 h 1"/>
                    <a:gd name="T4" fmla="*/ 1 w 2"/>
                    <a:gd name="T5" fmla="*/ 1 h 1"/>
                    <a:gd name="T6" fmla="*/ 0 w 2"/>
                    <a:gd name="T7" fmla="*/ 1 h 1"/>
                    <a:gd name="T8" fmla="*/ 2 w 2"/>
                    <a:gd name="T9" fmla="*/ 0 h 1"/>
                    <a:gd name="T10" fmla="*/ 1 w 2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Line 1242"/>
                <p:cNvSpPr>
                  <a:spLocks noChangeShapeType="1"/>
                </p:cNvSpPr>
                <p:nvPr/>
              </p:nvSpPr>
              <p:spPr bwMode="auto">
                <a:xfrm>
                  <a:off x="6302375" y="2384425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Line 1243"/>
                <p:cNvSpPr>
                  <a:spLocks noChangeShapeType="1"/>
                </p:cNvSpPr>
                <p:nvPr/>
              </p:nvSpPr>
              <p:spPr bwMode="auto">
                <a:xfrm>
                  <a:off x="6302375" y="2384425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1244"/>
                <p:cNvSpPr>
                  <a:spLocks noEditPoints="1"/>
                </p:cNvSpPr>
                <p:nvPr/>
              </p:nvSpPr>
              <p:spPr bwMode="auto">
                <a:xfrm>
                  <a:off x="6261100" y="2370138"/>
                  <a:ext cx="228600" cy="187325"/>
                </a:xfrm>
                <a:custGeom>
                  <a:avLst/>
                  <a:gdLst>
                    <a:gd name="T0" fmla="*/ 5 w 49"/>
                    <a:gd name="T1" fmla="*/ 21 h 40"/>
                    <a:gd name="T2" fmla="*/ 7 w 49"/>
                    <a:gd name="T3" fmla="*/ 24 h 40"/>
                    <a:gd name="T4" fmla="*/ 6 w 49"/>
                    <a:gd name="T5" fmla="*/ 26 h 40"/>
                    <a:gd name="T6" fmla="*/ 5 w 49"/>
                    <a:gd name="T7" fmla="*/ 29 h 40"/>
                    <a:gd name="T8" fmla="*/ 5 w 49"/>
                    <a:gd name="T9" fmla="*/ 29 h 40"/>
                    <a:gd name="T10" fmla="*/ 7 w 49"/>
                    <a:gd name="T11" fmla="*/ 33 h 40"/>
                    <a:gd name="T12" fmla="*/ 6 w 49"/>
                    <a:gd name="T13" fmla="*/ 31 h 40"/>
                    <a:gd name="T14" fmla="*/ 9 w 49"/>
                    <a:gd name="T15" fmla="*/ 35 h 40"/>
                    <a:gd name="T16" fmla="*/ 8 w 49"/>
                    <a:gd name="T17" fmla="*/ 33 h 40"/>
                    <a:gd name="T18" fmla="*/ 12 w 49"/>
                    <a:gd name="T19" fmla="*/ 39 h 40"/>
                    <a:gd name="T20" fmla="*/ 12 w 49"/>
                    <a:gd name="T21" fmla="*/ 39 h 40"/>
                    <a:gd name="T22" fmla="*/ 13 w 49"/>
                    <a:gd name="T23" fmla="*/ 40 h 40"/>
                    <a:gd name="T24" fmla="*/ 13 w 49"/>
                    <a:gd name="T25" fmla="*/ 40 h 40"/>
                    <a:gd name="T26" fmla="*/ 13 w 49"/>
                    <a:gd name="T27" fmla="*/ 40 h 40"/>
                    <a:gd name="T28" fmla="*/ 14 w 49"/>
                    <a:gd name="T29" fmla="*/ 37 h 40"/>
                    <a:gd name="T30" fmla="*/ 17 w 49"/>
                    <a:gd name="T31" fmla="*/ 33 h 40"/>
                    <a:gd name="T32" fmla="*/ 18 w 49"/>
                    <a:gd name="T33" fmla="*/ 31 h 40"/>
                    <a:gd name="T34" fmla="*/ 22 w 49"/>
                    <a:gd name="T35" fmla="*/ 27 h 40"/>
                    <a:gd name="T36" fmla="*/ 32 w 49"/>
                    <a:gd name="T37" fmla="*/ 19 h 40"/>
                    <a:gd name="T38" fmla="*/ 40 w 49"/>
                    <a:gd name="T39" fmla="*/ 15 h 40"/>
                    <a:gd name="T40" fmla="*/ 47 w 49"/>
                    <a:gd name="T41" fmla="*/ 14 h 40"/>
                    <a:gd name="T42" fmla="*/ 49 w 49"/>
                    <a:gd name="T43" fmla="*/ 14 h 40"/>
                    <a:gd name="T44" fmla="*/ 43 w 49"/>
                    <a:gd name="T45" fmla="*/ 15 h 40"/>
                    <a:gd name="T46" fmla="*/ 46 w 49"/>
                    <a:gd name="T47" fmla="*/ 14 h 40"/>
                    <a:gd name="T48" fmla="*/ 48 w 49"/>
                    <a:gd name="T49" fmla="*/ 11 h 40"/>
                    <a:gd name="T50" fmla="*/ 46 w 49"/>
                    <a:gd name="T51" fmla="*/ 7 h 40"/>
                    <a:gd name="T52" fmla="*/ 43 w 49"/>
                    <a:gd name="T53" fmla="*/ 5 h 40"/>
                    <a:gd name="T54" fmla="*/ 36 w 49"/>
                    <a:gd name="T55" fmla="*/ 3 h 40"/>
                    <a:gd name="T56" fmla="*/ 33 w 49"/>
                    <a:gd name="T57" fmla="*/ 1 h 40"/>
                    <a:gd name="T58" fmla="*/ 30 w 49"/>
                    <a:gd name="T59" fmla="*/ 1 h 40"/>
                    <a:gd name="T60" fmla="*/ 26 w 49"/>
                    <a:gd name="T61" fmla="*/ 4 h 40"/>
                    <a:gd name="T62" fmla="*/ 22 w 49"/>
                    <a:gd name="T63" fmla="*/ 2 h 40"/>
                    <a:gd name="T64" fmla="*/ 21 w 49"/>
                    <a:gd name="T65" fmla="*/ 2 h 40"/>
                    <a:gd name="T66" fmla="*/ 13 w 49"/>
                    <a:gd name="T67" fmla="*/ 1 h 40"/>
                    <a:gd name="T68" fmla="*/ 9 w 49"/>
                    <a:gd name="T69" fmla="*/ 3 h 40"/>
                    <a:gd name="T70" fmla="*/ 9 w 49"/>
                    <a:gd name="T71" fmla="*/ 4 h 40"/>
                    <a:gd name="T72" fmla="*/ 7 w 49"/>
                    <a:gd name="T73" fmla="*/ 6 h 40"/>
                    <a:gd name="T74" fmla="*/ 1 w 49"/>
                    <a:gd name="T75" fmla="*/ 6 h 40"/>
                    <a:gd name="T76" fmla="*/ 1 w 49"/>
                    <a:gd name="T77" fmla="*/ 7 h 40"/>
                    <a:gd name="T78" fmla="*/ 5 w 49"/>
                    <a:gd name="T79" fmla="*/ 29 h 40"/>
                    <a:gd name="T80" fmla="*/ 5 w 49"/>
                    <a:gd name="T81" fmla="*/ 29 h 40"/>
                    <a:gd name="T82" fmla="*/ 6 w 49"/>
                    <a:gd name="T83" fmla="*/ 30 h 40"/>
                    <a:gd name="T84" fmla="*/ 20 w 49"/>
                    <a:gd name="T85" fmla="*/ 2 h 40"/>
                    <a:gd name="T86" fmla="*/ 18 w 49"/>
                    <a:gd name="T87" fmla="*/ 1 h 40"/>
                    <a:gd name="T88" fmla="*/ 13 w 49"/>
                    <a:gd name="T89" fmla="*/ 1 h 40"/>
                    <a:gd name="T90" fmla="*/ 13 w 49"/>
                    <a:gd name="T91" fmla="*/ 1 h 40"/>
                    <a:gd name="T92" fmla="*/ 16 w 49"/>
                    <a:gd name="T93" fmla="*/ 1 h 40"/>
                    <a:gd name="T94" fmla="*/ 9 w 49"/>
                    <a:gd name="T95" fmla="*/ 3 h 40"/>
                    <a:gd name="T96" fmla="*/ 9 w 49"/>
                    <a:gd name="T97" fmla="*/ 3 h 40"/>
                    <a:gd name="T98" fmla="*/ 9 w 49"/>
                    <a:gd name="T99" fmla="*/ 4 h 40"/>
                    <a:gd name="T100" fmla="*/ 9 w 49"/>
                    <a:gd name="T101" fmla="*/ 4 h 40"/>
                    <a:gd name="T102" fmla="*/ 11 w 49"/>
                    <a:gd name="T103" fmla="*/ 8 h 40"/>
                    <a:gd name="T104" fmla="*/ 21 w 49"/>
                    <a:gd name="T105" fmla="*/ 11 h 40"/>
                    <a:gd name="T106" fmla="*/ 26 w 49"/>
                    <a:gd name="T107" fmla="*/ 6 h 40"/>
                    <a:gd name="T108" fmla="*/ 31 w 49"/>
                    <a:gd name="T109" fmla="*/ 6 h 40"/>
                    <a:gd name="T110" fmla="*/ 28 w 49"/>
                    <a:gd name="T111" fmla="*/ 12 h 40"/>
                    <a:gd name="T112" fmla="*/ 22 w 49"/>
                    <a:gd name="T113" fmla="*/ 25 h 40"/>
                    <a:gd name="T114" fmla="*/ 7 w 49"/>
                    <a:gd name="T115" fmla="*/ 6 h 40"/>
                    <a:gd name="T116" fmla="*/ 7 w 49"/>
                    <a:gd name="T117" fmla="*/ 6 h 40"/>
                    <a:gd name="T118" fmla="*/ 6 w 49"/>
                    <a:gd name="T119" fmla="*/ 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9" h="40">
                      <a:moveTo>
                        <a:pt x="1" y="10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1" y="14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3" y="19"/>
                        <a:pt x="4" y="20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2"/>
                        <a:pt x="6" y="23"/>
                        <a:pt x="6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6"/>
                        <a:pt x="7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8"/>
                      </a:cubicBezTo>
                      <a:cubicBezTo>
                        <a:pt x="5" y="28"/>
                        <a:pt x="5" y="28"/>
                        <a:pt x="6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6" y="30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32"/>
                        <a:pt x="7" y="32"/>
                        <a:pt x="7" y="33"/>
                      </a:cubicBezTo>
                      <a:cubicBezTo>
                        <a:pt x="7" y="32"/>
                        <a:pt x="7" y="32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0"/>
                        <a:pt x="6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ubicBezTo>
                        <a:pt x="10" y="35"/>
                        <a:pt x="9" y="35"/>
                        <a:pt x="9" y="35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8" y="34"/>
                        <a:pt x="8" y="33"/>
                        <a:pt x="8" y="33"/>
                      </a:cubicBezTo>
                      <a:cubicBezTo>
                        <a:pt x="7" y="32"/>
                        <a:pt x="7" y="32"/>
                        <a:pt x="6" y="32"/>
                      </a:cubicBezTo>
                      <a:cubicBezTo>
                        <a:pt x="7" y="32"/>
                        <a:pt x="8" y="34"/>
                        <a:pt x="9" y="34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10" y="35"/>
                      </a:cubicBezTo>
                      <a:cubicBezTo>
                        <a:pt x="10" y="36"/>
                        <a:pt x="11" y="37"/>
                        <a:pt x="11" y="38"/>
                      </a:cubicBezTo>
                      <a:cubicBezTo>
                        <a:pt x="11" y="38"/>
                        <a:pt x="12" y="39"/>
                        <a:pt x="12" y="39"/>
                      </a:cubicBezTo>
                      <a:cubicBezTo>
                        <a:pt x="12" y="39"/>
                        <a:pt x="11" y="38"/>
                        <a:pt x="10" y="37"/>
                      </a:cubicBezTo>
                      <a:cubicBezTo>
                        <a:pt x="11" y="37"/>
                        <a:pt x="11" y="37"/>
                        <a:pt x="11" y="38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39"/>
                        <a:pt x="11" y="38"/>
                      </a:cubicBezTo>
                      <a:cubicBezTo>
                        <a:pt x="11" y="38"/>
                        <a:pt x="12" y="39"/>
                        <a:pt x="12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3" y="38"/>
                        <a:pt x="13" y="39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5" y="35"/>
                        <a:pt x="16" y="34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8" y="31"/>
                        <a:pt x="18" y="31"/>
                        <a:pt x="19" y="31"/>
                      </a:cubicBezTo>
                      <a:cubicBezTo>
                        <a:pt x="19" y="30"/>
                        <a:pt x="19" y="30"/>
                        <a:pt x="19" y="31"/>
                      </a:cubicBezTo>
                      <a:cubicBezTo>
                        <a:pt x="19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2" y="28"/>
                        <a:pt x="22" y="27"/>
                      </a:cubicBezTo>
                      <a:cubicBezTo>
                        <a:pt x="23" y="26"/>
                        <a:pt x="24" y="26"/>
                        <a:pt x="24" y="25"/>
                      </a:cubicBezTo>
                      <a:cubicBezTo>
                        <a:pt x="26" y="24"/>
                        <a:pt x="27" y="23"/>
                        <a:pt x="29" y="22"/>
                      </a:cubicBezTo>
                      <a:cubicBezTo>
                        <a:pt x="30" y="20"/>
                        <a:pt x="32" y="19"/>
                        <a:pt x="33" y="19"/>
                      </a:cubicBezTo>
                      <a:cubicBezTo>
                        <a:pt x="33" y="19"/>
                        <a:pt x="32" y="19"/>
                        <a:pt x="32" y="19"/>
                      </a:cubicBezTo>
                      <a:cubicBezTo>
                        <a:pt x="31" y="20"/>
                        <a:pt x="30" y="20"/>
                        <a:pt x="30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30" y="21"/>
                        <a:pt x="30" y="21"/>
                      </a:cubicBezTo>
                      <a:cubicBezTo>
                        <a:pt x="30" y="20"/>
                        <a:pt x="31" y="20"/>
                        <a:pt x="32" y="19"/>
                      </a:cubicBezTo>
                      <a:cubicBezTo>
                        <a:pt x="33" y="19"/>
                        <a:pt x="33" y="18"/>
                        <a:pt x="35" y="18"/>
                      </a:cubicBezTo>
                      <a:cubicBezTo>
                        <a:pt x="35" y="17"/>
                        <a:pt x="36" y="17"/>
                        <a:pt x="36" y="17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9" y="16"/>
                        <a:pt x="39" y="16"/>
                        <a:pt x="40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8" y="1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6" y="17"/>
                        <a:pt x="36" y="17"/>
                      </a:cubicBezTo>
                      <a:cubicBezTo>
                        <a:pt x="35" y="17"/>
                        <a:pt x="34" y="18"/>
                        <a:pt x="34" y="18"/>
                      </a:cubicBezTo>
                      <a:cubicBezTo>
                        <a:pt x="35" y="18"/>
                        <a:pt x="36" y="17"/>
                        <a:pt x="38" y="16"/>
                      </a:cubicBezTo>
                      <a:cubicBezTo>
                        <a:pt x="41" y="15"/>
                        <a:pt x="43" y="14"/>
                        <a:pt x="45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8" y="14"/>
                        <a:pt x="48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8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5" y="14"/>
                        <a:pt x="45" y="14"/>
                        <a:pt x="44" y="14"/>
                      </a:cubicBezTo>
                      <a:cubicBezTo>
                        <a:pt x="44" y="14"/>
                        <a:pt x="43" y="15"/>
                        <a:pt x="43" y="15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5" y="14"/>
                        <a:pt x="45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8" y="14"/>
                        <a:pt x="48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3"/>
                        <a:pt x="48" y="12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1" y="4"/>
                        <a:pt x="40" y="4"/>
                        <a:pt x="39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8" y="4"/>
                        <a:pt x="38" y="4"/>
                      </a:cubicBezTo>
                      <a:cubicBezTo>
                        <a:pt x="37" y="4"/>
                        <a:pt x="37" y="4"/>
                        <a:pt x="37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1" y="1"/>
                        <a:pt x="31" y="1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7" y="2"/>
                        <a:pt x="27" y="2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2" y="3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2" y="2"/>
                        <a:pt x="22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2" y="3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0"/>
                        <a:pt x="16" y="0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1" y="2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5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2" y="5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lnTo>
                        <a:pt x="1" y="10"/>
                      </a:lnTo>
                      <a:close/>
                      <a:moveTo>
                        <a:pt x="6" y="30"/>
                      </a:move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6" y="31"/>
                      </a:move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lnTo>
                        <a:pt x="6" y="31"/>
                      </a:lnTo>
                      <a:close/>
                      <a:moveTo>
                        <a:pt x="20" y="2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lose/>
                      <a:moveTo>
                        <a:pt x="18" y="1"/>
                      </a:move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lnTo>
                        <a:pt x="18" y="1"/>
                      </a:lnTo>
                      <a:close/>
                      <a:moveTo>
                        <a:pt x="12" y="1"/>
                      </a:move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lnTo>
                        <a:pt x="12" y="1"/>
                      </a:lnTo>
                      <a:close/>
                      <a:moveTo>
                        <a:pt x="9" y="3"/>
                      </a:move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lose/>
                      <a:moveTo>
                        <a:pt x="9" y="4"/>
                      </a:move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lose/>
                      <a:moveTo>
                        <a:pt x="9" y="13"/>
                      </a:move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2" y="15"/>
                        <a:pt x="11" y="12"/>
                        <a:pt x="11" y="10"/>
                      </a:cubicBezTo>
                      <a:cubicBezTo>
                        <a:pt x="11" y="9"/>
                        <a:pt x="10" y="9"/>
                        <a:pt x="11" y="8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7" y="12"/>
                        <a:pt x="16" y="10"/>
                        <a:pt x="16" y="8"/>
                      </a:cubicBezTo>
                      <a:cubicBezTo>
                        <a:pt x="16" y="8"/>
                        <a:pt x="16" y="7"/>
                        <a:pt x="16" y="7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2" y="10"/>
                        <a:pt x="21" y="8"/>
                        <a:pt x="20" y="7"/>
                      </a:cubicBezTo>
                      <a:cubicBezTo>
                        <a:pt x="20" y="6"/>
                        <a:pt x="20" y="6"/>
                        <a:pt x="20" y="5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6" y="9"/>
                        <a:pt x="26" y="7"/>
                        <a:pt x="26" y="6"/>
                      </a:cubicBezTo>
                      <a:cubicBezTo>
                        <a:pt x="25" y="6"/>
                        <a:pt x="25" y="5"/>
                        <a:pt x="26" y="5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0" y="8"/>
                        <a:pt x="30" y="7"/>
                        <a:pt x="29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5" y="9"/>
                        <a:pt x="35" y="10"/>
                        <a:pt x="36" y="12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5" y="14"/>
                        <a:pt x="33" y="13"/>
                        <a:pt x="32" y="11"/>
                      </a:cubicBezTo>
                      <a:cubicBezTo>
                        <a:pt x="33" y="12"/>
                        <a:pt x="33" y="13"/>
                        <a:pt x="33" y="13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2" y="16"/>
                        <a:pt x="30" y="14"/>
                        <a:pt x="28" y="12"/>
                      </a:cubicBezTo>
                      <a:cubicBezTo>
                        <a:pt x="29" y="13"/>
                        <a:pt x="29" y="14"/>
                        <a:pt x="29" y="15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8" y="18"/>
                        <a:pt x="27" y="17"/>
                        <a:pt x="25" y="15"/>
                      </a:cubicBezTo>
                      <a:cubicBezTo>
                        <a:pt x="25" y="16"/>
                        <a:pt x="26" y="17"/>
                        <a:pt x="26" y="18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5" y="21"/>
                        <a:pt x="23" y="20"/>
                        <a:pt x="21" y="18"/>
                      </a:cubicBezTo>
                      <a:cubicBezTo>
                        <a:pt x="21" y="18"/>
                        <a:pt x="21" y="19"/>
                        <a:pt x="22" y="20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0" y="24"/>
                        <a:pt x="18" y="23"/>
                        <a:pt x="16" y="20"/>
                      </a:cubicBezTo>
                      <a:cubicBezTo>
                        <a:pt x="17" y="21"/>
                        <a:pt x="17" y="22"/>
                        <a:pt x="17" y="24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3" y="28"/>
                        <a:pt x="6" y="18"/>
                        <a:pt x="6" y="12"/>
                      </a:cubicBezTo>
                      <a:cubicBezTo>
                        <a:pt x="5" y="12"/>
                        <a:pt x="5" y="11"/>
                        <a:pt x="6" y="11"/>
                      </a:cubicBezTo>
                      <a:lnTo>
                        <a:pt x="9" y="13"/>
                      </a:lnTo>
                      <a:close/>
                      <a:moveTo>
                        <a:pt x="7" y="6"/>
                      </a:move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lose/>
                      <a:moveTo>
                        <a:pt x="6" y="6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5" y="5"/>
                        <a:pt x="5" y="5"/>
                      </a:cubicBezTo>
                      <a:cubicBezTo>
                        <a:pt x="5" y="5"/>
                        <a:pt x="6" y="6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1245"/>
                <p:cNvSpPr/>
                <p:nvPr/>
              </p:nvSpPr>
              <p:spPr bwMode="auto">
                <a:xfrm>
                  <a:off x="5981700" y="3043238"/>
                  <a:ext cx="4762" cy="23813"/>
                </a:xfrm>
                <a:custGeom>
                  <a:avLst/>
                  <a:gdLst>
                    <a:gd name="T0" fmla="*/ 1 w 1"/>
                    <a:gd name="T1" fmla="*/ 3 h 5"/>
                    <a:gd name="T2" fmla="*/ 1 w 1"/>
                    <a:gd name="T3" fmla="*/ 5 h 5"/>
                    <a:gd name="T4" fmla="*/ 1 w 1"/>
                    <a:gd name="T5" fmla="*/ 3 h 5"/>
                    <a:gd name="T6" fmla="*/ 1 w 1"/>
                    <a:gd name="T7" fmla="*/ 3 h 5"/>
                    <a:gd name="T8" fmla="*/ 1 w 1"/>
                    <a:gd name="T9" fmla="*/ 2 h 5"/>
                    <a:gd name="T10" fmla="*/ 1 w 1"/>
                    <a:gd name="T11" fmla="*/ 1 h 5"/>
                    <a:gd name="T12" fmla="*/ 1 w 1"/>
                    <a:gd name="T13" fmla="*/ 0 h 5"/>
                    <a:gd name="T14" fmla="*/ 1 w 1"/>
                    <a:gd name="T15" fmla="*/ 0 h 5"/>
                    <a:gd name="T16" fmla="*/ 1 w 1"/>
                    <a:gd name="T17" fmla="*/ 0 h 5"/>
                    <a:gd name="T18" fmla="*/ 1 w 1"/>
                    <a:gd name="T19" fmla="*/ 0 h 5"/>
                    <a:gd name="T20" fmla="*/ 1 w 1"/>
                    <a:gd name="T21" fmla="*/ 0 h 5"/>
                    <a:gd name="T22" fmla="*/ 1 w 1"/>
                    <a:gd name="T23" fmla="*/ 0 h 5"/>
                    <a:gd name="T24" fmla="*/ 1 w 1"/>
                    <a:gd name="T25" fmla="*/ 1 h 5"/>
                    <a:gd name="T26" fmla="*/ 1 w 1"/>
                    <a:gd name="T27" fmla="*/ 3 h 5"/>
                    <a:gd name="T28" fmla="*/ 1 w 1"/>
                    <a:gd name="T29" fmla="*/ 2 h 5"/>
                    <a:gd name="T30" fmla="*/ 1 w 1"/>
                    <a:gd name="T3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" h="5">
                      <a:moveTo>
                        <a:pt x="1" y="3"/>
                      </a:move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1246"/>
                <p:cNvSpPr/>
                <p:nvPr/>
              </p:nvSpPr>
              <p:spPr bwMode="auto">
                <a:xfrm>
                  <a:off x="6056313" y="3155950"/>
                  <a:ext cx="50800" cy="22225"/>
                </a:xfrm>
                <a:custGeom>
                  <a:avLst/>
                  <a:gdLst>
                    <a:gd name="T0" fmla="*/ 11 w 11"/>
                    <a:gd name="T1" fmla="*/ 5 h 5"/>
                    <a:gd name="T2" fmla="*/ 5 w 11"/>
                    <a:gd name="T3" fmla="*/ 2 h 5"/>
                    <a:gd name="T4" fmla="*/ 5 w 11"/>
                    <a:gd name="T5" fmla="*/ 3 h 5"/>
                    <a:gd name="T6" fmla="*/ 1 w 11"/>
                    <a:gd name="T7" fmla="*/ 1 h 5"/>
                    <a:gd name="T8" fmla="*/ 1 w 11"/>
                    <a:gd name="T9" fmla="*/ 1 h 5"/>
                    <a:gd name="T10" fmla="*/ 0 w 11"/>
                    <a:gd name="T11" fmla="*/ 0 h 5"/>
                    <a:gd name="T12" fmla="*/ 3 w 11"/>
                    <a:gd name="T13" fmla="*/ 2 h 5"/>
                    <a:gd name="T14" fmla="*/ 9 w 11"/>
                    <a:gd name="T15" fmla="*/ 5 h 5"/>
                    <a:gd name="T16" fmla="*/ 9 w 11"/>
                    <a:gd name="T17" fmla="*/ 5 h 5"/>
                    <a:gd name="T18" fmla="*/ 9 w 11"/>
                    <a:gd name="T19" fmla="*/ 5 h 5"/>
                    <a:gd name="T20" fmla="*/ 11 w 11"/>
                    <a:gd name="T2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5">
                      <a:moveTo>
                        <a:pt x="11" y="5"/>
                      </a:moveTo>
                      <a:cubicBezTo>
                        <a:pt x="9" y="4"/>
                        <a:pt x="7" y="3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2"/>
                        <a:pt x="3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4" y="2"/>
                        <a:pt x="6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0" y="5"/>
                        <a:pt x="11" y="5"/>
                        <a:pt x="1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1247"/>
                <p:cNvSpPr/>
                <p:nvPr/>
              </p:nvSpPr>
              <p:spPr bwMode="auto">
                <a:xfrm>
                  <a:off x="6200775" y="3071813"/>
                  <a:ext cx="46037" cy="46038"/>
                </a:xfrm>
                <a:custGeom>
                  <a:avLst/>
                  <a:gdLst>
                    <a:gd name="T0" fmla="*/ 5 w 10"/>
                    <a:gd name="T1" fmla="*/ 9 h 10"/>
                    <a:gd name="T2" fmla="*/ 7 w 10"/>
                    <a:gd name="T3" fmla="*/ 8 h 10"/>
                    <a:gd name="T4" fmla="*/ 9 w 10"/>
                    <a:gd name="T5" fmla="*/ 4 h 10"/>
                    <a:gd name="T6" fmla="*/ 7 w 10"/>
                    <a:gd name="T7" fmla="*/ 3 h 10"/>
                    <a:gd name="T8" fmla="*/ 5 w 10"/>
                    <a:gd name="T9" fmla="*/ 1 h 10"/>
                    <a:gd name="T10" fmla="*/ 2 w 10"/>
                    <a:gd name="T11" fmla="*/ 9 h 10"/>
                    <a:gd name="T12" fmla="*/ 5 w 10"/>
                    <a:gd name="T13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5" y="9"/>
                      </a:move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8" y="8"/>
                        <a:pt x="10" y="6"/>
                        <a:pt x="9" y="4"/>
                      </a:cubicBezTo>
                      <a:cubicBezTo>
                        <a:pt x="8" y="3"/>
                        <a:pt x="8" y="4"/>
                        <a:pt x="7" y="3"/>
                      </a:cubicBezTo>
                      <a:cubicBezTo>
                        <a:pt x="7" y="3"/>
                        <a:pt x="7" y="2"/>
                        <a:pt x="5" y="1"/>
                      </a:cubicBezTo>
                      <a:cubicBezTo>
                        <a:pt x="2" y="0"/>
                        <a:pt x="0" y="8"/>
                        <a:pt x="2" y="9"/>
                      </a:cubicBezTo>
                      <a:cubicBezTo>
                        <a:pt x="3" y="10"/>
                        <a:pt x="4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1248"/>
                <p:cNvSpPr>
                  <a:spLocks noEditPoints="1"/>
                </p:cNvSpPr>
                <p:nvPr/>
              </p:nvSpPr>
              <p:spPr bwMode="auto">
                <a:xfrm>
                  <a:off x="5940425" y="2800350"/>
                  <a:ext cx="530225" cy="387350"/>
                </a:xfrm>
                <a:custGeom>
                  <a:avLst/>
                  <a:gdLst>
                    <a:gd name="T0" fmla="*/ 89 w 114"/>
                    <a:gd name="T1" fmla="*/ 0 h 83"/>
                    <a:gd name="T2" fmla="*/ 69 w 114"/>
                    <a:gd name="T3" fmla="*/ 6 h 83"/>
                    <a:gd name="T4" fmla="*/ 42 w 114"/>
                    <a:gd name="T5" fmla="*/ 21 h 83"/>
                    <a:gd name="T6" fmla="*/ 42 w 114"/>
                    <a:gd name="T7" fmla="*/ 21 h 83"/>
                    <a:gd name="T8" fmla="*/ 22 w 114"/>
                    <a:gd name="T9" fmla="*/ 20 h 83"/>
                    <a:gd name="T10" fmla="*/ 24 w 114"/>
                    <a:gd name="T11" fmla="*/ 20 h 83"/>
                    <a:gd name="T12" fmla="*/ 10 w 114"/>
                    <a:gd name="T13" fmla="*/ 15 h 83"/>
                    <a:gd name="T14" fmla="*/ 7 w 114"/>
                    <a:gd name="T15" fmla="*/ 14 h 83"/>
                    <a:gd name="T16" fmla="*/ 4 w 114"/>
                    <a:gd name="T17" fmla="*/ 30 h 83"/>
                    <a:gd name="T18" fmla="*/ 3 w 114"/>
                    <a:gd name="T19" fmla="*/ 29 h 83"/>
                    <a:gd name="T20" fmla="*/ 0 w 114"/>
                    <a:gd name="T21" fmla="*/ 21 h 83"/>
                    <a:gd name="T22" fmla="*/ 4 w 114"/>
                    <a:gd name="T23" fmla="*/ 30 h 83"/>
                    <a:gd name="T24" fmla="*/ 30 w 114"/>
                    <a:gd name="T25" fmla="*/ 46 h 83"/>
                    <a:gd name="T26" fmla="*/ 45 w 114"/>
                    <a:gd name="T27" fmla="*/ 48 h 83"/>
                    <a:gd name="T28" fmla="*/ 35 w 114"/>
                    <a:gd name="T29" fmla="*/ 50 h 83"/>
                    <a:gd name="T30" fmla="*/ 28 w 114"/>
                    <a:gd name="T31" fmla="*/ 49 h 83"/>
                    <a:gd name="T32" fmla="*/ 45 w 114"/>
                    <a:gd name="T33" fmla="*/ 48 h 83"/>
                    <a:gd name="T34" fmla="*/ 28 w 114"/>
                    <a:gd name="T35" fmla="*/ 45 h 83"/>
                    <a:gd name="T36" fmla="*/ 35 w 114"/>
                    <a:gd name="T37" fmla="*/ 46 h 83"/>
                    <a:gd name="T38" fmla="*/ 45 w 114"/>
                    <a:gd name="T39" fmla="*/ 49 h 83"/>
                    <a:gd name="T40" fmla="*/ 31 w 114"/>
                    <a:gd name="T41" fmla="*/ 49 h 83"/>
                    <a:gd name="T42" fmla="*/ 2 w 114"/>
                    <a:gd name="T43" fmla="*/ 33 h 83"/>
                    <a:gd name="T44" fmla="*/ 2 w 114"/>
                    <a:gd name="T45" fmla="*/ 33 h 83"/>
                    <a:gd name="T46" fmla="*/ 6 w 114"/>
                    <a:gd name="T47" fmla="*/ 46 h 83"/>
                    <a:gd name="T48" fmla="*/ 10 w 114"/>
                    <a:gd name="T49" fmla="*/ 50 h 83"/>
                    <a:gd name="T50" fmla="*/ 33 w 114"/>
                    <a:gd name="T51" fmla="*/ 61 h 83"/>
                    <a:gd name="T52" fmla="*/ 34 w 114"/>
                    <a:gd name="T53" fmla="*/ 62 h 83"/>
                    <a:gd name="T54" fmla="*/ 34 w 114"/>
                    <a:gd name="T55" fmla="*/ 62 h 83"/>
                    <a:gd name="T56" fmla="*/ 33 w 114"/>
                    <a:gd name="T57" fmla="*/ 63 h 83"/>
                    <a:gd name="T58" fmla="*/ 20 w 114"/>
                    <a:gd name="T59" fmla="*/ 59 h 83"/>
                    <a:gd name="T60" fmla="*/ 24 w 114"/>
                    <a:gd name="T61" fmla="*/ 60 h 83"/>
                    <a:gd name="T62" fmla="*/ 16 w 114"/>
                    <a:gd name="T63" fmla="*/ 56 h 83"/>
                    <a:gd name="T64" fmla="*/ 32 w 114"/>
                    <a:gd name="T65" fmla="*/ 62 h 83"/>
                    <a:gd name="T66" fmla="*/ 33 w 114"/>
                    <a:gd name="T67" fmla="*/ 62 h 83"/>
                    <a:gd name="T68" fmla="*/ 33 w 114"/>
                    <a:gd name="T69" fmla="*/ 62 h 83"/>
                    <a:gd name="T70" fmla="*/ 11 w 114"/>
                    <a:gd name="T71" fmla="*/ 52 h 83"/>
                    <a:gd name="T72" fmla="*/ 10 w 114"/>
                    <a:gd name="T73" fmla="*/ 53 h 83"/>
                    <a:gd name="T74" fmla="*/ 43 w 114"/>
                    <a:gd name="T75" fmla="*/ 82 h 83"/>
                    <a:gd name="T76" fmla="*/ 80 w 114"/>
                    <a:gd name="T77" fmla="*/ 78 h 83"/>
                    <a:gd name="T78" fmla="*/ 110 w 114"/>
                    <a:gd name="T79" fmla="*/ 56 h 83"/>
                    <a:gd name="T80" fmla="*/ 111 w 114"/>
                    <a:gd name="T81" fmla="*/ 54 h 83"/>
                    <a:gd name="T82" fmla="*/ 114 w 114"/>
                    <a:gd name="T83" fmla="*/ 33 h 83"/>
                    <a:gd name="T84" fmla="*/ 1 w 114"/>
                    <a:gd name="T85" fmla="*/ 37 h 83"/>
                    <a:gd name="T86" fmla="*/ 1 w 114"/>
                    <a:gd name="T87" fmla="*/ 38 h 83"/>
                    <a:gd name="T88" fmla="*/ 7 w 114"/>
                    <a:gd name="T89" fmla="*/ 47 h 83"/>
                    <a:gd name="T90" fmla="*/ 21 w 114"/>
                    <a:gd name="T91" fmla="*/ 58 h 83"/>
                    <a:gd name="T92" fmla="*/ 35 w 114"/>
                    <a:gd name="T93" fmla="*/ 71 h 83"/>
                    <a:gd name="T94" fmla="*/ 88 w 114"/>
                    <a:gd name="T95" fmla="*/ 0 h 83"/>
                    <a:gd name="T96" fmla="*/ 82 w 114"/>
                    <a:gd name="T97" fmla="*/ 28 h 83"/>
                    <a:gd name="T98" fmla="*/ 95 w 114"/>
                    <a:gd name="T99" fmla="*/ 1 h 83"/>
                    <a:gd name="T100" fmla="*/ 66 w 114"/>
                    <a:gd name="T101" fmla="*/ 16 h 83"/>
                    <a:gd name="T102" fmla="*/ 58 w 114"/>
                    <a:gd name="T103" fmla="*/ 28 h 83"/>
                    <a:gd name="T104" fmla="*/ 46 w 114"/>
                    <a:gd name="T105" fmla="*/ 32 h 83"/>
                    <a:gd name="T106" fmla="*/ 54 w 114"/>
                    <a:gd name="T107" fmla="*/ 78 h 83"/>
                    <a:gd name="T108" fmla="*/ 53 w 114"/>
                    <a:gd name="T109" fmla="*/ 65 h 83"/>
                    <a:gd name="T110" fmla="*/ 54 w 114"/>
                    <a:gd name="T111" fmla="*/ 58 h 83"/>
                    <a:gd name="T112" fmla="*/ 60 w 114"/>
                    <a:gd name="T113" fmla="*/ 52 h 83"/>
                    <a:gd name="T114" fmla="*/ 101 w 114"/>
                    <a:gd name="T115" fmla="*/ 47 h 83"/>
                    <a:gd name="T116" fmla="*/ 108 w 114"/>
                    <a:gd name="T117" fmla="*/ 14 h 83"/>
                    <a:gd name="T118" fmla="*/ 102 w 114"/>
                    <a:gd name="T119" fmla="*/ 5 h 83"/>
                    <a:gd name="T120" fmla="*/ 108 w 114"/>
                    <a:gd name="T121" fmla="*/ 13 h 83"/>
                    <a:gd name="T122" fmla="*/ 112 w 114"/>
                    <a:gd name="T123" fmla="*/ 2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4" h="83">
                      <a:moveTo>
                        <a:pt x="113" y="28"/>
                      </a:moveTo>
                      <a:cubicBezTo>
                        <a:pt x="113" y="26"/>
                        <a:pt x="112" y="23"/>
                        <a:pt x="111" y="21"/>
                      </a:cubicBezTo>
                      <a:cubicBezTo>
                        <a:pt x="111" y="18"/>
                        <a:pt x="109" y="15"/>
                        <a:pt x="108" y="13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106" y="9"/>
                        <a:pt x="105" y="8"/>
                        <a:pt x="104" y="7"/>
                      </a:cubicBezTo>
                      <a:cubicBezTo>
                        <a:pt x="103" y="6"/>
                        <a:pt x="103" y="5"/>
                        <a:pt x="102" y="5"/>
                      </a:cubicBezTo>
                      <a:cubicBezTo>
                        <a:pt x="102" y="5"/>
                        <a:pt x="102" y="5"/>
                        <a:pt x="102" y="4"/>
                      </a:cubicBezTo>
                      <a:cubicBezTo>
                        <a:pt x="101" y="4"/>
                        <a:pt x="100" y="3"/>
                        <a:pt x="99" y="2"/>
                      </a:cubicBezTo>
                      <a:cubicBezTo>
                        <a:pt x="96" y="1"/>
                        <a:pt x="94" y="0"/>
                        <a:pt x="92" y="0"/>
                      </a:cubicBezTo>
                      <a:cubicBezTo>
                        <a:pt x="91" y="0"/>
                        <a:pt x="90" y="0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7" y="0"/>
                        <a:pt x="87" y="0"/>
                        <a:pt x="86" y="0"/>
                      </a:cubicBezTo>
                      <a:cubicBezTo>
                        <a:pt x="82" y="0"/>
                        <a:pt x="79" y="1"/>
                        <a:pt x="77" y="2"/>
                      </a:cubicBezTo>
                      <a:cubicBezTo>
                        <a:pt x="74" y="3"/>
                        <a:pt x="72" y="4"/>
                        <a:pt x="69" y="6"/>
                      </a:cubicBezTo>
                      <a:cubicBezTo>
                        <a:pt x="68" y="6"/>
                        <a:pt x="68" y="7"/>
                        <a:pt x="67" y="7"/>
                      </a:cubicBezTo>
                      <a:cubicBezTo>
                        <a:pt x="66" y="8"/>
                        <a:pt x="65" y="8"/>
                        <a:pt x="65" y="9"/>
                      </a:cubicBezTo>
                      <a:cubicBezTo>
                        <a:pt x="63" y="10"/>
                        <a:pt x="61" y="11"/>
                        <a:pt x="59" y="12"/>
                      </a:cubicBezTo>
                      <a:cubicBezTo>
                        <a:pt x="55" y="15"/>
                        <a:pt x="58" y="13"/>
                        <a:pt x="63" y="10"/>
                      </a:cubicBezTo>
                      <a:cubicBezTo>
                        <a:pt x="64" y="9"/>
                        <a:pt x="65" y="8"/>
                        <a:pt x="66" y="8"/>
                      </a:cubicBezTo>
                      <a:cubicBezTo>
                        <a:pt x="67" y="7"/>
                        <a:pt x="68" y="6"/>
                        <a:pt x="69" y="6"/>
                      </a:cubicBezTo>
                      <a:cubicBezTo>
                        <a:pt x="68" y="6"/>
                        <a:pt x="67" y="7"/>
                        <a:pt x="66" y="8"/>
                      </a:cubicBezTo>
                      <a:cubicBezTo>
                        <a:pt x="64" y="9"/>
                        <a:pt x="62" y="10"/>
                        <a:pt x="60" y="11"/>
                      </a:cubicBezTo>
                      <a:cubicBezTo>
                        <a:pt x="59" y="12"/>
                        <a:pt x="57" y="13"/>
                        <a:pt x="56" y="14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54" y="15"/>
                        <a:pt x="54" y="15"/>
                        <a:pt x="54" y="15"/>
                      </a:cubicBezTo>
                      <a:cubicBezTo>
                        <a:pt x="53" y="16"/>
                        <a:pt x="53" y="16"/>
                        <a:pt x="52" y="16"/>
                      </a:cubicBezTo>
                      <a:cubicBezTo>
                        <a:pt x="50" y="17"/>
                        <a:pt x="48" y="18"/>
                        <a:pt x="47" y="19"/>
                      </a:cubicBezTo>
                      <a:cubicBezTo>
                        <a:pt x="45" y="19"/>
                        <a:pt x="44" y="20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3" y="20"/>
                        <a:pt x="44" y="20"/>
                        <a:pt x="46" y="19"/>
                      </a:cubicBezTo>
                      <a:cubicBezTo>
                        <a:pt x="46" y="19"/>
                        <a:pt x="44" y="20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0" y="21"/>
                        <a:pt x="37" y="21"/>
                        <a:pt x="36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2" y="21"/>
                        <a:pt x="31" y="21"/>
                      </a:cubicBezTo>
                      <a:cubicBezTo>
                        <a:pt x="29" y="21"/>
                        <a:pt x="26" y="21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3" y="20"/>
                        <a:pt x="24" y="20"/>
                        <a:pt x="24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6" y="21"/>
                        <a:pt x="25" y="21"/>
                        <a:pt x="24" y="20"/>
                      </a:cubicBezTo>
                      <a:cubicBezTo>
                        <a:pt x="24" y="20"/>
                        <a:pt x="23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7" y="18"/>
                        <a:pt x="14" y="16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5"/>
                        <a:pt x="8" y="15"/>
                        <a:pt x="8" y="1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5" y="14"/>
                        <a:pt x="5" y="15"/>
                      </a:cubicBezTo>
                      <a:cubicBezTo>
                        <a:pt x="4" y="15"/>
                        <a:pt x="3" y="16"/>
                        <a:pt x="2" y="17"/>
                      </a:cubicBezTo>
                      <a:cubicBezTo>
                        <a:pt x="1" y="18"/>
                        <a:pt x="1" y="19"/>
                        <a:pt x="1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1" y="25"/>
                        <a:pt x="2" y="27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6" y="32"/>
                        <a:pt x="7" y="33"/>
                        <a:pt x="8" y="34"/>
                      </a:cubicBezTo>
                      <a:cubicBezTo>
                        <a:pt x="10" y="35"/>
                        <a:pt x="13" y="37"/>
                        <a:pt x="15" y="39"/>
                      </a:cubicBezTo>
                      <a:cubicBezTo>
                        <a:pt x="17" y="40"/>
                        <a:pt x="18" y="41"/>
                        <a:pt x="20" y="42"/>
                      </a:cubicBezTo>
                      <a:cubicBezTo>
                        <a:pt x="22" y="43"/>
                        <a:pt x="24" y="44"/>
                        <a:pt x="27" y="45"/>
                      </a:cubicBezTo>
                      <a:cubicBezTo>
                        <a:pt x="24" y="44"/>
                        <a:pt x="21" y="43"/>
                        <a:pt x="18" y="41"/>
                      </a:cubicBezTo>
                      <a:cubicBezTo>
                        <a:pt x="18" y="41"/>
                        <a:pt x="17" y="40"/>
                        <a:pt x="16" y="40"/>
                      </a:cubicBezTo>
                      <a:cubicBezTo>
                        <a:pt x="16" y="39"/>
                        <a:pt x="15" y="39"/>
                        <a:pt x="14" y="38"/>
                      </a:cubicBezTo>
                      <a:cubicBezTo>
                        <a:pt x="13" y="37"/>
                        <a:pt x="11" y="36"/>
                        <a:pt x="10" y="35"/>
                      </a:cubicBezTo>
                      <a:cubicBezTo>
                        <a:pt x="8" y="34"/>
                        <a:pt x="7" y="33"/>
                        <a:pt x="5" y="31"/>
                      </a:cubicBezTo>
                      <a:cubicBezTo>
                        <a:pt x="4" y="31"/>
                        <a:pt x="4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8"/>
                        <a:pt x="2" y="28"/>
                        <a:pt x="2" y="27"/>
                      </a:cubicBezTo>
                      <a:cubicBezTo>
                        <a:pt x="1" y="26"/>
                        <a:pt x="1" y="24"/>
                        <a:pt x="1" y="23"/>
                      </a:cubicBez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0" y="22"/>
                        <a:pt x="1" y="22"/>
                      </a:cubicBezTo>
                      <a:cubicBezTo>
                        <a:pt x="1" y="23"/>
                        <a:pt x="1" y="23"/>
                        <a:pt x="1" y="22"/>
                      </a:cubicBezTo>
                      <a:cubicBezTo>
                        <a:pt x="1" y="24"/>
                        <a:pt x="1" y="25"/>
                        <a:pt x="2" y="27"/>
                      </a:cubicBezTo>
                      <a:cubicBezTo>
                        <a:pt x="2" y="27"/>
                        <a:pt x="3" y="28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5" y="31"/>
                        <a:pt x="6" y="32"/>
                        <a:pt x="7" y="33"/>
                      </a:cubicBezTo>
                      <a:cubicBezTo>
                        <a:pt x="8" y="34"/>
                        <a:pt x="9" y="35"/>
                        <a:pt x="10" y="35"/>
                      </a:cubicBezTo>
                      <a:cubicBezTo>
                        <a:pt x="12" y="37"/>
                        <a:pt x="14" y="38"/>
                        <a:pt x="16" y="40"/>
                      </a:cubicBezTo>
                      <a:cubicBezTo>
                        <a:pt x="17" y="40"/>
                        <a:pt x="18" y="41"/>
                        <a:pt x="19" y="41"/>
                      </a:cubicBezTo>
                      <a:cubicBezTo>
                        <a:pt x="19" y="42"/>
                        <a:pt x="20" y="42"/>
                        <a:pt x="21" y="43"/>
                      </a:cubicBezTo>
                      <a:cubicBezTo>
                        <a:pt x="23" y="43"/>
                        <a:pt x="24" y="44"/>
                        <a:pt x="26" y="45"/>
                      </a:cubicBezTo>
                      <a:cubicBezTo>
                        <a:pt x="27" y="45"/>
                        <a:pt x="28" y="45"/>
                        <a:pt x="29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1" y="46"/>
                        <a:pt x="31" y="46"/>
                      </a:cubicBezTo>
                      <a:cubicBezTo>
                        <a:pt x="32" y="46"/>
                        <a:pt x="33" y="46"/>
                        <a:pt x="34" y="46"/>
                      </a:cubicBezTo>
                      <a:cubicBezTo>
                        <a:pt x="34" y="46"/>
                        <a:pt x="35" y="46"/>
                        <a:pt x="35" y="46"/>
                      </a:cubicBezTo>
                      <a:cubicBezTo>
                        <a:pt x="36" y="46"/>
                        <a:pt x="36" y="46"/>
                        <a:pt x="37" y="46"/>
                      </a:cubicBezTo>
                      <a:cubicBezTo>
                        <a:pt x="39" y="46"/>
                        <a:pt x="41" y="46"/>
                        <a:pt x="43" y="46"/>
                      </a:cubicBezTo>
                      <a:cubicBezTo>
                        <a:pt x="44" y="46"/>
                        <a:pt x="45" y="46"/>
                        <a:pt x="45" y="47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3" y="50"/>
                        <a:pt x="43" y="50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3" y="50"/>
                        <a:pt x="42" y="50"/>
                        <a:pt x="41" y="50"/>
                      </a:cubicBezTo>
                      <a:cubicBezTo>
                        <a:pt x="40" y="50"/>
                        <a:pt x="40" y="50"/>
                        <a:pt x="39" y="50"/>
                      </a:cubicBezTo>
                      <a:cubicBezTo>
                        <a:pt x="38" y="50"/>
                        <a:pt x="38" y="50"/>
                        <a:pt x="37" y="50"/>
                      </a:cubicBezTo>
                      <a:cubicBezTo>
                        <a:pt x="36" y="50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1" y="49"/>
                        <a:pt x="29" y="49"/>
                        <a:pt x="28" y="49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27" y="49"/>
                        <a:pt x="25" y="48"/>
                        <a:pt x="23" y="47"/>
                      </a:cubicBezTo>
                      <a:cubicBezTo>
                        <a:pt x="21" y="47"/>
                        <a:pt x="20" y="46"/>
                        <a:pt x="20" y="46"/>
                      </a:cubicBezTo>
                      <a:cubicBezTo>
                        <a:pt x="19" y="46"/>
                        <a:pt x="19" y="46"/>
                        <a:pt x="20" y="46"/>
                      </a:cubicBezTo>
                      <a:cubicBezTo>
                        <a:pt x="23" y="47"/>
                        <a:pt x="26" y="48"/>
                        <a:pt x="28" y="49"/>
                      </a:cubicBezTo>
                      <a:cubicBezTo>
                        <a:pt x="31" y="49"/>
                        <a:pt x="33" y="50"/>
                        <a:pt x="35" y="50"/>
                      </a:cubicBezTo>
                      <a:cubicBezTo>
                        <a:pt x="37" y="50"/>
                        <a:pt x="39" y="50"/>
                        <a:pt x="40" y="50"/>
                      </a:cubicBezTo>
                      <a:cubicBezTo>
                        <a:pt x="41" y="50"/>
                        <a:pt x="42" y="50"/>
                        <a:pt x="43" y="50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7"/>
                        <a:pt x="44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1" y="46"/>
                        <a:pt x="39" y="46"/>
                        <a:pt x="37" y="46"/>
                      </a:cubicBezTo>
                      <a:cubicBezTo>
                        <a:pt x="37" y="46"/>
                        <a:pt x="36" y="46"/>
                        <a:pt x="36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4" y="46"/>
                        <a:pt x="33" y="46"/>
                        <a:pt x="32" y="46"/>
                      </a:cubicBezTo>
                      <a:cubicBezTo>
                        <a:pt x="31" y="46"/>
                        <a:pt x="31" y="46"/>
                        <a:pt x="30" y="46"/>
                      </a:cubicBezTo>
                      <a:cubicBezTo>
                        <a:pt x="29" y="45"/>
                        <a:pt x="29" y="45"/>
                        <a:pt x="28" y="45"/>
                      </a:cubicBezTo>
                      <a:cubicBezTo>
                        <a:pt x="27" y="45"/>
                        <a:pt x="26" y="44"/>
                        <a:pt x="25" y="44"/>
                      </a:cubicBezTo>
                      <a:cubicBezTo>
                        <a:pt x="22" y="43"/>
                        <a:pt x="21" y="42"/>
                        <a:pt x="19" y="41"/>
                      </a:cubicBezTo>
                      <a:cubicBezTo>
                        <a:pt x="18" y="41"/>
                        <a:pt x="17" y="40"/>
                        <a:pt x="16" y="40"/>
                      </a:cubicBezTo>
                      <a:cubicBezTo>
                        <a:pt x="15" y="39"/>
                        <a:pt x="14" y="38"/>
                        <a:pt x="13" y="38"/>
                      </a:cubicBezTo>
                      <a:cubicBezTo>
                        <a:pt x="14" y="38"/>
                        <a:pt x="15" y="39"/>
                        <a:pt x="16" y="40"/>
                      </a:cubicBezTo>
                      <a:cubicBezTo>
                        <a:pt x="17" y="40"/>
                        <a:pt x="18" y="41"/>
                        <a:pt x="19" y="41"/>
                      </a:cubicBezTo>
                      <a:cubicBezTo>
                        <a:pt x="21" y="43"/>
                        <a:pt x="23" y="44"/>
                        <a:pt x="26" y="45"/>
                      </a:cubicBezTo>
                      <a:cubicBezTo>
                        <a:pt x="27" y="45"/>
                        <a:pt x="29" y="45"/>
                        <a:pt x="30" y="46"/>
                      </a:cubicBezTo>
                      <a:cubicBezTo>
                        <a:pt x="31" y="46"/>
                        <a:pt x="33" y="46"/>
                        <a:pt x="34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7" y="46"/>
                        <a:pt x="38" y="46"/>
                        <a:pt x="39" y="46"/>
                      </a:cubicBezTo>
                      <a:cubicBezTo>
                        <a:pt x="40" y="46"/>
                        <a:pt x="41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4" y="46"/>
                        <a:pt x="45" y="47"/>
                        <a:pt x="45" y="47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0"/>
                        <a:pt x="40" y="50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8" y="50"/>
                        <a:pt x="37" y="50"/>
                        <a:pt x="36" y="50"/>
                      </a:cubicBezTo>
                      <a:cubicBezTo>
                        <a:pt x="34" y="50"/>
                        <a:pt x="32" y="49"/>
                        <a:pt x="31" y="49"/>
                      </a:cubicBezTo>
                      <a:cubicBezTo>
                        <a:pt x="30" y="49"/>
                        <a:pt x="30" y="49"/>
                        <a:pt x="29" y="49"/>
                      </a:cubicBezTo>
                      <a:cubicBezTo>
                        <a:pt x="29" y="49"/>
                        <a:pt x="29" y="49"/>
                        <a:pt x="28" y="49"/>
                      </a:cubicBezTo>
                      <a:cubicBezTo>
                        <a:pt x="28" y="49"/>
                        <a:pt x="27" y="49"/>
                        <a:pt x="25" y="48"/>
                      </a:cubicBezTo>
                      <a:cubicBezTo>
                        <a:pt x="21" y="47"/>
                        <a:pt x="18" y="45"/>
                        <a:pt x="15" y="43"/>
                      </a:cubicBezTo>
                      <a:cubicBezTo>
                        <a:pt x="15" y="43"/>
                        <a:pt x="14" y="43"/>
                        <a:pt x="14" y="42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2" y="41"/>
                        <a:pt x="12" y="41"/>
                        <a:pt x="11" y="40"/>
                      </a:cubicBezTo>
                      <a:cubicBezTo>
                        <a:pt x="10" y="39"/>
                        <a:pt x="9" y="38"/>
                        <a:pt x="8" y="38"/>
                      </a:cubicBezTo>
                      <a:cubicBezTo>
                        <a:pt x="5" y="36"/>
                        <a:pt x="4" y="34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1" y="33"/>
                        <a:pt x="1" y="34"/>
                        <a:pt x="1" y="35"/>
                      </a:cubicBezTo>
                      <a:cubicBezTo>
                        <a:pt x="1" y="35"/>
                        <a:pt x="1" y="36"/>
                        <a:pt x="1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4"/>
                        <a:pt x="1" y="34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1" y="34"/>
                        <a:pt x="1" y="35"/>
                        <a:pt x="1" y="36"/>
                      </a:cubicBezTo>
                      <a:cubicBezTo>
                        <a:pt x="1" y="38"/>
                        <a:pt x="1" y="39"/>
                        <a:pt x="2" y="41"/>
                      </a:cubicBezTo>
                      <a:cubicBezTo>
                        <a:pt x="2" y="43"/>
                        <a:pt x="4" y="45"/>
                        <a:pt x="6" y="46"/>
                      </a:cubicBezTo>
                      <a:cubicBezTo>
                        <a:pt x="6" y="47"/>
                        <a:pt x="7" y="48"/>
                        <a:pt x="9" y="49"/>
                      </a:cubicBezTo>
                      <a:cubicBezTo>
                        <a:pt x="9" y="50"/>
                        <a:pt x="10" y="50"/>
                        <a:pt x="11" y="51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9" y="49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2" y="52"/>
                        <a:pt x="14" y="53"/>
                        <a:pt x="16" y="54"/>
                      </a:cubicBezTo>
                      <a:cubicBezTo>
                        <a:pt x="16" y="55"/>
                        <a:pt x="17" y="55"/>
                        <a:pt x="18" y="55"/>
                      </a:cubicBezTo>
                      <a:cubicBezTo>
                        <a:pt x="18" y="56"/>
                        <a:pt x="19" y="56"/>
                        <a:pt x="20" y="56"/>
                      </a:cubicBezTo>
                      <a:cubicBezTo>
                        <a:pt x="20" y="57"/>
                        <a:pt x="21" y="57"/>
                        <a:pt x="21" y="57"/>
                      </a:cubicBezTo>
                      <a:cubicBezTo>
                        <a:pt x="21" y="57"/>
                        <a:pt x="22" y="57"/>
                        <a:pt x="22" y="58"/>
                      </a:cubicBezTo>
                      <a:cubicBezTo>
                        <a:pt x="23" y="58"/>
                        <a:pt x="24" y="58"/>
                        <a:pt x="24" y="59"/>
                      </a:cubicBezTo>
                      <a:cubicBezTo>
                        <a:pt x="27" y="60"/>
                        <a:pt x="31" y="61"/>
                        <a:pt x="33" y="61"/>
                      </a:cubicBezTo>
                      <a:cubicBezTo>
                        <a:pt x="33" y="61"/>
                        <a:pt x="33" y="61"/>
                        <a:pt x="33" y="61"/>
                      </a:cubicBezTo>
                      <a:cubicBezTo>
                        <a:pt x="34" y="61"/>
                        <a:pt x="34" y="61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cubicBezTo>
                        <a:pt x="33" y="61"/>
                        <a:pt x="33" y="61"/>
                        <a:pt x="33" y="61"/>
                      </a:cubicBezTo>
                      <a:cubicBezTo>
                        <a:pt x="33" y="61"/>
                        <a:pt x="31" y="61"/>
                        <a:pt x="29" y="61"/>
                      </a:cubicBezTo>
                      <a:cubicBezTo>
                        <a:pt x="29" y="60"/>
                        <a:pt x="29" y="60"/>
                        <a:pt x="30" y="61"/>
                      </a:cubicBezTo>
                      <a:cubicBezTo>
                        <a:pt x="30" y="61"/>
                        <a:pt x="32" y="61"/>
                        <a:pt x="33" y="61"/>
                      </a:cubicBezTo>
                      <a:cubicBezTo>
                        <a:pt x="33" y="61"/>
                        <a:pt x="33" y="61"/>
                        <a:pt x="33" y="61"/>
                      </a:cubicBezTo>
                      <a:cubicBezTo>
                        <a:pt x="34" y="61"/>
                        <a:pt x="34" y="61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3"/>
                        <a:pt x="34" y="63"/>
                        <a:pt x="34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2" y="63"/>
                        <a:pt x="32" y="63"/>
                        <a:pt x="32" y="63"/>
                      </a:cubicBezTo>
                      <a:cubicBezTo>
                        <a:pt x="31" y="63"/>
                        <a:pt x="31" y="62"/>
                        <a:pt x="30" y="62"/>
                      </a:cubicBezTo>
                      <a:cubicBezTo>
                        <a:pt x="29" y="62"/>
                        <a:pt x="29" y="62"/>
                        <a:pt x="29" y="62"/>
                      </a:cubicBezTo>
                      <a:cubicBezTo>
                        <a:pt x="28" y="62"/>
                        <a:pt x="27" y="62"/>
                        <a:pt x="26" y="61"/>
                      </a:cubicBezTo>
                      <a:cubicBezTo>
                        <a:pt x="26" y="61"/>
                        <a:pt x="25" y="61"/>
                        <a:pt x="25" y="61"/>
                      </a:cubicBezTo>
                      <a:cubicBezTo>
                        <a:pt x="24" y="61"/>
                        <a:pt x="24" y="61"/>
                        <a:pt x="24" y="60"/>
                      </a:cubicBezTo>
                      <a:cubicBezTo>
                        <a:pt x="23" y="60"/>
                        <a:pt x="22" y="60"/>
                        <a:pt x="21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1" y="59"/>
                        <a:pt x="22" y="59"/>
                        <a:pt x="22" y="6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24" y="60"/>
                        <a:pt x="24" y="61"/>
                        <a:pt x="24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7" y="62"/>
                        <a:pt x="28" y="62"/>
                        <a:pt x="28" y="62"/>
                      </a:cubicBezTo>
                      <a:cubicBezTo>
                        <a:pt x="28" y="62"/>
                        <a:pt x="27" y="62"/>
                        <a:pt x="27" y="62"/>
                      </a:cubicBezTo>
                      <a:cubicBezTo>
                        <a:pt x="26" y="61"/>
                        <a:pt x="25" y="61"/>
                        <a:pt x="24" y="61"/>
                      </a:cubicBezTo>
                      <a:cubicBezTo>
                        <a:pt x="24" y="60"/>
                        <a:pt x="24" y="60"/>
                        <a:pt x="24" y="6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23" y="60"/>
                        <a:pt x="23" y="60"/>
                        <a:pt x="24" y="60"/>
                      </a:cubicBezTo>
                      <a:cubicBezTo>
                        <a:pt x="24" y="60"/>
                        <a:pt x="24" y="60"/>
                        <a:pt x="24" y="60"/>
                      </a:cubicBezTo>
                      <a:cubicBezTo>
                        <a:pt x="23" y="60"/>
                        <a:pt x="22" y="59"/>
                        <a:pt x="21" y="59"/>
                      </a:cubicBezTo>
                      <a:cubicBezTo>
                        <a:pt x="17" y="57"/>
                        <a:pt x="17" y="56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7" y="56"/>
                        <a:pt x="17" y="56"/>
                        <a:pt x="16" y="56"/>
                      </a:cubicBezTo>
                      <a:cubicBezTo>
                        <a:pt x="17" y="57"/>
                        <a:pt x="18" y="57"/>
                        <a:pt x="19" y="57"/>
                      </a:cubicBezTo>
                      <a:cubicBezTo>
                        <a:pt x="19" y="58"/>
                        <a:pt x="19" y="57"/>
                        <a:pt x="18" y="57"/>
                      </a:cubicBezTo>
                      <a:cubicBezTo>
                        <a:pt x="18" y="57"/>
                        <a:pt x="17" y="57"/>
                        <a:pt x="16" y="56"/>
                      </a:cubicBezTo>
                      <a:cubicBezTo>
                        <a:pt x="17" y="56"/>
                        <a:pt x="18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3" y="60"/>
                        <a:pt x="25" y="61"/>
                        <a:pt x="26" y="61"/>
                      </a:cubicBezTo>
                      <a:cubicBezTo>
                        <a:pt x="27" y="61"/>
                        <a:pt x="28" y="62"/>
                        <a:pt x="28" y="62"/>
                      </a:cubicBezTo>
                      <a:cubicBezTo>
                        <a:pt x="29" y="62"/>
                        <a:pt x="29" y="62"/>
                        <a:pt x="29" y="62"/>
                      </a:cubicBezTo>
                      <a:cubicBezTo>
                        <a:pt x="29" y="62"/>
                        <a:pt x="30" y="62"/>
                        <a:pt x="30" y="62"/>
                      </a:cubicBezTo>
                      <a:cubicBezTo>
                        <a:pt x="30" y="62"/>
                        <a:pt x="30" y="62"/>
                        <a:pt x="30" y="62"/>
                      </a:cubicBezTo>
                      <a:cubicBezTo>
                        <a:pt x="30" y="62"/>
                        <a:pt x="30" y="62"/>
                        <a:pt x="31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1" y="62"/>
                        <a:pt x="30" y="62"/>
                        <a:pt x="29" y="62"/>
                      </a:cubicBezTo>
                      <a:cubicBezTo>
                        <a:pt x="28" y="62"/>
                        <a:pt x="27" y="61"/>
                        <a:pt x="25" y="61"/>
                      </a:cubicBezTo>
                      <a:cubicBezTo>
                        <a:pt x="25" y="60"/>
                        <a:pt x="26" y="61"/>
                        <a:pt x="27" y="61"/>
                      </a:cubicBezTo>
                      <a:cubicBezTo>
                        <a:pt x="29" y="62"/>
                        <a:pt x="30" y="62"/>
                        <a:pt x="29" y="62"/>
                      </a:cubicBezTo>
                      <a:cubicBezTo>
                        <a:pt x="30" y="62"/>
                        <a:pt x="30" y="62"/>
                        <a:pt x="31" y="62"/>
                      </a:cubicBezTo>
                      <a:cubicBezTo>
                        <a:pt x="31" y="62"/>
                        <a:pt x="32" y="62"/>
                        <a:pt x="32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1" y="62"/>
                        <a:pt x="31" y="62"/>
                        <a:pt x="30" y="62"/>
                      </a:cubicBezTo>
                      <a:cubicBezTo>
                        <a:pt x="30" y="62"/>
                        <a:pt x="30" y="62"/>
                        <a:pt x="30" y="62"/>
                      </a:cubicBezTo>
                      <a:cubicBezTo>
                        <a:pt x="29" y="61"/>
                        <a:pt x="28" y="61"/>
                        <a:pt x="27" y="61"/>
                      </a:cubicBezTo>
                      <a:cubicBezTo>
                        <a:pt x="28" y="61"/>
                        <a:pt x="28" y="61"/>
                        <a:pt x="29" y="62"/>
                      </a:cubicBezTo>
                      <a:cubicBezTo>
                        <a:pt x="29" y="61"/>
                        <a:pt x="28" y="61"/>
                        <a:pt x="27" y="61"/>
                      </a:cubicBezTo>
                      <a:cubicBezTo>
                        <a:pt x="27" y="61"/>
                        <a:pt x="27" y="61"/>
                        <a:pt x="26" y="61"/>
                      </a:cubicBezTo>
                      <a:cubicBezTo>
                        <a:pt x="26" y="60"/>
                        <a:pt x="25" y="60"/>
                        <a:pt x="24" y="60"/>
                      </a:cubicBezTo>
                      <a:cubicBezTo>
                        <a:pt x="23" y="59"/>
                        <a:pt x="22" y="59"/>
                        <a:pt x="21" y="58"/>
                      </a:cubicBezTo>
                      <a:cubicBezTo>
                        <a:pt x="19" y="57"/>
                        <a:pt x="18" y="57"/>
                        <a:pt x="17" y="56"/>
                      </a:cubicBezTo>
                      <a:cubicBezTo>
                        <a:pt x="15" y="55"/>
                        <a:pt x="12" y="53"/>
                        <a:pt x="11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10" y="54"/>
                        <a:pt x="10" y="55"/>
                        <a:pt x="10" y="56"/>
                      </a:cubicBezTo>
                      <a:cubicBezTo>
                        <a:pt x="10" y="57"/>
                        <a:pt x="10" y="58"/>
                        <a:pt x="11" y="59"/>
                      </a:cubicBezTo>
                      <a:cubicBezTo>
                        <a:pt x="10" y="58"/>
                        <a:pt x="10" y="57"/>
                        <a:pt x="10" y="56"/>
                      </a:cubicBezTo>
                      <a:cubicBezTo>
                        <a:pt x="10" y="56"/>
                        <a:pt x="10" y="55"/>
                        <a:pt x="10" y="54"/>
                      </a:cubicBezTo>
                      <a:cubicBezTo>
                        <a:pt x="10" y="53"/>
                        <a:pt x="10" y="52"/>
                        <a:pt x="11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3"/>
                        <a:pt x="10" y="53"/>
                      </a:cubicBezTo>
                      <a:cubicBezTo>
                        <a:pt x="10" y="54"/>
                        <a:pt x="10" y="54"/>
                        <a:pt x="10" y="55"/>
                      </a:cubicBezTo>
                      <a:cubicBezTo>
                        <a:pt x="10" y="56"/>
                        <a:pt x="10" y="56"/>
                        <a:pt x="10" y="57"/>
                      </a:cubicBezTo>
                      <a:cubicBezTo>
                        <a:pt x="10" y="58"/>
                        <a:pt x="10" y="58"/>
                        <a:pt x="10" y="58"/>
                      </a:cubicBezTo>
                      <a:cubicBezTo>
                        <a:pt x="11" y="60"/>
                        <a:pt x="12" y="62"/>
                        <a:pt x="13" y="63"/>
                      </a:cubicBezTo>
                      <a:cubicBezTo>
                        <a:pt x="15" y="65"/>
                        <a:pt x="16" y="67"/>
                        <a:pt x="18" y="69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19" y="70"/>
                        <a:pt x="19" y="70"/>
                        <a:pt x="19" y="70"/>
                      </a:cubicBezTo>
                      <a:cubicBezTo>
                        <a:pt x="23" y="73"/>
                        <a:pt x="26" y="75"/>
                        <a:pt x="30" y="77"/>
                      </a:cubicBezTo>
                      <a:cubicBezTo>
                        <a:pt x="34" y="79"/>
                        <a:pt x="38" y="81"/>
                        <a:pt x="43" y="82"/>
                      </a:cubicBezTo>
                      <a:cubicBezTo>
                        <a:pt x="47" y="82"/>
                        <a:pt x="52" y="83"/>
                        <a:pt x="58" y="83"/>
                      </a:cubicBezTo>
                      <a:cubicBezTo>
                        <a:pt x="59" y="83"/>
                        <a:pt x="61" y="82"/>
                        <a:pt x="63" y="82"/>
                      </a:cubicBezTo>
                      <a:cubicBezTo>
                        <a:pt x="66" y="82"/>
                        <a:pt x="65" y="82"/>
                        <a:pt x="61" y="82"/>
                      </a:cubicBezTo>
                      <a:cubicBezTo>
                        <a:pt x="61" y="83"/>
                        <a:pt x="60" y="83"/>
                        <a:pt x="59" y="83"/>
                      </a:cubicBezTo>
                      <a:cubicBezTo>
                        <a:pt x="62" y="83"/>
                        <a:pt x="64" y="82"/>
                        <a:pt x="67" y="82"/>
                      </a:cubicBezTo>
                      <a:cubicBezTo>
                        <a:pt x="68" y="82"/>
                        <a:pt x="69" y="82"/>
                        <a:pt x="70" y="82"/>
                      </a:cubicBezTo>
                      <a:cubicBezTo>
                        <a:pt x="72" y="81"/>
                        <a:pt x="71" y="81"/>
                        <a:pt x="73" y="81"/>
                      </a:cubicBezTo>
                      <a:cubicBezTo>
                        <a:pt x="74" y="80"/>
                        <a:pt x="76" y="80"/>
                        <a:pt x="80" y="79"/>
                      </a:cubicBezTo>
                      <a:cubicBezTo>
                        <a:pt x="81" y="78"/>
                        <a:pt x="82" y="78"/>
                        <a:pt x="83" y="77"/>
                      </a:cubicBezTo>
                      <a:cubicBezTo>
                        <a:pt x="83" y="77"/>
                        <a:pt x="84" y="77"/>
                        <a:pt x="84" y="77"/>
                      </a:cubicBezTo>
                      <a:cubicBezTo>
                        <a:pt x="83" y="77"/>
                        <a:pt x="82" y="78"/>
                        <a:pt x="80" y="78"/>
                      </a:cubicBezTo>
                      <a:cubicBezTo>
                        <a:pt x="77" y="79"/>
                        <a:pt x="75" y="80"/>
                        <a:pt x="73" y="80"/>
                      </a:cubicBezTo>
                      <a:cubicBezTo>
                        <a:pt x="76" y="79"/>
                        <a:pt x="79" y="79"/>
                        <a:pt x="81" y="78"/>
                      </a:cubicBezTo>
                      <a:cubicBezTo>
                        <a:pt x="83" y="77"/>
                        <a:pt x="84" y="77"/>
                        <a:pt x="85" y="76"/>
                      </a:cubicBezTo>
                      <a:cubicBezTo>
                        <a:pt x="86" y="76"/>
                        <a:pt x="86" y="76"/>
                        <a:pt x="87" y="76"/>
                      </a:cubicBezTo>
                      <a:cubicBezTo>
                        <a:pt x="89" y="74"/>
                        <a:pt x="92" y="73"/>
                        <a:pt x="94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7" y="70"/>
                        <a:pt x="99" y="69"/>
                        <a:pt x="100" y="68"/>
                      </a:cubicBezTo>
                      <a:cubicBezTo>
                        <a:pt x="102" y="67"/>
                        <a:pt x="103" y="65"/>
                        <a:pt x="104" y="64"/>
                      </a:cubicBezTo>
                      <a:cubicBezTo>
                        <a:pt x="105" y="63"/>
                        <a:pt x="105" y="63"/>
                        <a:pt x="106" y="62"/>
                      </a:cubicBezTo>
                      <a:cubicBezTo>
                        <a:pt x="107" y="60"/>
                        <a:pt x="109" y="58"/>
                        <a:pt x="110" y="56"/>
                      </a:cubicBezTo>
                      <a:cubicBezTo>
                        <a:pt x="111" y="54"/>
                        <a:pt x="112" y="52"/>
                        <a:pt x="112" y="51"/>
                      </a:cubicBezTo>
                      <a:cubicBezTo>
                        <a:pt x="114" y="43"/>
                        <a:pt x="114" y="36"/>
                        <a:pt x="113" y="31"/>
                      </a:cubicBezTo>
                      <a:cubicBezTo>
                        <a:pt x="113" y="30"/>
                        <a:pt x="113" y="29"/>
                        <a:pt x="113" y="28"/>
                      </a:cubicBezTo>
                      <a:cubicBezTo>
                        <a:pt x="113" y="28"/>
                        <a:pt x="113" y="27"/>
                        <a:pt x="113" y="27"/>
                      </a:cubicBezTo>
                      <a:cubicBezTo>
                        <a:pt x="113" y="27"/>
                        <a:pt x="113" y="28"/>
                        <a:pt x="113" y="28"/>
                      </a:cubicBezTo>
                      <a:cubicBezTo>
                        <a:pt x="114" y="32"/>
                        <a:pt x="114" y="34"/>
                        <a:pt x="114" y="37"/>
                      </a:cubicBezTo>
                      <a:cubicBezTo>
                        <a:pt x="114" y="40"/>
                        <a:pt x="114" y="43"/>
                        <a:pt x="113" y="45"/>
                      </a:cubicBezTo>
                      <a:cubicBezTo>
                        <a:pt x="113" y="46"/>
                        <a:pt x="113" y="47"/>
                        <a:pt x="113" y="47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12" y="49"/>
                        <a:pt x="112" y="49"/>
                        <a:pt x="112" y="49"/>
                      </a:cubicBezTo>
                      <a:cubicBezTo>
                        <a:pt x="112" y="51"/>
                        <a:pt x="112" y="52"/>
                        <a:pt x="111" y="54"/>
                      </a:cubicBezTo>
                      <a:cubicBezTo>
                        <a:pt x="110" y="56"/>
                        <a:pt x="109" y="58"/>
                        <a:pt x="107" y="60"/>
                      </a:cubicBez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08" y="60"/>
                        <a:pt x="108" y="59"/>
                        <a:pt x="109" y="59"/>
                      </a:cubicBezTo>
                      <a:cubicBezTo>
                        <a:pt x="109" y="58"/>
                        <a:pt x="110" y="57"/>
                        <a:pt x="110" y="56"/>
                      </a:cubicBezTo>
                      <a:cubicBezTo>
                        <a:pt x="110" y="56"/>
                        <a:pt x="111" y="55"/>
                        <a:pt x="111" y="55"/>
                      </a:cubicBezTo>
                      <a:cubicBezTo>
                        <a:pt x="111" y="53"/>
                        <a:pt x="112" y="52"/>
                        <a:pt x="112" y="51"/>
                      </a:cubicBezTo>
                      <a:cubicBezTo>
                        <a:pt x="112" y="50"/>
                        <a:pt x="113" y="50"/>
                        <a:pt x="113" y="49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13" y="47"/>
                        <a:pt x="113" y="47"/>
                        <a:pt x="113" y="47"/>
                      </a:cubicBezTo>
                      <a:cubicBezTo>
                        <a:pt x="113" y="46"/>
                        <a:pt x="114" y="45"/>
                        <a:pt x="114" y="44"/>
                      </a:cubicBezTo>
                      <a:cubicBezTo>
                        <a:pt x="114" y="41"/>
                        <a:pt x="114" y="37"/>
                        <a:pt x="114" y="33"/>
                      </a:cubicBezTo>
                      <a:cubicBezTo>
                        <a:pt x="114" y="31"/>
                        <a:pt x="114" y="32"/>
                        <a:pt x="114" y="34"/>
                      </a:cubicBezTo>
                      <a:cubicBezTo>
                        <a:pt x="114" y="36"/>
                        <a:pt x="114" y="37"/>
                        <a:pt x="114" y="38"/>
                      </a:cubicBezTo>
                      <a:cubicBezTo>
                        <a:pt x="114" y="38"/>
                        <a:pt x="114" y="39"/>
                        <a:pt x="114" y="39"/>
                      </a:cubicBezTo>
                      <a:cubicBezTo>
                        <a:pt x="114" y="39"/>
                        <a:pt x="114" y="39"/>
                        <a:pt x="114" y="39"/>
                      </a:cubicBezTo>
                      <a:cubicBezTo>
                        <a:pt x="114" y="39"/>
                        <a:pt x="114" y="39"/>
                        <a:pt x="114" y="39"/>
                      </a:cubicBezTo>
                      <a:cubicBezTo>
                        <a:pt x="114" y="37"/>
                        <a:pt x="114" y="33"/>
                        <a:pt x="113" y="28"/>
                      </a:cubicBezTo>
                      <a:close/>
                      <a:moveTo>
                        <a:pt x="1" y="39"/>
                      </a:move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7"/>
                        <a:pt x="1" y="37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5"/>
                        <a:pt x="1" y="35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7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9"/>
                        <a:pt x="1" y="39"/>
                      </a:cubicBezTo>
                      <a:close/>
                      <a:moveTo>
                        <a:pt x="7" y="47"/>
                      </a:moveTo>
                      <a:cubicBezTo>
                        <a:pt x="6" y="47"/>
                        <a:pt x="5" y="46"/>
                        <a:pt x="4" y="44"/>
                      </a:cubicBezTo>
                      <a:cubicBezTo>
                        <a:pt x="4" y="44"/>
                        <a:pt x="3" y="44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2" y="42"/>
                        <a:pt x="2" y="42"/>
                        <a:pt x="2" y="42"/>
                      </a:cubicBezTo>
                      <a:cubicBezTo>
                        <a:pt x="2" y="41"/>
                        <a:pt x="2" y="40"/>
                        <a:pt x="2" y="40"/>
                      </a:cubicBezTo>
                      <a:cubicBezTo>
                        <a:pt x="2" y="41"/>
                        <a:pt x="2" y="42"/>
                        <a:pt x="3" y="43"/>
                      </a:cubicBezTo>
                      <a:cubicBezTo>
                        <a:pt x="4" y="45"/>
                        <a:pt x="5" y="46"/>
                        <a:pt x="7" y="47"/>
                      </a:cubicBezTo>
                      <a:cubicBezTo>
                        <a:pt x="7" y="48"/>
                        <a:pt x="7" y="48"/>
                        <a:pt x="7" y="47"/>
                      </a:cubicBezTo>
                      <a:close/>
                      <a:moveTo>
                        <a:pt x="21" y="58"/>
                      </a:move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3" y="59"/>
                        <a:pt x="24" y="60"/>
                      </a:cubicBezTo>
                      <a:cubicBezTo>
                        <a:pt x="24" y="60"/>
                        <a:pt x="25" y="60"/>
                        <a:pt x="26" y="61"/>
                      </a:cubicBezTo>
                      <a:cubicBezTo>
                        <a:pt x="26" y="61"/>
                        <a:pt x="25" y="60"/>
                        <a:pt x="22" y="59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1" y="59"/>
                        <a:pt x="21" y="59"/>
                        <a:pt x="21" y="58"/>
                      </a:cubicBezTo>
                      <a:cubicBezTo>
                        <a:pt x="20" y="58"/>
                        <a:pt x="21" y="58"/>
                        <a:pt x="21" y="59"/>
                      </a:cubicBezTo>
                      <a:cubicBezTo>
                        <a:pt x="21" y="58"/>
                        <a:pt x="21" y="58"/>
                        <a:pt x="21" y="58"/>
                      </a:cubicBezTo>
                      <a:cubicBezTo>
                        <a:pt x="20" y="58"/>
                        <a:pt x="20" y="58"/>
                        <a:pt x="19" y="58"/>
                      </a:cubicBezTo>
                      <a:cubicBezTo>
                        <a:pt x="20" y="58"/>
                        <a:pt x="21" y="58"/>
                        <a:pt x="21" y="58"/>
                      </a:cubicBezTo>
                      <a:close/>
                      <a:moveTo>
                        <a:pt x="33" y="56"/>
                      </a:moveTo>
                      <a:cubicBezTo>
                        <a:pt x="24" y="59"/>
                        <a:pt x="16" y="55"/>
                        <a:pt x="13" y="45"/>
                      </a:cubicBezTo>
                      <a:cubicBezTo>
                        <a:pt x="15" y="45"/>
                        <a:pt x="16" y="48"/>
                        <a:pt x="18" y="49"/>
                      </a:cubicBezTo>
                      <a:cubicBezTo>
                        <a:pt x="21" y="51"/>
                        <a:pt x="24" y="53"/>
                        <a:pt x="27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37" y="55"/>
                        <a:pt x="37" y="55"/>
                        <a:pt x="37" y="55"/>
                      </a:cubicBezTo>
                      <a:lnTo>
                        <a:pt x="33" y="56"/>
                      </a:lnTo>
                      <a:close/>
                      <a:moveTo>
                        <a:pt x="35" y="71"/>
                      </a:moveTo>
                      <a:cubicBezTo>
                        <a:pt x="26" y="73"/>
                        <a:pt x="18" y="69"/>
                        <a:pt x="15" y="59"/>
                      </a:cubicBezTo>
                      <a:cubicBezTo>
                        <a:pt x="17" y="60"/>
                        <a:pt x="18" y="62"/>
                        <a:pt x="20" y="63"/>
                      </a:cubicBezTo>
                      <a:cubicBezTo>
                        <a:pt x="23" y="66"/>
                        <a:pt x="26" y="67"/>
                        <a:pt x="29" y="68"/>
                      </a:cubicBezTo>
                      <a:cubicBezTo>
                        <a:pt x="33" y="68"/>
                        <a:pt x="33" y="68"/>
                        <a:pt x="33" y="68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lnTo>
                        <a:pt x="35" y="71"/>
                      </a:lnTo>
                      <a:close/>
                      <a:moveTo>
                        <a:pt x="93" y="0"/>
                      </a:moveTo>
                      <a:cubicBezTo>
                        <a:pt x="92" y="0"/>
                        <a:pt x="92" y="0"/>
                        <a:pt x="92" y="0"/>
                      </a:cubicBezTo>
                      <a:lnTo>
                        <a:pt x="93" y="0"/>
                      </a:lnTo>
                      <a:close/>
                      <a:moveTo>
                        <a:pt x="88" y="0"/>
                      </a:moveTo>
                      <a:cubicBezTo>
                        <a:pt x="88" y="0"/>
                        <a:pt x="89" y="0"/>
                        <a:pt x="89" y="0"/>
                      </a:cubicBezTo>
                      <a:cubicBezTo>
                        <a:pt x="90" y="0"/>
                        <a:pt x="90" y="0"/>
                        <a:pt x="91" y="0"/>
                      </a:cubicBezTo>
                      <a:cubicBezTo>
                        <a:pt x="91" y="0"/>
                        <a:pt x="92" y="0"/>
                        <a:pt x="92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2" y="0"/>
                        <a:pt x="91" y="0"/>
                        <a:pt x="90" y="0"/>
                      </a:cubicBezTo>
                      <a:cubicBezTo>
                        <a:pt x="90" y="0"/>
                        <a:pt x="90" y="0"/>
                        <a:pt x="89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7" y="0"/>
                        <a:pt x="87" y="0"/>
                        <a:pt x="88" y="0"/>
                      </a:cubicBezTo>
                      <a:close/>
                      <a:moveTo>
                        <a:pt x="82" y="28"/>
                      </a:moveTo>
                      <a:cubicBezTo>
                        <a:pt x="83" y="25"/>
                        <a:pt x="86" y="19"/>
                        <a:pt x="89" y="17"/>
                      </a:cubicBezTo>
                      <a:cubicBezTo>
                        <a:pt x="91" y="16"/>
                        <a:pt x="95" y="15"/>
                        <a:pt x="96" y="19"/>
                      </a:cubicBezTo>
                      <a:cubicBezTo>
                        <a:pt x="95" y="22"/>
                        <a:pt x="95" y="22"/>
                        <a:pt x="95" y="22"/>
                      </a:cubicBezTo>
                      <a:cubicBezTo>
                        <a:pt x="97" y="22"/>
                        <a:pt x="98" y="21"/>
                        <a:pt x="100" y="22"/>
                      </a:cubicBezTo>
                      <a:cubicBezTo>
                        <a:pt x="103" y="23"/>
                        <a:pt x="101" y="29"/>
                        <a:pt x="99" y="31"/>
                      </a:cubicBezTo>
                      <a:cubicBezTo>
                        <a:pt x="96" y="33"/>
                        <a:pt x="89" y="36"/>
                        <a:pt x="85" y="37"/>
                      </a:cubicBezTo>
                      <a:cubicBezTo>
                        <a:pt x="84" y="35"/>
                        <a:pt x="82" y="33"/>
                        <a:pt x="82" y="32"/>
                      </a:cubicBezTo>
                      <a:lnTo>
                        <a:pt x="82" y="28"/>
                      </a:lnTo>
                      <a:close/>
                      <a:moveTo>
                        <a:pt x="95" y="1"/>
                      </a:moveTo>
                      <a:cubicBezTo>
                        <a:pt x="95" y="1"/>
                        <a:pt x="95" y="1"/>
                        <a:pt x="95" y="1"/>
                      </a:cubicBezTo>
                      <a:cubicBezTo>
                        <a:pt x="95" y="1"/>
                        <a:pt x="95" y="1"/>
                        <a:pt x="95" y="1"/>
                      </a:cubicBezTo>
                      <a:close/>
                      <a:moveTo>
                        <a:pt x="99" y="3"/>
                      </a:moveTo>
                      <a:cubicBezTo>
                        <a:pt x="100" y="3"/>
                        <a:pt x="100" y="3"/>
                        <a:pt x="100" y="3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lnTo>
                        <a:pt x="99" y="3"/>
                      </a:lnTo>
                      <a:close/>
                      <a:moveTo>
                        <a:pt x="80" y="41"/>
                      </a:moveTo>
                      <a:cubicBezTo>
                        <a:pt x="78" y="40"/>
                        <a:pt x="78" y="40"/>
                        <a:pt x="78" y="40"/>
                      </a:cubicBezTo>
                      <a:cubicBezTo>
                        <a:pt x="78" y="36"/>
                        <a:pt x="78" y="36"/>
                        <a:pt x="78" y="36"/>
                      </a:cubicBezTo>
                      <a:cubicBezTo>
                        <a:pt x="79" y="34"/>
                        <a:pt x="82" y="35"/>
                        <a:pt x="83" y="36"/>
                      </a:cubicBezTo>
                      <a:cubicBezTo>
                        <a:pt x="85" y="38"/>
                        <a:pt x="83" y="42"/>
                        <a:pt x="80" y="41"/>
                      </a:cubicBezTo>
                      <a:close/>
                      <a:moveTo>
                        <a:pt x="64" y="18"/>
                      </a:moveTo>
                      <a:cubicBezTo>
                        <a:pt x="65" y="17"/>
                        <a:pt x="65" y="16"/>
                        <a:pt x="66" y="16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3" y="15"/>
                        <a:pt x="74" y="13"/>
                        <a:pt x="77" y="15"/>
                      </a:cubicBezTo>
                      <a:cubicBezTo>
                        <a:pt x="83" y="17"/>
                        <a:pt x="81" y="24"/>
                        <a:pt x="80" y="29"/>
                      </a:cubicBezTo>
                      <a:cubicBezTo>
                        <a:pt x="79" y="33"/>
                        <a:pt x="79" y="33"/>
                        <a:pt x="79" y="33"/>
                      </a:cubicBezTo>
                      <a:cubicBezTo>
                        <a:pt x="78" y="34"/>
                        <a:pt x="77" y="34"/>
                        <a:pt x="76" y="34"/>
                      </a:cubicBezTo>
                      <a:cubicBezTo>
                        <a:pt x="72" y="30"/>
                        <a:pt x="72" y="30"/>
                        <a:pt x="72" y="30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68" y="25"/>
                        <a:pt x="62" y="21"/>
                        <a:pt x="64" y="18"/>
                      </a:cubicBezTo>
                      <a:close/>
                      <a:moveTo>
                        <a:pt x="57" y="35"/>
                      </a:moveTo>
                      <a:cubicBezTo>
                        <a:pt x="58" y="32"/>
                        <a:pt x="58" y="32"/>
                        <a:pt x="58" y="32"/>
                      </a:cubicBezTo>
                      <a:cubicBezTo>
                        <a:pt x="59" y="30"/>
                        <a:pt x="58" y="29"/>
                        <a:pt x="58" y="28"/>
                      </a:cubicBezTo>
                      <a:cubicBezTo>
                        <a:pt x="62" y="21"/>
                        <a:pt x="69" y="29"/>
                        <a:pt x="71" y="32"/>
                      </a:cubicBezTo>
                      <a:cubicBezTo>
                        <a:pt x="73" y="33"/>
                        <a:pt x="75" y="35"/>
                        <a:pt x="75" y="38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cubicBezTo>
                        <a:pt x="63" y="41"/>
                        <a:pt x="63" y="41"/>
                        <a:pt x="63" y="41"/>
                      </a:cubicBezTo>
                      <a:cubicBezTo>
                        <a:pt x="60" y="41"/>
                        <a:pt x="55" y="39"/>
                        <a:pt x="57" y="35"/>
                      </a:cubicBezTo>
                      <a:close/>
                      <a:moveTo>
                        <a:pt x="40" y="36"/>
                      </a:moveTo>
                      <a:cubicBezTo>
                        <a:pt x="25" y="41"/>
                        <a:pt x="11" y="35"/>
                        <a:pt x="5" y="18"/>
                      </a:cubicBezTo>
                      <a:cubicBezTo>
                        <a:pt x="9" y="19"/>
                        <a:pt x="11" y="23"/>
                        <a:pt x="14" y="25"/>
                      </a:cubicBezTo>
                      <a:cubicBezTo>
                        <a:pt x="19" y="29"/>
                        <a:pt x="24" y="31"/>
                        <a:pt x="30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lnTo>
                        <a:pt x="40" y="36"/>
                      </a:lnTo>
                      <a:close/>
                      <a:moveTo>
                        <a:pt x="67" y="70"/>
                      </a:moveTo>
                      <a:cubicBezTo>
                        <a:pt x="67" y="71"/>
                        <a:pt x="67" y="70"/>
                        <a:pt x="67" y="72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6" y="75"/>
                        <a:pt x="65" y="75"/>
                        <a:pt x="63" y="75"/>
                      </a:cubicBezTo>
                      <a:cubicBezTo>
                        <a:pt x="63" y="77"/>
                        <a:pt x="63" y="79"/>
                        <a:pt x="61" y="80"/>
                      </a:cubicBezTo>
                      <a:cubicBezTo>
                        <a:pt x="59" y="79"/>
                        <a:pt x="59" y="79"/>
                        <a:pt x="59" y="79"/>
                      </a:cubicBezTo>
                      <a:cubicBezTo>
                        <a:pt x="57" y="80"/>
                        <a:pt x="57" y="80"/>
                        <a:pt x="57" y="80"/>
                      </a:cubicBezTo>
                      <a:cubicBezTo>
                        <a:pt x="55" y="80"/>
                        <a:pt x="55" y="78"/>
                        <a:pt x="55" y="78"/>
                      </a:cubicBezTo>
                      <a:cubicBezTo>
                        <a:pt x="54" y="78"/>
                        <a:pt x="54" y="78"/>
                        <a:pt x="54" y="78"/>
                      </a:cubicBezTo>
                      <a:cubicBezTo>
                        <a:pt x="52" y="79"/>
                        <a:pt x="50" y="78"/>
                        <a:pt x="50" y="76"/>
                      </a:cubicBezTo>
                      <a:cubicBezTo>
                        <a:pt x="49" y="76"/>
                        <a:pt x="48" y="76"/>
                        <a:pt x="48" y="74"/>
                      </a:cubicBezTo>
                      <a:cubicBezTo>
                        <a:pt x="48" y="73"/>
                        <a:pt x="48" y="73"/>
                        <a:pt x="48" y="73"/>
                      </a:cubicBezTo>
                      <a:cubicBezTo>
                        <a:pt x="49" y="71"/>
                        <a:pt x="49" y="71"/>
                        <a:pt x="49" y="71"/>
                      </a:cubicBezTo>
                      <a:cubicBezTo>
                        <a:pt x="47" y="71"/>
                        <a:pt x="45" y="71"/>
                        <a:pt x="45" y="69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6" y="66"/>
                        <a:pt x="45" y="66"/>
                        <a:pt x="45" y="65"/>
                      </a:cubicBezTo>
                      <a:cubicBezTo>
                        <a:pt x="46" y="64"/>
                        <a:pt x="47" y="63"/>
                        <a:pt x="49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2"/>
                        <a:pt x="51" y="62"/>
                        <a:pt x="51" y="62"/>
                      </a:cubicBezTo>
                      <a:cubicBezTo>
                        <a:pt x="51" y="64"/>
                        <a:pt x="52" y="64"/>
                        <a:pt x="53" y="65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6" y="67"/>
                        <a:pt x="56" y="67"/>
                        <a:pt x="56" y="67"/>
                      </a:cubicBezTo>
                      <a:cubicBezTo>
                        <a:pt x="57" y="66"/>
                        <a:pt x="57" y="64"/>
                        <a:pt x="57" y="63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0"/>
                        <a:pt x="56" y="58"/>
                        <a:pt x="55" y="59"/>
                      </a:cubicBezTo>
                      <a:cubicBezTo>
                        <a:pt x="54" y="59"/>
                        <a:pt x="54" y="60"/>
                        <a:pt x="53" y="60"/>
                      </a:cubicBezTo>
                      <a:cubicBezTo>
                        <a:pt x="53" y="60"/>
                        <a:pt x="51" y="59"/>
                        <a:pt x="51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0"/>
                        <a:pt x="51" y="59"/>
                        <a:pt x="52" y="59"/>
                      </a:cubicBez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5" y="58"/>
                        <a:pt x="55" y="58"/>
                        <a:pt x="55" y="58"/>
                      </a:cubicBezTo>
                      <a:cubicBezTo>
                        <a:pt x="57" y="58"/>
                        <a:pt x="57" y="59"/>
                        <a:pt x="57" y="61"/>
                      </a:cubicBezTo>
                      <a:cubicBezTo>
                        <a:pt x="59" y="60"/>
                        <a:pt x="59" y="59"/>
                        <a:pt x="61" y="58"/>
                      </a:cubicBezTo>
                      <a:cubicBezTo>
                        <a:pt x="63" y="58"/>
                        <a:pt x="63" y="59"/>
                        <a:pt x="63" y="60"/>
                      </a:cubicBezTo>
                      <a:cubicBezTo>
                        <a:pt x="65" y="61"/>
                        <a:pt x="65" y="61"/>
                        <a:pt x="65" y="61"/>
                      </a:cubicBezTo>
                      <a:cubicBezTo>
                        <a:pt x="66" y="62"/>
                        <a:pt x="66" y="64"/>
                        <a:pt x="65" y="65"/>
                      </a:cubicBezTo>
                      <a:cubicBezTo>
                        <a:pt x="64" y="66"/>
                        <a:pt x="64" y="66"/>
                        <a:pt x="64" y="66"/>
                      </a:cubicBezTo>
                      <a:cubicBezTo>
                        <a:pt x="66" y="67"/>
                        <a:pt x="68" y="68"/>
                        <a:pt x="67" y="70"/>
                      </a:cubicBezTo>
                      <a:close/>
                      <a:moveTo>
                        <a:pt x="66" y="58"/>
                      </a:moveTo>
                      <a:cubicBezTo>
                        <a:pt x="65" y="57"/>
                        <a:pt x="65" y="55"/>
                        <a:pt x="63" y="54"/>
                      </a:cubicBezTo>
                      <a:cubicBezTo>
                        <a:pt x="62" y="53"/>
                        <a:pt x="61" y="54"/>
                        <a:pt x="60" y="52"/>
                      </a:cubicBezTo>
                      <a:cubicBezTo>
                        <a:pt x="56" y="46"/>
                        <a:pt x="72" y="38"/>
                        <a:pt x="76" y="40"/>
                      </a:cubicBezTo>
                      <a:cubicBezTo>
                        <a:pt x="83" y="44"/>
                        <a:pt x="73" y="60"/>
                        <a:pt x="66" y="58"/>
                      </a:cubicBezTo>
                      <a:close/>
                      <a:moveTo>
                        <a:pt x="89" y="60"/>
                      </a:moveTo>
                      <a:cubicBezTo>
                        <a:pt x="86" y="62"/>
                        <a:pt x="84" y="59"/>
                        <a:pt x="83" y="60"/>
                      </a:cubicBezTo>
                      <a:cubicBezTo>
                        <a:pt x="82" y="60"/>
                        <a:pt x="83" y="64"/>
                        <a:pt x="78" y="63"/>
                      </a:cubicBezTo>
                      <a:cubicBezTo>
                        <a:pt x="72" y="61"/>
                        <a:pt x="78" y="53"/>
                        <a:pt x="79" y="48"/>
                      </a:cubicBezTo>
                      <a:cubicBezTo>
                        <a:pt x="80" y="47"/>
                        <a:pt x="81" y="43"/>
                        <a:pt x="83" y="43"/>
                      </a:cubicBez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8" y="48"/>
                        <a:pt x="93" y="56"/>
                        <a:pt x="89" y="60"/>
                      </a:cubicBezTo>
                      <a:close/>
                      <a:moveTo>
                        <a:pt x="104" y="44"/>
                      </a:moveTo>
                      <a:cubicBezTo>
                        <a:pt x="104" y="46"/>
                        <a:pt x="102" y="46"/>
                        <a:pt x="101" y="47"/>
                      </a:cubicBezTo>
                      <a:cubicBezTo>
                        <a:pt x="100" y="49"/>
                        <a:pt x="104" y="55"/>
                        <a:pt x="96" y="54"/>
                      </a:cubicBezTo>
                      <a:cubicBezTo>
                        <a:pt x="93" y="53"/>
                        <a:pt x="91" y="50"/>
                        <a:pt x="89" y="48"/>
                      </a:cubicBezTo>
                      <a:cubicBezTo>
                        <a:pt x="88" y="46"/>
                        <a:pt x="83" y="41"/>
                        <a:pt x="85" y="39"/>
                      </a:cubicBezTo>
                      <a:cubicBezTo>
                        <a:pt x="89" y="38"/>
                        <a:pt x="89" y="38"/>
                        <a:pt x="89" y="38"/>
                      </a:cubicBezTo>
                      <a:cubicBezTo>
                        <a:pt x="91" y="37"/>
                        <a:pt x="93" y="36"/>
                        <a:pt x="95" y="36"/>
                      </a:cubicBezTo>
                      <a:cubicBezTo>
                        <a:pt x="99" y="35"/>
                        <a:pt x="106" y="39"/>
                        <a:pt x="104" y="44"/>
                      </a:cubicBezTo>
                      <a:close/>
                      <a:moveTo>
                        <a:pt x="113" y="26"/>
                      </a:moveTo>
                      <a:cubicBezTo>
                        <a:pt x="113" y="26"/>
                        <a:pt x="113" y="25"/>
                        <a:pt x="112" y="24"/>
                      </a:cubicBezTo>
                      <a:cubicBezTo>
                        <a:pt x="112" y="23"/>
                        <a:pt x="111" y="21"/>
                        <a:pt x="111" y="20"/>
                      </a:cubicBezTo>
                      <a:cubicBezTo>
                        <a:pt x="110" y="19"/>
                        <a:pt x="110" y="18"/>
                        <a:pt x="110" y="17"/>
                      </a:cubicBezTo>
                      <a:cubicBezTo>
                        <a:pt x="109" y="16"/>
                        <a:pt x="109" y="15"/>
                        <a:pt x="108" y="14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9" y="15"/>
                        <a:pt x="109" y="16"/>
                        <a:pt x="109" y="16"/>
                      </a:cubicBezTo>
                      <a:cubicBezTo>
                        <a:pt x="109" y="15"/>
                        <a:pt x="109" y="15"/>
                        <a:pt x="108" y="13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7" y="12"/>
                        <a:pt x="107" y="12"/>
                        <a:pt x="107" y="11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5" y="8"/>
                        <a:pt x="103" y="6"/>
                        <a:pt x="102" y="5"/>
                      </a:cubicBezTo>
                      <a:cubicBezTo>
                        <a:pt x="100" y="3"/>
                        <a:pt x="99" y="2"/>
                        <a:pt x="98" y="2"/>
                      </a:cubicBezTo>
                      <a:cubicBezTo>
                        <a:pt x="97" y="1"/>
                        <a:pt x="96" y="1"/>
                        <a:pt x="95" y="0"/>
                      </a:cubicBezTo>
                      <a:cubicBezTo>
                        <a:pt x="95" y="1"/>
                        <a:pt x="95" y="1"/>
                        <a:pt x="95" y="1"/>
                      </a:cubicBezTo>
                      <a:cubicBezTo>
                        <a:pt x="97" y="1"/>
                        <a:pt x="99" y="2"/>
                        <a:pt x="100" y="3"/>
                      </a:cubicBezTo>
                      <a:cubicBezTo>
                        <a:pt x="103" y="6"/>
                        <a:pt x="106" y="9"/>
                        <a:pt x="108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10" y="17"/>
                        <a:pt x="111" y="21"/>
                        <a:pt x="112" y="24"/>
                      </a:cubicBezTo>
                      <a:cubicBezTo>
                        <a:pt x="113" y="26"/>
                        <a:pt x="113" y="27"/>
                        <a:pt x="11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1249"/>
                <p:cNvSpPr/>
                <p:nvPr/>
              </p:nvSpPr>
              <p:spPr bwMode="auto">
                <a:xfrm>
                  <a:off x="6196013" y="3117850"/>
                  <a:ext cx="14287" cy="9525"/>
                </a:xfrm>
                <a:custGeom>
                  <a:avLst/>
                  <a:gdLst>
                    <a:gd name="T0" fmla="*/ 1 w 3"/>
                    <a:gd name="T1" fmla="*/ 2 h 2"/>
                    <a:gd name="T2" fmla="*/ 2 w 3"/>
                    <a:gd name="T3" fmla="*/ 0 h 2"/>
                    <a:gd name="T4" fmla="*/ 1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250"/>
                <p:cNvSpPr/>
                <p:nvPr/>
              </p:nvSpPr>
              <p:spPr bwMode="auto">
                <a:xfrm>
                  <a:off x="6196013" y="3127375"/>
                  <a:ext cx="41275" cy="41275"/>
                </a:xfrm>
                <a:custGeom>
                  <a:avLst/>
                  <a:gdLst>
                    <a:gd name="T0" fmla="*/ 2 w 9"/>
                    <a:gd name="T1" fmla="*/ 0 h 9"/>
                    <a:gd name="T2" fmla="*/ 2 w 9"/>
                    <a:gd name="T3" fmla="*/ 2 h 9"/>
                    <a:gd name="T4" fmla="*/ 0 w 9"/>
                    <a:gd name="T5" fmla="*/ 7 h 9"/>
                    <a:gd name="T6" fmla="*/ 2 w 9"/>
                    <a:gd name="T7" fmla="*/ 9 h 9"/>
                    <a:gd name="T8" fmla="*/ 4 w 9"/>
                    <a:gd name="T9" fmla="*/ 8 h 9"/>
                    <a:gd name="T10" fmla="*/ 6 w 9"/>
                    <a:gd name="T11" fmla="*/ 9 h 9"/>
                    <a:gd name="T12" fmla="*/ 7 w 9"/>
                    <a:gd name="T13" fmla="*/ 8 h 9"/>
                    <a:gd name="T14" fmla="*/ 2 w 9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2" y="0"/>
                      </a:moveTo>
                      <a:cubicBezTo>
                        <a:pt x="2" y="1"/>
                        <a:pt x="2" y="1"/>
                        <a:pt x="2" y="2"/>
                      </a:cubicBezTo>
                      <a:cubicBezTo>
                        <a:pt x="2" y="3"/>
                        <a:pt x="0" y="7"/>
                        <a:pt x="0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3" y="9"/>
                        <a:pt x="4" y="8"/>
                        <a:pt x="4" y="8"/>
                      </a:cubicBezTo>
                      <a:cubicBezTo>
                        <a:pt x="5" y="8"/>
                        <a:pt x="5" y="9"/>
                        <a:pt x="6" y="9"/>
                      </a:cubicBezTo>
                      <a:cubicBezTo>
                        <a:pt x="6" y="9"/>
                        <a:pt x="7" y="8"/>
                        <a:pt x="7" y="8"/>
                      </a:cubicBezTo>
                      <a:cubicBezTo>
                        <a:pt x="9" y="5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251"/>
                <p:cNvSpPr/>
                <p:nvPr/>
              </p:nvSpPr>
              <p:spPr bwMode="auto">
                <a:xfrm>
                  <a:off x="6205538" y="3113088"/>
                  <a:ext cx="46037" cy="38100"/>
                </a:xfrm>
                <a:custGeom>
                  <a:avLst/>
                  <a:gdLst>
                    <a:gd name="T0" fmla="*/ 6 w 10"/>
                    <a:gd name="T1" fmla="*/ 0 h 8"/>
                    <a:gd name="T2" fmla="*/ 1 w 10"/>
                    <a:gd name="T3" fmla="*/ 3 h 8"/>
                    <a:gd name="T4" fmla="*/ 3 w 10"/>
                    <a:gd name="T5" fmla="*/ 4 h 8"/>
                    <a:gd name="T6" fmla="*/ 6 w 10"/>
                    <a:gd name="T7" fmla="*/ 7 h 8"/>
                    <a:gd name="T8" fmla="*/ 9 w 10"/>
                    <a:gd name="T9" fmla="*/ 6 h 8"/>
                    <a:gd name="T10" fmla="*/ 9 w 10"/>
                    <a:gd name="T11" fmla="*/ 4 h 8"/>
                    <a:gd name="T12" fmla="*/ 10 w 10"/>
                    <a:gd name="T13" fmla="*/ 3 h 8"/>
                    <a:gd name="T14" fmla="*/ 6 w 10"/>
                    <a:gd name="T1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cubicBezTo>
                        <a:pt x="5" y="0"/>
                        <a:pt x="0" y="0"/>
                        <a:pt x="1" y="3"/>
                      </a:cubicBez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4" y="6"/>
                        <a:pt x="5" y="7"/>
                        <a:pt x="6" y="7"/>
                      </a:cubicBezTo>
                      <a:cubicBezTo>
                        <a:pt x="8" y="8"/>
                        <a:pt x="9" y="7"/>
                        <a:pt x="9" y="6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1"/>
                        <a:pt x="8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252"/>
                <p:cNvSpPr/>
                <p:nvPr/>
              </p:nvSpPr>
              <p:spPr bwMode="auto">
                <a:xfrm>
                  <a:off x="6149975" y="3089275"/>
                  <a:ext cx="46037" cy="38100"/>
                </a:xfrm>
                <a:custGeom>
                  <a:avLst/>
                  <a:gdLst>
                    <a:gd name="T0" fmla="*/ 6 w 10"/>
                    <a:gd name="T1" fmla="*/ 8 h 8"/>
                    <a:gd name="T2" fmla="*/ 8 w 10"/>
                    <a:gd name="T3" fmla="*/ 7 h 8"/>
                    <a:gd name="T4" fmla="*/ 10 w 10"/>
                    <a:gd name="T5" fmla="*/ 7 h 8"/>
                    <a:gd name="T6" fmla="*/ 9 w 10"/>
                    <a:gd name="T7" fmla="*/ 6 h 8"/>
                    <a:gd name="T8" fmla="*/ 8 w 10"/>
                    <a:gd name="T9" fmla="*/ 3 h 8"/>
                    <a:gd name="T10" fmla="*/ 5 w 10"/>
                    <a:gd name="T11" fmla="*/ 2 h 8"/>
                    <a:gd name="T12" fmla="*/ 2 w 10"/>
                    <a:gd name="T13" fmla="*/ 4 h 8"/>
                    <a:gd name="T14" fmla="*/ 1 w 10"/>
                    <a:gd name="T15" fmla="*/ 7 h 8"/>
                    <a:gd name="T16" fmla="*/ 3 w 10"/>
                    <a:gd name="T17" fmla="*/ 8 h 8"/>
                    <a:gd name="T18" fmla="*/ 4 w 10"/>
                    <a:gd name="T19" fmla="*/ 8 h 8"/>
                    <a:gd name="T20" fmla="*/ 6 w 10"/>
                    <a:gd name="T2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" h="8">
                      <a:moveTo>
                        <a:pt x="6" y="8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3"/>
                        <a:pt x="6" y="2"/>
                        <a:pt x="5" y="2"/>
                      </a:cubicBezTo>
                      <a:cubicBezTo>
                        <a:pt x="2" y="0"/>
                        <a:pt x="0" y="4"/>
                        <a:pt x="2" y="4"/>
                      </a:cubicBezTo>
                      <a:cubicBezTo>
                        <a:pt x="2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253"/>
                <p:cNvSpPr/>
                <p:nvPr/>
              </p:nvSpPr>
              <p:spPr bwMode="auto">
                <a:xfrm>
                  <a:off x="6162675" y="3117850"/>
                  <a:ext cx="38100" cy="41275"/>
                </a:xfrm>
                <a:custGeom>
                  <a:avLst/>
                  <a:gdLst>
                    <a:gd name="T0" fmla="*/ 1 w 8"/>
                    <a:gd name="T1" fmla="*/ 4 h 9"/>
                    <a:gd name="T2" fmla="*/ 3 w 8"/>
                    <a:gd name="T3" fmla="*/ 7 h 9"/>
                    <a:gd name="T4" fmla="*/ 3 w 8"/>
                    <a:gd name="T5" fmla="*/ 8 h 9"/>
                    <a:gd name="T6" fmla="*/ 5 w 8"/>
                    <a:gd name="T7" fmla="*/ 9 h 9"/>
                    <a:gd name="T8" fmla="*/ 8 w 8"/>
                    <a:gd name="T9" fmla="*/ 3 h 9"/>
                    <a:gd name="T10" fmla="*/ 1 w 8"/>
                    <a:gd name="T1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9">
                      <a:moveTo>
                        <a:pt x="1" y="4"/>
                      </a:moveTo>
                      <a:cubicBezTo>
                        <a:pt x="0" y="6"/>
                        <a:pt x="1" y="8"/>
                        <a:pt x="3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4" y="9"/>
                        <a:pt x="5" y="9"/>
                      </a:cubicBezTo>
                      <a:cubicBezTo>
                        <a:pt x="7" y="9"/>
                        <a:pt x="8" y="5"/>
                        <a:pt x="8" y="3"/>
                      </a:cubicBezTo>
                      <a:cubicBezTo>
                        <a:pt x="8" y="0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254"/>
                <p:cNvSpPr/>
                <p:nvPr/>
              </p:nvSpPr>
              <p:spPr bwMode="auto">
                <a:xfrm>
                  <a:off x="6149975" y="3192463"/>
                  <a:ext cx="26987" cy="0"/>
                </a:xfrm>
                <a:custGeom>
                  <a:avLst/>
                  <a:gdLst>
                    <a:gd name="T0" fmla="*/ 3 w 6"/>
                    <a:gd name="T1" fmla="*/ 6 w 6"/>
                    <a:gd name="T2" fmla="*/ 4 w 6"/>
                    <a:gd name="T3" fmla="*/ 0 w 6"/>
                    <a:gd name="T4" fmla="*/ 3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6">
                      <a:moveTo>
                        <a:pt x="3" y="0"/>
                      </a:move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255"/>
                <p:cNvSpPr>
                  <a:spLocks noEditPoints="1"/>
                </p:cNvSpPr>
                <p:nvPr/>
              </p:nvSpPr>
              <p:spPr bwMode="auto">
                <a:xfrm>
                  <a:off x="5511800" y="2716213"/>
                  <a:ext cx="134937" cy="98425"/>
                </a:xfrm>
                <a:custGeom>
                  <a:avLst/>
                  <a:gdLst>
                    <a:gd name="T0" fmla="*/ 8 w 29"/>
                    <a:gd name="T1" fmla="*/ 13 h 21"/>
                    <a:gd name="T2" fmla="*/ 8 w 29"/>
                    <a:gd name="T3" fmla="*/ 13 h 21"/>
                    <a:gd name="T4" fmla="*/ 11 w 29"/>
                    <a:gd name="T5" fmla="*/ 11 h 21"/>
                    <a:gd name="T6" fmla="*/ 12 w 29"/>
                    <a:gd name="T7" fmla="*/ 11 h 21"/>
                    <a:gd name="T8" fmla="*/ 8 w 29"/>
                    <a:gd name="T9" fmla="*/ 13 h 21"/>
                    <a:gd name="T10" fmla="*/ 14 w 29"/>
                    <a:gd name="T11" fmla="*/ 9 h 21"/>
                    <a:gd name="T12" fmla="*/ 22 w 29"/>
                    <a:gd name="T13" fmla="*/ 3 h 21"/>
                    <a:gd name="T14" fmla="*/ 22 w 29"/>
                    <a:gd name="T15" fmla="*/ 4 h 21"/>
                    <a:gd name="T16" fmla="*/ 21 w 29"/>
                    <a:gd name="T17" fmla="*/ 4 h 21"/>
                    <a:gd name="T18" fmla="*/ 16 w 29"/>
                    <a:gd name="T19" fmla="*/ 5 h 21"/>
                    <a:gd name="T20" fmla="*/ 19 w 29"/>
                    <a:gd name="T21" fmla="*/ 4 h 21"/>
                    <a:gd name="T22" fmla="*/ 11 w 29"/>
                    <a:gd name="T23" fmla="*/ 8 h 21"/>
                    <a:gd name="T24" fmla="*/ 12 w 29"/>
                    <a:gd name="T25" fmla="*/ 8 h 21"/>
                    <a:gd name="T26" fmla="*/ 1 w 29"/>
                    <a:gd name="T27" fmla="*/ 18 h 21"/>
                    <a:gd name="T28" fmla="*/ 8 w 29"/>
                    <a:gd name="T29" fmla="*/ 11 h 21"/>
                    <a:gd name="T30" fmla="*/ 11 w 29"/>
                    <a:gd name="T31" fmla="*/ 8 h 21"/>
                    <a:gd name="T32" fmla="*/ 8 w 29"/>
                    <a:gd name="T33" fmla="*/ 10 h 21"/>
                    <a:gd name="T34" fmla="*/ 6 w 29"/>
                    <a:gd name="T35" fmla="*/ 12 h 21"/>
                    <a:gd name="T36" fmla="*/ 2 w 29"/>
                    <a:gd name="T37" fmla="*/ 15 h 21"/>
                    <a:gd name="T38" fmla="*/ 2 w 29"/>
                    <a:gd name="T39" fmla="*/ 15 h 21"/>
                    <a:gd name="T40" fmla="*/ 5 w 29"/>
                    <a:gd name="T41" fmla="*/ 12 h 21"/>
                    <a:gd name="T42" fmla="*/ 3 w 29"/>
                    <a:gd name="T43" fmla="*/ 14 h 21"/>
                    <a:gd name="T44" fmla="*/ 6 w 29"/>
                    <a:gd name="T45" fmla="*/ 11 h 21"/>
                    <a:gd name="T46" fmla="*/ 6 w 29"/>
                    <a:gd name="T47" fmla="*/ 11 h 21"/>
                    <a:gd name="T48" fmla="*/ 6 w 29"/>
                    <a:gd name="T49" fmla="*/ 11 h 21"/>
                    <a:gd name="T50" fmla="*/ 10 w 29"/>
                    <a:gd name="T51" fmla="*/ 8 h 21"/>
                    <a:gd name="T52" fmla="*/ 17 w 29"/>
                    <a:gd name="T53" fmla="*/ 4 h 21"/>
                    <a:gd name="T54" fmla="*/ 16 w 29"/>
                    <a:gd name="T55" fmla="*/ 4 h 21"/>
                    <a:gd name="T56" fmla="*/ 20 w 29"/>
                    <a:gd name="T57" fmla="*/ 3 h 21"/>
                    <a:gd name="T58" fmla="*/ 21 w 29"/>
                    <a:gd name="T59" fmla="*/ 3 h 21"/>
                    <a:gd name="T60" fmla="*/ 25 w 29"/>
                    <a:gd name="T61" fmla="*/ 2 h 21"/>
                    <a:gd name="T62" fmla="*/ 29 w 29"/>
                    <a:gd name="T63" fmla="*/ 0 h 21"/>
                    <a:gd name="T64" fmla="*/ 20 w 29"/>
                    <a:gd name="T65" fmla="*/ 2 h 21"/>
                    <a:gd name="T66" fmla="*/ 4 w 29"/>
                    <a:gd name="T67" fmla="*/ 12 h 21"/>
                    <a:gd name="T68" fmla="*/ 2 w 29"/>
                    <a:gd name="T69" fmla="*/ 14 h 21"/>
                    <a:gd name="T70" fmla="*/ 2 w 29"/>
                    <a:gd name="T71" fmla="*/ 15 h 21"/>
                    <a:gd name="T72" fmla="*/ 0 w 29"/>
                    <a:gd name="T73" fmla="*/ 19 h 21"/>
                    <a:gd name="T74" fmla="*/ 8 w 29"/>
                    <a:gd name="T75" fmla="*/ 13 h 21"/>
                    <a:gd name="T76" fmla="*/ 8 w 29"/>
                    <a:gd name="T77" fmla="*/ 13 h 21"/>
                    <a:gd name="T78" fmla="*/ 7 w 29"/>
                    <a:gd name="T79" fmla="*/ 14 h 21"/>
                    <a:gd name="T80" fmla="*/ 27 w 29"/>
                    <a:gd name="T81" fmla="*/ 1 h 21"/>
                    <a:gd name="T82" fmla="*/ 22 w 29"/>
                    <a:gd name="T83" fmla="*/ 2 h 21"/>
                    <a:gd name="T84" fmla="*/ 16 w 29"/>
                    <a:gd name="T85" fmla="*/ 4 h 21"/>
                    <a:gd name="T86" fmla="*/ 15 w 29"/>
                    <a:gd name="T87" fmla="*/ 5 h 21"/>
                    <a:gd name="T88" fmla="*/ 11 w 29"/>
                    <a:gd name="T89" fmla="*/ 7 h 21"/>
                    <a:gd name="T90" fmla="*/ 9 w 29"/>
                    <a:gd name="T91" fmla="*/ 8 h 21"/>
                    <a:gd name="T92" fmla="*/ 8 w 29"/>
                    <a:gd name="T93" fmla="*/ 10 h 21"/>
                    <a:gd name="T94" fmla="*/ 7 w 29"/>
                    <a:gd name="T95" fmla="*/ 10 h 21"/>
                    <a:gd name="T96" fmla="*/ 5 w 29"/>
                    <a:gd name="T97" fmla="*/ 12 h 21"/>
                    <a:gd name="T98" fmla="*/ 5 w 29"/>
                    <a:gd name="T99" fmla="*/ 12 h 21"/>
                    <a:gd name="T100" fmla="*/ 1 w 29"/>
                    <a:gd name="T101" fmla="*/ 16 h 21"/>
                    <a:gd name="T102" fmla="*/ 0 w 29"/>
                    <a:gd name="T103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9" h="21">
                      <a:moveTo>
                        <a:pt x="0" y="21"/>
                      </a:moveTo>
                      <a:cubicBezTo>
                        <a:pt x="0" y="20"/>
                        <a:pt x="1" y="20"/>
                        <a:pt x="1" y="19"/>
                      </a:cubicBezTo>
                      <a:cubicBezTo>
                        <a:pt x="2" y="18"/>
                        <a:pt x="4" y="17"/>
                        <a:pt x="5" y="16"/>
                      </a:cubicBezTo>
                      <a:cubicBezTo>
                        <a:pt x="5" y="15"/>
                        <a:pt x="6" y="15"/>
                        <a:pt x="6" y="14"/>
                      </a:cubicBezTo>
                      <a:cubicBezTo>
                        <a:pt x="7" y="14"/>
                        <a:pt x="7" y="14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9" y="12"/>
                        <a:pt x="10" y="12"/>
                        <a:pt x="11" y="11"/>
                      </a:cubicBezTo>
                      <a:cubicBezTo>
                        <a:pt x="11" y="11"/>
                        <a:pt x="12" y="11"/>
                        <a:pt x="12" y="11"/>
                      </a:cubicBezTo>
                      <a:cubicBezTo>
                        <a:pt x="14" y="9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11"/>
                        <a:pt x="10" y="12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0" y="12"/>
                        <a:pt x="11" y="11"/>
                        <a:pt x="12" y="11"/>
                      </a:cubicBezTo>
                      <a:cubicBezTo>
                        <a:pt x="13" y="11"/>
                        <a:pt x="13" y="10"/>
                        <a:pt x="14" y="9"/>
                      </a:cubicBezTo>
                      <a:cubicBezTo>
                        <a:pt x="15" y="9"/>
                        <a:pt x="13" y="10"/>
                        <a:pt x="13" y="10"/>
                      </a:cubicBezTo>
                      <a:cubicBezTo>
                        <a:pt x="14" y="10"/>
                        <a:pt x="16" y="8"/>
                        <a:pt x="18" y="6"/>
                      </a:cubicBezTo>
                      <a:cubicBezTo>
                        <a:pt x="19" y="5"/>
                        <a:pt x="19" y="5"/>
                        <a:pt x="20" y="5"/>
                      </a:cubicBezTo>
                      <a:cubicBezTo>
                        <a:pt x="20" y="5"/>
                        <a:pt x="20" y="5"/>
                        <a:pt x="21" y="4"/>
                      </a:cubicBezTo>
                      <a:cubicBezTo>
                        <a:pt x="21" y="4"/>
                        <a:pt x="21" y="4"/>
                        <a:pt x="22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19" y="5"/>
                        <a:pt x="17" y="6"/>
                        <a:pt x="15" y="8"/>
                      </a:cubicBezTo>
                      <a:cubicBezTo>
                        <a:pt x="14" y="9"/>
                        <a:pt x="16" y="7"/>
                        <a:pt x="17" y="7"/>
                      </a:cubicBezTo>
                      <a:cubicBezTo>
                        <a:pt x="19" y="5"/>
                        <a:pt x="20" y="4"/>
                        <a:pt x="21" y="4"/>
                      </a:cubicBezTo>
                      <a:cubicBezTo>
                        <a:pt x="21" y="4"/>
                        <a:pt x="21" y="4"/>
                        <a:pt x="22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4"/>
                        <a:pt x="19" y="5"/>
                        <a:pt x="18" y="6"/>
                      </a:cubicBezTo>
                      <a:cubicBezTo>
                        <a:pt x="16" y="7"/>
                        <a:pt x="17" y="6"/>
                        <a:pt x="19" y="5"/>
                      </a:cubicBezTo>
                      <a:cubicBezTo>
                        <a:pt x="20" y="5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4"/>
                        <a:pt x="18" y="4"/>
                        <a:pt x="17" y="5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5"/>
                        <a:pt x="16" y="6"/>
                        <a:pt x="16" y="5"/>
                      </a:cubicBezTo>
                      <a:cubicBezTo>
                        <a:pt x="18" y="5"/>
                        <a:pt x="19" y="4"/>
                        <a:pt x="20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4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7" y="5"/>
                      </a:cubicBezTo>
                      <a:cubicBezTo>
                        <a:pt x="15" y="6"/>
                        <a:pt x="14" y="6"/>
                        <a:pt x="13" y="7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7"/>
                        <a:pt x="12" y="8"/>
                        <a:pt x="11" y="8"/>
                      </a:cubicBezTo>
                      <a:cubicBezTo>
                        <a:pt x="11" y="8"/>
                        <a:pt x="10" y="9"/>
                        <a:pt x="10" y="9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4" y="14"/>
                        <a:pt x="2" y="17"/>
                        <a:pt x="1" y="18"/>
                      </a:cubicBezTo>
                      <a:cubicBezTo>
                        <a:pt x="0" y="19"/>
                        <a:pt x="0" y="19"/>
                        <a:pt x="1" y="18"/>
                      </a:cubicBezTo>
                      <a:cubicBezTo>
                        <a:pt x="2" y="17"/>
                        <a:pt x="3" y="15"/>
                        <a:pt x="5" y="14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1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0" y="9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8" y="10"/>
                        <a:pt x="8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3"/>
                        <a:pt x="4" y="14"/>
                        <a:pt x="3" y="15"/>
                      </a:cubicBezTo>
                      <a:cubicBezTo>
                        <a:pt x="3" y="14"/>
                        <a:pt x="4" y="13"/>
                        <a:pt x="6" y="12"/>
                      </a:cubicBezTo>
                      <a:cubicBezTo>
                        <a:pt x="6" y="12"/>
                        <a:pt x="7" y="11"/>
                        <a:pt x="7" y="11"/>
                      </a:cubicBezTo>
                      <a:cubicBezTo>
                        <a:pt x="8" y="10"/>
                        <a:pt x="9" y="10"/>
                        <a:pt x="9" y="9"/>
                      </a:cubicBezTo>
                      <a:cubicBezTo>
                        <a:pt x="8" y="10"/>
                        <a:pt x="8" y="11"/>
                        <a:pt x="7" y="11"/>
                      </a:cubicBezTo>
                      <a:cubicBezTo>
                        <a:pt x="6" y="12"/>
                        <a:pt x="6" y="12"/>
                        <a:pt x="5" y="13"/>
                      </a:cubicBezTo>
                      <a:cubicBezTo>
                        <a:pt x="4" y="14"/>
                        <a:pt x="3" y="15"/>
                        <a:pt x="2" y="15"/>
                      </a:cubicBezTo>
                      <a:cubicBezTo>
                        <a:pt x="4" y="14"/>
                        <a:pt x="2" y="15"/>
                        <a:pt x="4" y="14"/>
                      </a:cubicBezTo>
                      <a:cubicBezTo>
                        <a:pt x="3" y="14"/>
                        <a:pt x="2" y="15"/>
                        <a:pt x="1" y="16"/>
                      </a:cubicBezTo>
                      <a:cubicBezTo>
                        <a:pt x="1" y="16"/>
                        <a:pt x="2" y="15"/>
                        <a:pt x="2" y="15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4" y="14"/>
                        <a:pt x="5" y="13"/>
                        <a:pt x="5" y="13"/>
                      </a:cubicBezTo>
                      <a:cubicBezTo>
                        <a:pt x="5" y="12"/>
                        <a:pt x="4" y="13"/>
                        <a:pt x="3" y="14"/>
                      </a:cubicBezTo>
                      <a:cubicBezTo>
                        <a:pt x="3" y="14"/>
                        <a:pt x="5" y="13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4" y="13"/>
                        <a:pt x="3" y="14"/>
                        <a:pt x="2" y="15"/>
                      </a:cubicBezTo>
                      <a:cubicBezTo>
                        <a:pt x="2" y="14"/>
                        <a:pt x="4" y="13"/>
                        <a:pt x="4" y="13"/>
                      </a:cubicBezTo>
                      <a:cubicBezTo>
                        <a:pt x="4" y="13"/>
                        <a:pt x="3" y="14"/>
                        <a:pt x="5" y="13"/>
                      </a:cubicBezTo>
                      <a:cubicBezTo>
                        <a:pt x="4" y="13"/>
                        <a:pt x="4" y="13"/>
                        <a:pt x="3" y="14"/>
                      </a:cubicBezTo>
                      <a:cubicBezTo>
                        <a:pt x="4" y="13"/>
                        <a:pt x="4" y="13"/>
                        <a:pt x="5" y="12"/>
                      </a:cubicBezTo>
                      <a:cubicBezTo>
                        <a:pt x="5" y="12"/>
                        <a:pt x="4" y="13"/>
                        <a:pt x="3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6" y="12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6" y="11"/>
                        <a:pt x="5" y="12"/>
                      </a:cubicBezTo>
                      <a:cubicBezTo>
                        <a:pt x="5" y="12"/>
                        <a:pt x="6" y="11"/>
                        <a:pt x="7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9" y="8"/>
                        <a:pt x="8" y="10"/>
                        <a:pt x="9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3" y="6"/>
                        <a:pt x="11" y="7"/>
                        <a:pt x="11" y="7"/>
                      </a:cubicBezTo>
                      <a:cubicBezTo>
                        <a:pt x="12" y="7"/>
                        <a:pt x="12" y="6"/>
                        <a:pt x="13" y="6"/>
                      </a:cubicBezTo>
                      <a:cubicBezTo>
                        <a:pt x="13" y="6"/>
                        <a:pt x="14" y="6"/>
                        <a:pt x="15" y="5"/>
                      </a:cubicBezTo>
                      <a:cubicBezTo>
                        <a:pt x="15" y="5"/>
                        <a:pt x="16" y="4"/>
                        <a:pt x="17" y="4"/>
                      </a:cubicBezTo>
                      <a:cubicBezTo>
                        <a:pt x="18" y="4"/>
                        <a:pt x="18" y="4"/>
                        <a:pt x="19" y="3"/>
                      </a:cubicBezTo>
                      <a:cubicBezTo>
                        <a:pt x="18" y="4"/>
                        <a:pt x="17" y="4"/>
                        <a:pt x="16" y="4"/>
                      </a:cubicBezTo>
                      <a:cubicBezTo>
                        <a:pt x="19" y="3"/>
                        <a:pt x="17" y="4"/>
                        <a:pt x="16" y="4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8" y="4"/>
                        <a:pt x="20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20" y="3"/>
                      </a:cubicBezTo>
                      <a:cubicBezTo>
                        <a:pt x="21" y="2"/>
                        <a:pt x="22" y="2"/>
                        <a:pt x="23" y="2"/>
                      </a:cubicBezTo>
                      <a:cubicBezTo>
                        <a:pt x="24" y="2"/>
                        <a:pt x="22" y="2"/>
                        <a:pt x="23" y="2"/>
                      </a:cubicBezTo>
                      <a:cubicBezTo>
                        <a:pt x="22" y="2"/>
                        <a:pt x="21" y="3"/>
                        <a:pt x="20" y="3"/>
                      </a:cubicBezTo>
                      <a:cubicBezTo>
                        <a:pt x="21" y="3"/>
                        <a:pt x="22" y="2"/>
                        <a:pt x="23" y="2"/>
                      </a:cubicBezTo>
                      <a:cubicBezTo>
                        <a:pt x="22" y="2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19" y="3"/>
                      </a:cubicBezTo>
                      <a:cubicBezTo>
                        <a:pt x="17" y="4"/>
                        <a:pt x="20" y="3"/>
                        <a:pt x="19" y="3"/>
                      </a:cubicBezTo>
                      <a:cubicBezTo>
                        <a:pt x="21" y="3"/>
                        <a:pt x="22" y="3"/>
                        <a:pt x="21" y="3"/>
                      </a:cubicBezTo>
                      <a:cubicBezTo>
                        <a:pt x="22" y="2"/>
                        <a:pt x="23" y="2"/>
                        <a:pt x="24" y="2"/>
                      </a:cubicBezTo>
                      <a:cubicBezTo>
                        <a:pt x="24" y="2"/>
                        <a:pt x="24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1"/>
                        <a:pt x="28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1"/>
                      </a:cubicBezTo>
                      <a:cubicBezTo>
                        <a:pt x="23" y="1"/>
                        <a:pt x="22" y="2"/>
                        <a:pt x="20" y="2"/>
                      </a:cubicBezTo>
                      <a:cubicBezTo>
                        <a:pt x="15" y="4"/>
                        <a:pt x="11" y="6"/>
                        <a:pt x="9" y="8"/>
                      </a:cubicBezTo>
                      <a:cubicBezTo>
                        <a:pt x="8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3"/>
                        <a:pt x="3" y="13"/>
                        <a:pt x="3" y="14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4"/>
                        <a:pt x="3" y="14"/>
                        <a:pt x="4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0" y="17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0"/>
                        <a:pt x="0" y="21"/>
                      </a:cubicBezTo>
                      <a:close/>
                      <a:moveTo>
                        <a:pt x="7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7" y="14"/>
                        <a:pt x="7" y="14"/>
                        <a:pt x="7" y="14"/>
                      </a:cubicBezTo>
                      <a:lnTo>
                        <a:pt x="7" y="13"/>
                      </a:lnTo>
                      <a:close/>
                      <a:moveTo>
                        <a:pt x="27" y="1"/>
                      </a:moveTo>
                      <a:cubicBezTo>
                        <a:pt x="27" y="1"/>
                        <a:pt x="26" y="1"/>
                        <a:pt x="27" y="1"/>
                      </a:cubicBezTo>
                      <a:cubicBezTo>
                        <a:pt x="26" y="1"/>
                        <a:pt x="25" y="1"/>
                        <a:pt x="25" y="1"/>
                      </a:cubicBezTo>
                      <a:cubicBezTo>
                        <a:pt x="25" y="1"/>
                        <a:pt x="26" y="1"/>
                        <a:pt x="27" y="1"/>
                      </a:cubicBezTo>
                      <a:close/>
                      <a:moveTo>
                        <a:pt x="23" y="2"/>
                      </a:moveTo>
                      <a:cubicBezTo>
                        <a:pt x="23" y="2"/>
                        <a:pt x="22" y="2"/>
                        <a:pt x="22" y="2"/>
                      </a:cubicBezTo>
                      <a:cubicBezTo>
                        <a:pt x="21" y="2"/>
                        <a:pt x="23" y="2"/>
                        <a:pt x="23" y="2"/>
                      </a:cubicBezTo>
                      <a:close/>
                      <a:moveTo>
                        <a:pt x="22" y="2"/>
                      </a:move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2" y="2"/>
                      </a:cubicBezTo>
                      <a:close/>
                      <a:moveTo>
                        <a:pt x="17" y="4"/>
                      </a:move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5"/>
                        <a:pt x="14" y="5"/>
                        <a:pt x="14" y="5"/>
                      </a:cubicBezTo>
                      <a:cubicBezTo>
                        <a:pt x="15" y="5"/>
                        <a:pt x="16" y="4"/>
                        <a:pt x="16" y="4"/>
                      </a:cubicBezTo>
                      <a:lnTo>
                        <a:pt x="17" y="4"/>
                      </a:lnTo>
                      <a:close/>
                      <a:moveTo>
                        <a:pt x="16" y="4"/>
                      </a:moveTo>
                      <a:cubicBezTo>
                        <a:pt x="16" y="4"/>
                        <a:pt x="16" y="4"/>
                        <a:pt x="15" y="5"/>
                      </a:cubicBezTo>
                      <a:cubicBezTo>
                        <a:pt x="14" y="5"/>
                        <a:pt x="14" y="5"/>
                        <a:pt x="13" y="6"/>
                      </a:cubicBezTo>
                      <a:cubicBezTo>
                        <a:pt x="13" y="5"/>
                        <a:pt x="15" y="5"/>
                        <a:pt x="16" y="4"/>
                      </a:cubicBezTo>
                      <a:close/>
                      <a:moveTo>
                        <a:pt x="12" y="6"/>
                      </a:moveTo>
                      <a:cubicBezTo>
                        <a:pt x="12" y="6"/>
                        <a:pt x="12" y="6"/>
                        <a:pt x="12" y="6"/>
                      </a:cubicBezTo>
                      <a:moveTo>
                        <a:pt x="11" y="7"/>
                      </a:moveTo>
                      <a:cubicBezTo>
                        <a:pt x="12" y="6"/>
                        <a:pt x="11" y="7"/>
                        <a:pt x="9" y="8"/>
                      </a:cubicBezTo>
                      <a:lnTo>
                        <a:pt x="11" y="7"/>
                      </a:lnTo>
                      <a:close/>
                      <a:moveTo>
                        <a:pt x="9" y="8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9"/>
                        <a:pt x="9" y="9"/>
                        <a:pt x="9" y="9"/>
                      </a:cubicBezTo>
                      <a:lnTo>
                        <a:pt x="9" y="8"/>
                      </a:lnTo>
                      <a:close/>
                      <a:moveTo>
                        <a:pt x="11" y="7"/>
                      </a:moveTo>
                      <a:cubicBezTo>
                        <a:pt x="11" y="7"/>
                        <a:pt x="10" y="8"/>
                        <a:pt x="9" y="8"/>
                      </a:cubicBezTo>
                      <a:cubicBezTo>
                        <a:pt x="9" y="9"/>
                        <a:pt x="8" y="10"/>
                        <a:pt x="8" y="10"/>
                      </a:cubicBezTo>
                      <a:cubicBezTo>
                        <a:pt x="9" y="8"/>
                        <a:pt x="9" y="8"/>
                        <a:pt x="11" y="7"/>
                      </a:cubicBezTo>
                      <a:close/>
                      <a:moveTo>
                        <a:pt x="7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8" y="9"/>
                        <a:pt x="6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5" y="12"/>
                        <a:pt x="5" y="12"/>
                      </a:cubicBezTo>
                      <a:close/>
                      <a:moveTo>
                        <a:pt x="5" y="12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5" y="12"/>
                      </a:cubicBezTo>
                      <a:close/>
                      <a:moveTo>
                        <a:pt x="1" y="16"/>
                      </a:move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lnTo>
                        <a:pt x="1" y="16"/>
                      </a:lnTo>
                      <a:close/>
                      <a:moveTo>
                        <a:pt x="0" y="17"/>
                      </a:moveTo>
                      <a:cubicBezTo>
                        <a:pt x="0" y="17"/>
                        <a:pt x="1" y="17"/>
                        <a:pt x="0" y="17"/>
                      </a:cubicBezTo>
                      <a:cubicBezTo>
                        <a:pt x="1" y="17"/>
                        <a:pt x="2" y="16"/>
                        <a:pt x="4" y="14"/>
                      </a:cubicBezTo>
                      <a:cubicBezTo>
                        <a:pt x="4" y="14"/>
                        <a:pt x="2" y="16"/>
                        <a:pt x="1" y="17"/>
                      </a:cubicBezTo>
                      <a:cubicBezTo>
                        <a:pt x="0" y="18"/>
                        <a:pt x="1" y="1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256"/>
                <p:cNvSpPr>
                  <a:spLocks noEditPoints="1"/>
                </p:cNvSpPr>
                <p:nvPr/>
              </p:nvSpPr>
              <p:spPr bwMode="auto">
                <a:xfrm>
                  <a:off x="5795963" y="3084513"/>
                  <a:ext cx="19050" cy="47625"/>
                </a:xfrm>
                <a:custGeom>
                  <a:avLst/>
                  <a:gdLst>
                    <a:gd name="T0" fmla="*/ 3 w 4"/>
                    <a:gd name="T1" fmla="*/ 1 h 10"/>
                    <a:gd name="T2" fmla="*/ 3 w 4"/>
                    <a:gd name="T3" fmla="*/ 1 h 10"/>
                    <a:gd name="T4" fmla="*/ 3 w 4"/>
                    <a:gd name="T5" fmla="*/ 1 h 10"/>
                    <a:gd name="T6" fmla="*/ 2 w 4"/>
                    <a:gd name="T7" fmla="*/ 3 h 10"/>
                    <a:gd name="T8" fmla="*/ 0 w 4"/>
                    <a:gd name="T9" fmla="*/ 4 h 10"/>
                    <a:gd name="T10" fmla="*/ 0 w 4"/>
                    <a:gd name="T11" fmla="*/ 6 h 10"/>
                    <a:gd name="T12" fmla="*/ 1 w 4"/>
                    <a:gd name="T13" fmla="*/ 8 h 10"/>
                    <a:gd name="T14" fmla="*/ 0 w 4"/>
                    <a:gd name="T15" fmla="*/ 8 h 10"/>
                    <a:gd name="T16" fmla="*/ 1 w 4"/>
                    <a:gd name="T17" fmla="*/ 10 h 10"/>
                    <a:gd name="T18" fmla="*/ 1 w 4"/>
                    <a:gd name="T19" fmla="*/ 10 h 10"/>
                    <a:gd name="T20" fmla="*/ 1 w 4"/>
                    <a:gd name="T21" fmla="*/ 10 h 10"/>
                    <a:gd name="T22" fmla="*/ 1 w 4"/>
                    <a:gd name="T23" fmla="*/ 10 h 10"/>
                    <a:gd name="T24" fmla="*/ 1 w 4"/>
                    <a:gd name="T25" fmla="*/ 10 h 10"/>
                    <a:gd name="T26" fmla="*/ 1 w 4"/>
                    <a:gd name="T27" fmla="*/ 10 h 10"/>
                    <a:gd name="T28" fmla="*/ 1 w 4"/>
                    <a:gd name="T29" fmla="*/ 10 h 10"/>
                    <a:gd name="T30" fmla="*/ 1 w 4"/>
                    <a:gd name="T31" fmla="*/ 10 h 10"/>
                    <a:gd name="T32" fmla="*/ 1 w 4"/>
                    <a:gd name="T33" fmla="*/ 9 h 10"/>
                    <a:gd name="T34" fmla="*/ 1 w 4"/>
                    <a:gd name="T35" fmla="*/ 9 h 10"/>
                    <a:gd name="T36" fmla="*/ 1 w 4"/>
                    <a:gd name="T37" fmla="*/ 9 h 10"/>
                    <a:gd name="T38" fmla="*/ 1 w 4"/>
                    <a:gd name="T39" fmla="*/ 9 h 10"/>
                    <a:gd name="T40" fmla="*/ 1 w 4"/>
                    <a:gd name="T41" fmla="*/ 9 h 10"/>
                    <a:gd name="T42" fmla="*/ 1 w 4"/>
                    <a:gd name="T43" fmla="*/ 8 h 10"/>
                    <a:gd name="T44" fmla="*/ 1 w 4"/>
                    <a:gd name="T45" fmla="*/ 9 h 10"/>
                    <a:gd name="T46" fmla="*/ 1 w 4"/>
                    <a:gd name="T47" fmla="*/ 9 h 10"/>
                    <a:gd name="T48" fmla="*/ 1 w 4"/>
                    <a:gd name="T49" fmla="*/ 9 h 10"/>
                    <a:gd name="T50" fmla="*/ 1 w 4"/>
                    <a:gd name="T51" fmla="*/ 8 h 10"/>
                    <a:gd name="T52" fmla="*/ 1 w 4"/>
                    <a:gd name="T53" fmla="*/ 8 h 10"/>
                    <a:gd name="T54" fmla="*/ 1 w 4"/>
                    <a:gd name="T55" fmla="*/ 8 h 10"/>
                    <a:gd name="T56" fmla="*/ 1 w 4"/>
                    <a:gd name="T57" fmla="*/ 8 h 10"/>
                    <a:gd name="T58" fmla="*/ 1 w 4"/>
                    <a:gd name="T59" fmla="*/ 7 h 10"/>
                    <a:gd name="T60" fmla="*/ 1 w 4"/>
                    <a:gd name="T61" fmla="*/ 7 h 10"/>
                    <a:gd name="T62" fmla="*/ 2 w 4"/>
                    <a:gd name="T63" fmla="*/ 8 h 10"/>
                    <a:gd name="T64" fmla="*/ 2 w 4"/>
                    <a:gd name="T65" fmla="*/ 8 h 10"/>
                    <a:gd name="T66" fmla="*/ 2 w 4"/>
                    <a:gd name="T67" fmla="*/ 7 h 10"/>
                    <a:gd name="T68" fmla="*/ 2 w 4"/>
                    <a:gd name="T69" fmla="*/ 7 h 10"/>
                    <a:gd name="T70" fmla="*/ 2 w 4"/>
                    <a:gd name="T71" fmla="*/ 7 h 10"/>
                    <a:gd name="T72" fmla="*/ 2 w 4"/>
                    <a:gd name="T73" fmla="*/ 6 h 10"/>
                    <a:gd name="T74" fmla="*/ 2 w 4"/>
                    <a:gd name="T75" fmla="*/ 8 h 10"/>
                    <a:gd name="T76" fmla="*/ 2 w 4"/>
                    <a:gd name="T77" fmla="*/ 8 h 10"/>
                    <a:gd name="T78" fmla="*/ 2 w 4"/>
                    <a:gd name="T79" fmla="*/ 8 h 10"/>
                    <a:gd name="T80" fmla="*/ 3 w 4"/>
                    <a:gd name="T81" fmla="*/ 6 h 10"/>
                    <a:gd name="T82" fmla="*/ 3 w 4"/>
                    <a:gd name="T83" fmla="*/ 6 h 10"/>
                    <a:gd name="T84" fmla="*/ 3 w 4"/>
                    <a:gd name="T85" fmla="*/ 6 h 10"/>
                    <a:gd name="T86" fmla="*/ 3 w 4"/>
                    <a:gd name="T87" fmla="*/ 5 h 10"/>
                    <a:gd name="T88" fmla="*/ 2 w 4"/>
                    <a:gd name="T89" fmla="*/ 7 h 10"/>
                    <a:gd name="T90" fmla="*/ 3 w 4"/>
                    <a:gd name="T91" fmla="*/ 6 h 10"/>
                    <a:gd name="T92" fmla="*/ 3 w 4"/>
                    <a:gd name="T93" fmla="*/ 5 h 10"/>
                    <a:gd name="T94" fmla="*/ 3 w 4"/>
                    <a:gd name="T95" fmla="*/ 5 h 10"/>
                    <a:gd name="T96" fmla="*/ 3 w 4"/>
                    <a:gd name="T97" fmla="*/ 5 h 10"/>
                    <a:gd name="T98" fmla="*/ 4 w 4"/>
                    <a:gd name="T99" fmla="*/ 3 h 10"/>
                    <a:gd name="T100" fmla="*/ 4 w 4"/>
                    <a:gd name="T101" fmla="*/ 3 h 10"/>
                    <a:gd name="T102" fmla="*/ 3 w 4"/>
                    <a:gd name="T103" fmla="*/ 4 h 10"/>
                    <a:gd name="T104" fmla="*/ 4 w 4"/>
                    <a:gd name="T105" fmla="*/ 1 h 10"/>
                    <a:gd name="T106" fmla="*/ 4 w 4"/>
                    <a:gd name="T107" fmla="*/ 1 h 10"/>
                    <a:gd name="T108" fmla="*/ 4 w 4"/>
                    <a:gd name="T109" fmla="*/ 0 h 10"/>
                    <a:gd name="T110" fmla="*/ 4 w 4"/>
                    <a:gd name="T111" fmla="*/ 0 h 10"/>
                    <a:gd name="T112" fmla="*/ 3 w 4"/>
                    <a:gd name="T113" fmla="*/ 1 h 10"/>
                    <a:gd name="T114" fmla="*/ 1 w 4"/>
                    <a:gd name="T115" fmla="*/ 6 h 10"/>
                    <a:gd name="T116" fmla="*/ 1 w 4"/>
                    <a:gd name="T117" fmla="*/ 5 h 10"/>
                    <a:gd name="T118" fmla="*/ 1 w 4"/>
                    <a:gd name="T119" fmla="*/ 5 h 10"/>
                    <a:gd name="T120" fmla="*/ 1 w 4"/>
                    <a:gd name="T121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" h="1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1" y="7"/>
                        <a:pt x="0" y="8"/>
                        <a:pt x="1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9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2" y="7"/>
                        <a:pt x="2" y="7"/>
                      </a:cubicBezTo>
                      <a:cubicBezTo>
                        <a:pt x="1" y="9"/>
                        <a:pt x="3" y="5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4" y="3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1"/>
                        <a:pt x="3" y="1"/>
                      </a:cubicBezTo>
                      <a:close/>
                      <a:moveTo>
                        <a:pt x="1" y="6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257"/>
                <p:cNvSpPr>
                  <a:spLocks noEditPoints="1"/>
                </p:cNvSpPr>
                <p:nvPr/>
              </p:nvSpPr>
              <p:spPr bwMode="auto">
                <a:xfrm>
                  <a:off x="6489700" y="2524125"/>
                  <a:ext cx="73025" cy="84138"/>
                </a:xfrm>
                <a:custGeom>
                  <a:avLst/>
                  <a:gdLst>
                    <a:gd name="T0" fmla="*/ 2 w 16"/>
                    <a:gd name="T1" fmla="*/ 2 h 18"/>
                    <a:gd name="T2" fmla="*/ 0 w 16"/>
                    <a:gd name="T3" fmla="*/ 7 h 18"/>
                    <a:gd name="T4" fmla="*/ 4 w 16"/>
                    <a:gd name="T5" fmla="*/ 15 h 18"/>
                    <a:gd name="T6" fmla="*/ 12 w 16"/>
                    <a:gd name="T7" fmla="*/ 17 h 18"/>
                    <a:gd name="T8" fmla="*/ 16 w 16"/>
                    <a:gd name="T9" fmla="*/ 14 h 18"/>
                    <a:gd name="T10" fmla="*/ 16 w 16"/>
                    <a:gd name="T11" fmla="*/ 10 h 18"/>
                    <a:gd name="T12" fmla="*/ 16 w 16"/>
                    <a:gd name="T13" fmla="*/ 8 h 18"/>
                    <a:gd name="T14" fmla="*/ 16 w 16"/>
                    <a:gd name="T15" fmla="*/ 8 h 18"/>
                    <a:gd name="T16" fmla="*/ 12 w 16"/>
                    <a:gd name="T17" fmla="*/ 3 h 18"/>
                    <a:gd name="T18" fmla="*/ 11 w 16"/>
                    <a:gd name="T19" fmla="*/ 1 h 18"/>
                    <a:gd name="T20" fmla="*/ 11 w 16"/>
                    <a:gd name="T21" fmla="*/ 2 h 18"/>
                    <a:gd name="T22" fmla="*/ 8 w 16"/>
                    <a:gd name="T23" fmla="*/ 0 h 18"/>
                    <a:gd name="T24" fmla="*/ 5 w 16"/>
                    <a:gd name="T25" fmla="*/ 0 h 18"/>
                    <a:gd name="T26" fmla="*/ 5 w 16"/>
                    <a:gd name="T27" fmla="*/ 0 h 18"/>
                    <a:gd name="T28" fmla="*/ 5 w 16"/>
                    <a:gd name="T29" fmla="*/ 0 h 18"/>
                    <a:gd name="T30" fmla="*/ 5 w 16"/>
                    <a:gd name="T31" fmla="*/ 0 h 18"/>
                    <a:gd name="T32" fmla="*/ 5 w 16"/>
                    <a:gd name="T33" fmla="*/ 0 h 18"/>
                    <a:gd name="T34" fmla="*/ 6 w 16"/>
                    <a:gd name="T35" fmla="*/ 0 h 18"/>
                    <a:gd name="T36" fmla="*/ 4 w 16"/>
                    <a:gd name="T37" fmla="*/ 0 h 18"/>
                    <a:gd name="T38" fmla="*/ 1 w 16"/>
                    <a:gd name="T39" fmla="*/ 4 h 18"/>
                    <a:gd name="T40" fmla="*/ 4 w 16"/>
                    <a:gd name="T41" fmla="*/ 1 h 18"/>
                    <a:gd name="T42" fmla="*/ 1 w 16"/>
                    <a:gd name="T43" fmla="*/ 5 h 18"/>
                    <a:gd name="T44" fmla="*/ 16 w 16"/>
                    <a:gd name="T45" fmla="*/ 11 h 18"/>
                    <a:gd name="T46" fmla="*/ 16 w 16"/>
                    <a:gd name="T47" fmla="*/ 9 h 18"/>
                    <a:gd name="T48" fmla="*/ 16 w 16"/>
                    <a:gd name="T49" fmla="*/ 10 h 18"/>
                    <a:gd name="T50" fmla="*/ 16 w 16"/>
                    <a:gd name="T51" fmla="*/ 9 h 18"/>
                    <a:gd name="T52" fmla="*/ 16 w 16"/>
                    <a:gd name="T53" fmla="*/ 9 h 18"/>
                    <a:gd name="T54" fmla="*/ 16 w 16"/>
                    <a:gd name="T55" fmla="*/ 8 h 18"/>
                    <a:gd name="T56" fmla="*/ 16 w 16"/>
                    <a:gd name="T57" fmla="*/ 8 h 18"/>
                    <a:gd name="T58" fmla="*/ 14 w 16"/>
                    <a:gd name="T59" fmla="*/ 4 h 18"/>
                    <a:gd name="T60" fmla="*/ 14 w 16"/>
                    <a:gd name="T61" fmla="*/ 4 h 18"/>
                    <a:gd name="T62" fmla="*/ 10 w 16"/>
                    <a:gd name="T63" fmla="*/ 5 h 18"/>
                    <a:gd name="T64" fmla="*/ 7 w 16"/>
                    <a:gd name="T65" fmla="*/ 4 h 18"/>
                    <a:gd name="T66" fmla="*/ 4 w 16"/>
                    <a:gd name="T67" fmla="*/ 1 h 18"/>
                    <a:gd name="T68" fmla="*/ 5 w 16"/>
                    <a:gd name="T69" fmla="*/ 1 h 18"/>
                    <a:gd name="T70" fmla="*/ 5 w 16"/>
                    <a:gd name="T71" fmla="*/ 1 h 18"/>
                    <a:gd name="T72" fmla="*/ 5 w 16"/>
                    <a:gd name="T73" fmla="*/ 0 h 18"/>
                    <a:gd name="T74" fmla="*/ 5 w 16"/>
                    <a:gd name="T75" fmla="*/ 0 h 18"/>
                    <a:gd name="T76" fmla="*/ 6 w 16"/>
                    <a:gd name="T77" fmla="*/ 0 h 18"/>
                    <a:gd name="T78" fmla="*/ 6 w 16"/>
                    <a:gd name="T79" fmla="*/ 0 h 18"/>
                    <a:gd name="T80" fmla="*/ 1 w 16"/>
                    <a:gd name="T81" fmla="*/ 7 h 18"/>
                    <a:gd name="T82" fmla="*/ 2 w 16"/>
                    <a:gd name="T83" fmla="*/ 11 h 18"/>
                    <a:gd name="T84" fmla="*/ 5 w 16"/>
                    <a:gd name="T85" fmla="*/ 15 h 18"/>
                    <a:gd name="T86" fmla="*/ 8 w 16"/>
                    <a:gd name="T87" fmla="*/ 17 h 18"/>
                    <a:gd name="T88" fmla="*/ 5 w 16"/>
                    <a:gd name="T89" fmla="*/ 15 h 18"/>
                    <a:gd name="T90" fmla="*/ 2 w 16"/>
                    <a:gd name="T91" fmla="*/ 11 h 18"/>
                    <a:gd name="T92" fmla="*/ 1 w 16"/>
                    <a:gd name="T93" fmla="*/ 11 h 18"/>
                    <a:gd name="T94" fmla="*/ 1 w 16"/>
                    <a:gd name="T95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6" h="18">
                      <a:moveTo>
                        <a:pt x="0" y="8"/>
                      </a:move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2" y="2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8"/>
                        <a:pt x="0" y="9"/>
                        <a:pt x="0" y="9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1" y="12"/>
                        <a:pt x="2" y="12"/>
                        <a:pt x="2" y="13"/>
                      </a:cubicBezTo>
                      <a:cubicBezTo>
                        <a:pt x="3" y="14"/>
                        <a:pt x="4" y="15"/>
                        <a:pt x="4" y="15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7"/>
                        <a:pt x="6" y="17"/>
                        <a:pt x="7" y="17"/>
                      </a:cubicBezTo>
                      <a:cubicBezTo>
                        <a:pt x="9" y="17"/>
                        <a:pt x="11" y="18"/>
                        <a:pt x="12" y="17"/>
                      </a:cubicBezTo>
                      <a:cubicBezTo>
                        <a:pt x="14" y="16"/>
                        <a:pt x="15" y="16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3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6" y="11"/>
                        <a:pt x="16" y="11"/>
                        <a:pt x="16" y="1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5" y="6"/>
                        <a:pt x="15" y="6"/>
                      </a:cubicBezTo>
                      <a:cubicBezTo>
                        <a:pt x="15" y="5"/>
                        <a:pt x="15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3"/>
                        <a:pt x="13" y="3"/>
                        <a:pt x="12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1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1" y="4"/>
                      </a:cubicBezTo>
                      <a:cubicBezTo>
                        <a:pt x="1" y="3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lnTo>
                        <a:pt x="0" y="8"/>
                      </a:lnTo>
                      <a:close/>
                      <a:moveTo>
                        <a:pt x="16" y="11"/>
                      </a:move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lose/>
                      <a:moveTo>
                        <a:pt x="16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1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1"/>
                        <a:pt x="16" y="10"/>
                      </a:cubicBezTo>
                      <a:cubicBezTo>
                        <a:pt x="16" y="10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lnTo>
                        <a:pt x="16" y="9"/>
                      </a:lnTo>
                      <a:close/>
                      <a:moveTo>
                        <a:pt x="14" y="4"/>
                      </a:moveTo>
                      <a:cubicBezTo>
                        <a:pt x="15" y="5"/>
                        <a:pt x="15" y="6"/>
                        <a:pt x="16" y="7"/>
                      </a:cubicBezTo>
                      <a:cubicBezTo>
                        <a:pt x="16" y="8"/>
                        <a:pt x="15" y="7"/>
                        <a:pt x="15" y="6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lose/>
                      <a:moveTo>
                        <a:pt x="10" y="5"/>
                      </a:move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7"/>
                        <a:pt x="10" y="8"/>
                        <a:pt x="8" y="8"/>
                      </a:cubicBezTo>
                      <a:cubicBezTo>
                        <a:pt x="6" y="8"/>
                        <a:pt x="6" y="6"/>
                        <a:pt x="7" y="5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4"/>
                        <a:pt x="10" y="4"/>
                        <a:pt x="10" y="5"/>
                      </a:cubicBezTo>
                      <a:close/>
                      <a:moveTo>
                        <a:pt x="4" y="1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8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4" y="1"/>
                        <a:pt x="4" y="1"/>
                      </a:cubicBez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3" y="2"/>
                        <a:pt x="3" y="1"/>
                        <a:pt x="4" y="1"/>
                      </a:cubicBezTo>
                      <a:close/>
                      <a:moveTo>
                        <a:pt x="1" y="7"/>
                      </a:moveTo>
                      <a:cubicBezTo>
                        <a:pt x="1" y="7"/>
                        <a:pt x="1" y="8"/>
                        <a:pt x="1" y="9"/>
                      </a:cubicBez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2"/>
                        <a:pt x="3" y="13"/>
                        <a:pt x="3" y="13"/>
                      </a:cubicBezTo>
                      <a:cubicBezTo>
                        <a:pt x="4" y="14"/>
                        <a:pt x="4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6" y="16"/>
                        <a:pt x="6" y="16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4"/>
                        <a:pt x="3" y="14"/>
                        <a:pt x="3" y="13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1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258"/>
                <p:cNvSpPr>
                  <a:spLocks noEditPoints="1"/>
                </p:cNvSpPr>
                <p:nvPr/>
              </p:nvSpPr>
              <p:spPr bwMode="auto">
                <a:xfrm>
                  <a:off x="6511925" y="2603500"/>
                  <a:ext cx="84137" cy="88900"/>
                </a:xfrm>
                <a:custGeom>
                  <a:avLst/>
                  <a:gdLst>
                    <a:gd name="T0" fmla="*/ 15 w 18"/>
                    <a:gd name="T1" fmla="*/ 18 h 19"/>
                    <a:gd name="T2" fmla="*/ 15 w 18"/>
                    <a:gd name="T3" fmla="*/ 15 h 19"/>
                    <a:gd name="T4" fmla="*/ 16 w 18"/>
                    <a:gd name="T5" fmla="*/ 14 h 19"/>
                    <a:gd name="T6" fmla="*/ 17 w 18"/>
                    <a:gd name="T7" fmla="*/ 12 h 19"/>
                    <a:gd name="T8" fmla="*/ 18 w 18"/>
                    <a:gd name="T9" fmla="*/ 10 h 19"/>
                    <a:gd name="T10" fmla="*/ 18 w 18"/>
                    <a:gd name="T11" fmla="*/ 9 h 19"/>
                    <a:gd name="T12" fmla="*/ 17 w 18"/>
                    <a:gd name="T13" fmla="*/ 8 h 19"/>
                    <a:gd name="T14" fmla="*/ 16 w 18"/>
                    <a:gd name="T15" fmla="*/ 6 h 19"/>
                    <a:gd name="T16" fmla="*/ 17 w 18"/>
                    <a:gd name="T17" fmla="*/ 6 h 19"/>
                    <a:gd name="T18" fmla="*/ 16 w 18"/>
                    <a:gd name="T19" fmla="*/ 1 h 19"/>
                    <a:gd name="T20" fmla="*/ 16 w 18"/>
                    <a:gd name="T21" fmla="*/ 0 h 19"/>
                    <a:gd name="T22" fmla="*/ 16 w 18"/>
                    <a:gd name="T23" fmla="*/ 0 h 19"/>
                    <a:gd name="T24" fmla="*/ 15 w 18"/>
                    <a:gd name="T25" fmla="*/ 0 h 19"/>
                    <a:gd name="T26" fmla="*/ 14 w 18"/>
                    <a:gd name="T27" fmla="*/ 0 h 19"/>
                    <a:gd name="T28" fmla="*/ 14 w 18"/>
                    <a:gd name="T29" fmla="*/ 0 h 19"/>
                    <a:gd name="T30" fmla="*/ 14 w 18"/>
                    <a:gd name="T31" fmla="*/ 0 h 19"/>
                    <a:gd name="T32" fmla="*/ 13 w 18"/>
                    <a:gd name="T33" fmla="*/ 0 h 19"/>
                    <a:gd name="T34" fmla="*/ 13 w 18"/>
                    <a:gd name="T35" fmla="*/ 0 h 19"/>
                    <a:gd name="T36" fmla="*/ 13 w 18"/>
                    <a:gd name="T37" fmla="*/ 0 h 19"/>
                    <a:gd name="T38" fmla="*/ 13 w 18"/>
                    <a:gd name="T39" fmla="*/ 0 h 19"/>
                    <a:gd name="T40" fmla="*/ 11 w 18"/>
                    <a:gd name="T41" fmla="*/ 1 h 19"/>
                    <a:gd name="T42" fmla="*/ 8 w 18"/>
                    <a:gd name="T43" fmla="*/ 3 h 19"/>
                    <a:gd name="T44" fmla="*/ 7 w 18"/>
                    <a:gd name="T45" fmla="*/ 3 h 19"/>
                    <a:gd name="T46" fmla="*/ 5 w 18"/>
                    <a:gd name="T47" fmla="*/ 3 h 19"/>
                    <a:gd name="T48" fmla="*/ 1 w 18"/>
                    <a:gd name="T49" fmla="*/ 5 h 19"/>
                    <a:gd name="T50" fmla="*/ 1 w 18"/>
                    <a:gd name="T51" fmla="*/ 7 h 19"/>
                    <a:gd name="T52" fmla="*/ 1 w 18"/>
                    <a:gd name="T53" fmla="*/ 11 h 19"/>
                    <a:gd name="T54" fmla="*/ 2 w 18"/>
                    <a:gd name="T55" fmla="*/ 16 h 19"/>
                    <a:gd name="T56" fmla="*/ 2 w 18"/>
                    <a:gd name="T57" fmla="*/ 17 h 19"/>
                    <a:gd name="T58" fmla="*/ 3 w 18"/>
                    <a:gd name="T59" fmla="*/ 17 h 19"/>
                    <a:gd name="T60" fmla="*/ 4 w 18"/>
                    <a:gd name="T61" fmla="*/ 18 h 19"/>
                    <a:gd name="T62" fmla="*/ 4 w 18"/>
                    <a:gd name="T63" fmla="*/ 18 h 19"/>
                    <a:gd name="T64" fmla="*/ 7 w 18"/>
                    <a:gd name="T65" fmla="*/ 19 h 19"/>
                    <a:gd name="T66" fmla="*/ 7 w 18"/>
                    <a:gd name="T67" fmla="*/ 19 h 19"/>
                    <a:gd name="T68" fmla="*/ 7 w 18"/>
                    <a:gd name="T69" fmla="*/ 19 h 19"/>
                    <a:gd name="T70" fmla="*/ 7 w 18"/>
                    <a:gd name="T71" fmla="*/ 19 h 19"/>
                    <a:gd name="T72" fmla="*/ 7 w 18"/>
                    <a:gd name="T73" fmla="*/ 19 h 19"/>
                    <a:gd name="T74" fmla="*/ 11 w 18"/>
                    <a:gd name="T75" fmla="*/ 19 h 19"/>
                    <a:gd name="T76" fmla="*/ 12 w 18"/>
                    <a:gd name="T77" fmla="*/ 19 h 19"/>
                    <a:gd name="T78" fmla="*/ 14 w 18"/>
                    <a:gd name="T79" fmla="*/ 18 h 19"/>
                    <a:gd name="T80" fmla="*/ 14 w 18"/>
                    <a:gd name="T81" fmla="*/ 18 h 19"/>
                    <a:gd name="T82" fmla="*/ 15 w 18"/>
                    <a:gd name="T83" fmla="*/ 17 h 19"/>
                    <a:gd name="T84" fmla="*/ 15 w 18"/>
                    <a:gd name="T85" fmla="*/ 18 h 19"/>
                    <a:gd name="T86" fmla="*/ 11 w 18"/>
                    <a:gd name="T87" fmla="*/ 2 h 19"/>
                    <a:gd name="T88" fmla="*/ 10 w 18"/>
                    <a:gd name="T89" fmla="*/ 19 h 19"/>
                    <a:gd name="T90" fmla="*/ 13 w 18"/>
                    <a:gd name="T91" fmla="*/ 18 h 19"/>
                    <a:gd name="T92" fmla="*/ 13 w 18"/>
                    <a:gd name="T93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8" h="19">
                      <a:moveTo>
                        <a:pt x="15" y="18"/>
                      </a:move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7"/>
                        <a:pt x="15" y="16"/>
                        <a:pt x="15" y="16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3"/>
                        <a:pt x="16" y="13"/>
                      </a:cubicBezTo>
                      <a:cubicBezTo>
                        <a:pt x="16" y="13"/>
                        <a:pt x="16" y="12"/>
                        <a:pt x="17" y="12"/>
                      </a:cubicBezTo>
                      <a:cubicBezTo>
                        <a:pt x="17" y="12"/>
                        <a:pt x="17" y="11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4"/>
                        <a:pt x="16" y="3"/>
                        <a:pt x="16" y="1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6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4"/>
                        <a:pt x="5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2" y="4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0" y="10"/>
                        <a:pt x="1" y="11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9"/>
                        <a:pt x="6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9" y="19"/>
                        <a:pt x="10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3" y="19"/>
                        <a:pt x="13" y="19"/>
                        <a:pt x="13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lnTo>
                        <a:pt x="15" y="18"/>
                      </a:lnTo>
                      <a:close/>
                      <a:moveTo>
                        <a:pt x="11" y="2"/>
                      </a:moveTo>
                      <a:cubicBezTo>
                        <a:pt x="11" y="2"/>
                        <a:pt x="11" y="2"/>
                        <a:pt x="11" y="2"/>
                      </a:cubicBezTo>
                      <a:close/>
                      <a:moveTo>
                        <a:pt x="13" y="18"/>
                      </a:move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8" y="19"/>
                        <a:pt x="10" y="19"/>
                        <a:pt x="11" y="19"/>
                      </a:cubicBezTo>
                      <a:cubicBezTo>
                        <a:pt x="12" y="19"/>
                        <a:pt x="13" y="18"/>
                        <a:pt x="13" y="18"/>
                      </a:cubicBezTo>
                      <a:cubicBezTo>
                        <a:pt x="13" y="18"/>
                        <a:pt x="14" y="18"/>
                        <a:pt x="14" y="18"/>
                      </a:cubicBezTo>
                      <a:lnTo>
                        <a:pt x="13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259"/>
                <p:cNvSpPr/>
                <p:nvPr/>
              </p:nvSpPr>
              <p:spPr bwMode="auto">
                <a:xfrm>
                  <a:off x="6591300" y="2632075"/>
                  <a:ext cx="0" cy="4763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Rectangle 1260"/>
                <p:cNvSpPr>
                  <a:spLocks noChangeArrowheads="1"/>
                </p:cNvSpPr>
                <p:nvPr/>
              </p:nvSpPr>
              <p:spPr bwMode="auto">
                <a:xfrm>
                  <a:off x="6680200" y="2663825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Rectangle 1261"/>
                <p:cNvSpPr>
                  <a:spLocks noChangeArrowheads="1"/>
                </p:cNvSpPr>
                <p:nvPr/>
              </p:nvSpPr>
              <p:spPr bwMode="auto">
                <a:xfrm>
                  <a:off x="6637338" y="2547938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262"/>
                <p:cNvSpPr>
                  <a:spLocks noEditPoints="1"/>
                </p:cNvSpPr>
                <p:nvPr/>
              </p:nvSpPr>
              <p:spPr bwMode="auto">
                <a:xfrm>
                  <a:off x="6600825" y="2533650"/>
                  <a:ext cx="158750" cy="139700"/>
                </a:xfrm>
                <a:custGeom>
                  <a:avLst/>
                  <a:gdLst>
                    <a:gd name="T0" fmla="*/ 30 w 34"/>
                    <a:gd name="T1" fmla="*/ 4 h 30"/>
                    <a:gd name="T2" fmla="*/ 30 w 34"/>
                    <a:gd name="T3" fmla="*/ 4 h 30"/>
                    <a:gd name="T4" fmla="*/ 29 w 34"/>
                    <a:gd name="T5" fmla="*/ 1 h 30"/>
                    <a:gd name="T6" fmla="*/ 29 w 34"/>
                    <a:gd name="T7" fmla="*/ 1 h 30"/>
                    <a:gd name="T8" fmla="*/ 33 w 34"/>
                    <a:gd name="T9" fmla="*/ 3 h 30"/>
                    <a:gd name="T10" fmla="*/ 12 w 34"/>
                    <a:gd name="T11" fmla="*/ 1 h 30"/>
                    <a:gd name="T12" fmla="*/ 8 w 34"/>
                    <a:gd name="T13" fmla="*/ 3 h 30"/>
                    <a:gd name="T14" fmla="*/ 6 w 34"/>
                    <a:gd name="T15" fmla="*/ 5 h 30"/>
                    <a:gd name="T16" fmla="*/ 6 w 34"/>
                    <a:gd name="T17" fmla="*/ 4 h 30"/>
                    <a:gd name="T18" fmla="*/ 8 w 34"/>
                    <a:gd name="T19" fmla="*/ 3 h 30"/>
                    <a:gd name="T20" fmla="*/ 10 w 34"/>
                    <a:gd name="T21" fmla="*/ 2 h 30"/>
                    <a:gd name="T22" fmla="*/ 3 w 34"/>
                    <a:gd name="T23" fmla="*/ 8 h 30"/>
                    <a:gd name="T24" fmla="*/ 0 w 34"/>
                    <a:gd name="T25" fmla="*/ 15 h 30"/>
                    <a:gd name="T26" fmla="*/ 0 w 34"/>
                    <a:gd name="T27" fmla="*/ 16 h 30"/>
                    <a:gd name="T28" fmla="*/ 0 w 34"/>
                    <a:gd name="T29" fmla="*/ 16 h 30"/>
                    <a:gd name="T30" fmla="*/ 0 w 34"/>
                    <a:gd name="T31" fmla="*/ 16 h 30"/>
                    <a:gd name="T32" fmla="*/ 0 w 34"/>
                    <a:gd name="T33" fmla="*/ 16 h 30"/>
                    <a:gd name="T34" fmla="*/ 0 w 34"/>
                    <a:gd name="T35" fmla="*/ 16 h 30"/>
                    <a:gd name="T36" fmla="*/ 1 w 34"/>
                    <a:gd name="T37" fmla="*/ 21 h 30"/>
                    <a:gd name="T38" fmla="*/ 3 w 34"/>
                    <a:gd name="T39" fmla="*/ 24 h 30"/>
                    <a:gd name="T40" fmla="*/ 5 w 34"/>
                    <a:gd name="T41" fmla="*/ 25 h 30"/>
                    <a:gd name="T42" fmla="*/ 7 w 34"/>
                    <a:gd name="T43" fmla="*/ 25 h 30"/>
                    <a:gd name="T44" fmla="*/ 10 w 34"/>
                    <a:gd name="T45" fmla="*/ 27 h 30"/>
                    <a:gd name="T46" fmla="*/ 7 w 34"/>
                    <a:gd name="T47" fmla="*/ 25 h 30"/>
                    <a:gd name="T48" fmla="*/ 6 w 34"/>
                    <a:gd name="T49" fmla="*/ 25 h 30"/>
                    <a:gd name="T50" fmla="*/ 7 w 34"/>
                    <a:gd name="T51" fmla="*/ 25 h 30"/>
                    <a:gd name="T52" fmla="*/ 7 w 34"/>
                    <a:gd name="T53" fmla="*/ 25 h 30"/>
                    <a:gd name="T54" fmla="*/ 7 w 34"/>
                    <a:gd name="T55" fmla="*/ 26 h 30"/>
                    <a:gd name="T56" fmla="*/ 7 w 34"/>
                    <a:gd name="T57" fmla="*/ 25 h 30"/>
                    <a:gd name="T58" fmla="*/ 6 w 34"/>
                    <a:gd name="T59" fmla="*/ 25 h 30"/>
                    <a:gd name="T60" fmla="*/ 8 w 34"/>
                    <a:gd name="T61" fmla="*/ 26 h 30"/>
                    <a:gd name="T62" fmla="*/ 7 w 34"/>
                    <a:gd name="T63" fmla="*/ 26 h 30"/>
                    <a:gd name="T64" fmla="*/ 7 w 34"/>
                    <a:gd name="T65" fmla="*/ 26 h 30"/>
                    <a:gd name="T66" fmla="*/ 7 w 34"/>
                    <a:gd name="T67" fmla="*/ 26 h 30"/>
                    <a:gd name="T68" fmla="*/ 5 w 34"/>
                    <a:gd name="T69" fmla="*/ 25 h 30"/>
                    <a:gd name="T70" fmla="*/ 7 w 34"/>
                    <a:gd name="T71" fmla="*/ 26 h 30"/>
                    <a:gd name="T72" fmla="*/ 6 w 34"/>
                    <a:gd name="T73" fmla="*/ 26 h 30"/>
                    <a:gd name="T74" fmla="*/ 8 w 34"/>
                    <a:gd name="T75" fmla="*/ 26 h 30"/>
                    <a:gd name="T76" fmla="*/ 13 w 34"/>
                    <a:gd name="T77" fmla="*/ 29 h 30"/>
                    <a:gd name="T78" fmla="*/ 18 w 34"/>
                    <a:gd name="T79" fmla="*/ 29 h 30"/>
                    <a:gd name="T80" fmla="*/ 19 w 34"/>
                    <a:gd name="T81" fmla="*/ 29 h 30"/>
                    <a:gd name="T82" fmla="*/ 17 w 34"/>
                    <a:gd name="T83" fmla="*/ 29 h 30"/>
                    <a:gd name="T84" fmla="*/ 14 w 34"/>
                    <a:gd name="T85" fmla="*/ 27 h 30"/>
                    <a:gd name="T86" fmla="*/ 18 w 34"/>
                    <a:gd name="T87" fmla="*/ 28 h 30"/>
                    <a:gd name="T88" fmla="*/ 17 w 34"/>
                    <a:gd name="T89" fmla="*/ 28 h 30"/>
                    <a:gd name="T90" fmla="*/ 11 w 34"/>
                    <a:gd name="T91" fmla="*/ 25 h 30"/>
                    <a:gd name="T92" fmla="*/ 8 w 34"/>
                    <a:gd name="T93" fmla="*/ 22 h 30"/>
                    <a:gd name="T94" fmla="*/ 8 w 34"/>
                    <a:gd name="T95" fmla="*/ 21 h 30"/>
                    <a:gd name="T96" fmla="*/ 8 w 34"/>
                    <a:gd name="T97" fmla="*/ 20 h 30"/>
                    <a:gd name="T98" fmla="*/ 8 w 34"/>
                    <a:gd name="T99" fmla="*/ 20 h 30"/>
                    <a:gd name="T100" fmla="*/ 9 w 34"/>
                    <a:gd name="T101" fmla="*/ 19 h 30"/>
                    <a:gd name="T102" fmla="*/ 11 w 34"/>
                    <a:gd name="T103" fmla="*/ 16 h 30"/>
                    <a:gd name="T104" fmla="*/ 17 w 34"/>
                    <a:gd name="T105" fmla="*/ 10 h 30"/>
                    <a:gd name="T106" fmla="*/ 24 w 34"/>
                    <a:gd name="T107" fmla="*/ 6 h 30"/>
                    <a:gd name="T108" fmla="*/ 1 w 34"/>
                    <a:gd name="T109" fmla="*/ 20 h 30"/>
                    <a:gd name="T110" fmla="*/ 0 w 34"/>
                    <a:gd name="T111" fmla="*/ 16 h 30"/>
                    <a:gd name="T112" fmla="*/ 18 w 34"/>
                    <a:gd name="T113" fmla="*/ 9 h 30"/>
                    <a:gd name="T114" fmla="*/ 20 w 34"/>
                    <a:gd name="T115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4" h="30">
                      <a:moveTo>
                        <a:pt x="34" y="3"/>
                      </a:moveTo>
                      <a:cubicBezTo>
                        <a:pt x="31" y="3"/>
                        <a:pt x="27" y="4"/>
                        <a:pt x="24" y="6"/>
                      </a:cubicBezTo>
                      <a:cubicBezTo>
                        <a:pt x="23" y="6"/>
                        <a:pt x="23" y="6"/>
                        <a:pt x="24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8" y="4"/>
                        <a:pt x="29" y="4"/>
                        <a:pt x="30" y="4"/>
                      </a:cubicBezTo>
                      <a:cubicBezTo>
                        <a:pt x="31" y="3"/>
                        <a:pt x="32" y="3"/>
                        <a:pt x="32" y="3"/>
                      </a:cubicBezTo>
                      <a:cubicBezTo>
                        <a:pt x="33" y="3"/>
                        <a:pt x="33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3" y="3"/>
                        <a:pt x="32" y="3"/>
                        <a:pt x="32" y="3"/>
                      </a:cubicBezTo>
                      <a:cubicBezTo>
                        <a:pt x="30" y="4"/>
                        <a:pt x="29" y="4"/>
                        <a:pt x="28" y="4"/>
                      </a:cubicBezTo>
                      <a:cubicBezTo>
                        <a:pt x="27" y="5"/>
                        <a:pt x="26" y="5"/>
                        <a:pt x="27" y="4"/>
                      </a:cubicBezTo>
                      <a:cubicBezTo>
                        <a:pt x="27" y="4"/>
                        <a:pt x="29" y="4"/>
                        <a:pt x="30" y="4"/>
                      </a:cubicBezTo>
                      <a:cubicBezTo>
                        <a:pt x="31" y="3"/>
                        <a:pt x="33" y="3"/>
                        <a:pt x="34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1" y="2"/>
                        <a:pt x="31" y="2"/>
                      </a:cubicBezTo>
                      <a:cubicBezTo>
                        <a:pt x="31" y="2"/>
                        <a:pt x="30" y="2"/>
                        <a:pt x="30" y="2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8" y="1"/>
                        <a:pt x="28" y="1"/>
                        <a:pt x="27" y="1"/>
                      </a:cubicBezTo>
                      <a:cubicBezTo>
                        <a:pt x="25" y="1"/>
                        <a:pt x="27" y="1"/>
                        <a:pt x="27" y="1"/>
                      </a:cubicBezTo>
                      <a:cubicBezTo>
                        <a:pt x="28" y="1"/>
                        <a:pt x="28" y="1"/>
                        <a:pt x="27" y="1"/>
                      </a:cubicBezTo>
                      <a:cubicBezTo>
                        <a:pt x="27" y="1"/>
                        <a:pt x="26" y="1"/>
                        <a:pt x="23" y="0"/>
                      </a:cubicBezTo>
                      <a:cubicBezTo>
                        <a:pt x="22" y="0"/>
                        <a:pt x="21" y="0"/>
                        <a:pt x="22" y="0"/>
                      </a:cubicBezTo>
                      <a:cubicBezTo>
                        <a:pt x="23" y="0"/>
                        <a:pt x="24" y="0"/>
                        <a:pt x="26" y="1"/>
                      </a:cubicBezTo>
                      <a:cubicBezTo>
                        <a:pt x="27" y="1"/>
                        <a:pt x="28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4" y="3"/>
                        <a:pt x="34" y="3"/>
                      </a:cubicBezTo>
                      <a:cubicBezTo>
                        <a:pt x="34" y="3"/>
                        <a:pt x="33" y="3"/>
                        <a:pt x="32" y="2"/>
                      </a:cubicBezTo>
                      <a:cubicBezTo>
                        <a:pt x="31" y="2"/>
                        <a:pt x="30" y="1"/>
                        <a:pt x="28" y="1"/>
                      </a:cubicBezTo>
                      <a:cubicBezTo>
                        <a:pt x="26" y="0"/>
                        <a:pt x="22" y="0"/>
                        <a:pt x="20" y="0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5" y="1"/>
                        <a:pt x="14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10" y="2"/>
                        <a:pt x="12" y="1"/>
                        <a:pt x="14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4" y="6"/>
                        <a:pt x="4" y="7"/>
                      </a:cubicBezTo>
                      <a:cubicBezTo>
                        <a:pt x="4" y="7"/>
                        <a:pt x="5" y="6"/>
                        <a:pt x="5" y="6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8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1" y="2"/>
                        <a:pt x="12" y="1"/>
                        <a:pt x="13" y="1"/>
                      </a:cubicBezTo>
                      <a:cubicBezTo>
                        <a:pt x="11" y="1"/>
                        <a:pt x="10" y="2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4" y="6"/>
                        <a:pt x="4" y="6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2" y="9"/>
                      </a:cubicBezTo>
                      <a:cubicBezTo>
                        <a:pt x="1" y="10"/>
                        <a:pt x="1" y="11"/>
                        <a:pt x="1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0" y="17"/>
                      </a:cubicBezTo>
                      <a:cubicBezTo>
                        <a:pt x="0" y="18"/>
                        <a:pt x="0" y="1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1" y="21"/>
                        <a:pt x="1" y="22"/>
                        <a:pt x="2" y="22"/>
                      </a:cubicBezTo>
                      <a:cubicBezTo>
                        <a:pt x="2" y="23"/>
                        <a:pt x="2" y="23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" y="25"/>
                        <a:pt x="4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8" y="26"/>
                        <a:pt x="9" y="26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2" y="28"/>
                      </a:cubicBezTo>
                      <a:cubicBezTo>
                        <a:pt x="11" y="27"/>
                        <a:pt x="10" y="27"/>
                        <a:pt x="11" y="28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9" y="26"/>
                        <a:pt x="8" y="26"/>
                        <a:pt x="8" y="26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6" y="26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7"/>
                        <a:pt x="10" y="27"/>
                        <a:pt x="10" y="27"/>
                      </a:cubicBezTo>
                      <a:cubicBezTo>
                        <a:pt x="11" y="28"/>
                        <a:pt x="12" y="28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7" y="29"/>
                        <a:pt x="17" y="29"/>
                        <a:pt x="18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9"/>
                        <a:pt x="16" y="29"/>
                        <a:pt x="17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19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8" y="29"/>
                        <a:pt x="18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7" y="29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5" y="27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7"/>
                        <a:pt x="15" y="27"/>
                        <a:pt x="14" y="27"/>
                      </a:cubicBezTo>
                      <a:cubicBezTo>
                        <a:pt x="13" y="26"/>
                        <a:pt x="13" y="26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0" y="17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4" y="12"/>
                        <a:pt x="16" y="11"/>
                        <a:pt x="17" y="10"/>
                      </a:cubicBezTo>
                      <a:cubicBezTo>
                        <a:pt x="18" y="9"/>
                        <a:pt x="19" y="9"/>
                        <a:pt x="22" y="7"/>
                      </a:cubicBezTo>
                      <a:cubicBezTo>
                        <a:pt x="22" y="7"/>
                        <a:pt x="22" y="7"/>
                        <a:pt x="21" y="7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2" y="7"/>
                        <a:pt x="23" y="6"/>
                      </a:cubicBezTo>
                      <a:cubicBezTo>
                        <a:pt x="23" y="6"/>
                        <a:pt x="24" y="6"/>
                        <a:pt x="24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6" y="5"/>
                        <a:pt x="27" y="5"/>
                        <a:pt x="28" y="4"/>
                      </a:cubicBezTo>
                      <a:cubicBezTo>
                        <a:pt x="30" y="4"/>
                        <a:pt x="30" y="4"/>
                        <a:pt x="31" y="4"/>
                      </a:cubicBezTo>
                      <a:cubicBezTo>
                        <a:pt x="31" y="4"/>
                        <a:pt x="31" y="4"/>
                        <a:pt x="32" y="3"/>
                      </a:cubicBezTo>
                      <a:cubicBezTo>
                        <a:pt x="33" y="3"/>
                        <a:pt x="33" y="3"/>
                        <a:pt x="34" y="3"/>
                      </a:cubicBezTo>
                      <a:close/>
                      <a:moveTo>
                        <a:pt x="1" y="20"/>
                      </a:moveTo>
                      <a:cubicBezTo>
                        <a:pt x="0" y="19"/>
                        <a:pt x="0" y="18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9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lose/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lose/>
                      <a:moveTo>
                        <a:pt x="20" y="8"/>
                      </a:moveTo>
                      <a:cubicBezTo>
                        <a:pt x="20" y="8"/>
                        <a:pt x="19" y="9"/>
                        <a:pt x="18" y="9"/>
                      </a:cubicBezTo>
                      <a:cubicBezTo>
                        <a:pt x="18" y="10"/>
                        <a:pt x="17" y="10"/>
                        <a:pt x="16" y="11"/>
                      </a:cubicBezTo>
                      <a:cubicBezTo>
                        <a:pt x="15" y="12"/>
                        <a:pt x="14" y="13"/>
                        <a:pt x="13" y="14"/>
                      </a:cubicBezTo>
                      <a:cubicBezTo>
                        <a:pt x="13" y="14"/>
                        <a:pt x="13" y="14"/>
                        <a:pt x="14" y="13"/>
                      </a:cubicBezTo>
                      <a:cubicBezTo>
                        <a:pt x="15" y="12"/>
                        <a:pt x="16" y="11"/>
                        <a:pt x="17" y="10"/>
                      </a:cubicBezTo>
                      <a:cubicBezTo>
                        <a:pt x="19" y="8"/>
                        <a:pt x="21" y="7"/>
                        <a:pt x="22" y="7"/>
                      </a:cubicBezTo>
                      <a:cubicBezTo>
                        <a:pt x="23" y="6"/>
                        <a:pt x="24" y="6"/>
                        <a:pt x="24" y="6"/>
                      </a:cubicBezTo>
                      <a:cubicBezTo>
                        <a:pt x="22" y="6"/>
                        <a:pt x="21" y="7"/>
                        <a:pt x="2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263"/>
                <p:cNvSpPr/>
                <p:nvPr/>
              </p:nvSpPr>
              <p:spPr bwMode="auto">
                <a:xfrm>
                  <a:off x="6702425" y="2790825"/>
                  <a:ext cx="19050" cy="0"/>
                </a:xfrm>
                <a:custGeom>
                  <a:avLst/>
                  <a:gdLst>
                    <a:gd name="T0" fmla="*/ 3 w 4"/>
                    <a:gd name="T1" fmla="*/ 3 w 4"/>
                    <a:gd name="T2" fmla="*/ 3 w 4"/>
                    <a:gd name="T3" fmla="*/ 3 w 4"/>
                    <a:gd name="T4" fmla="*/ 3 w 4"/>
                    <a:gd name="T5" fmla="*/ 3 w 4"/>
                    <a:gd name="T6" fmla="*/ 3 w 4"/>
                    <a:gd name="T7" fmla="*/ 3 w 4"/>
                    <a:gd name="T8" fmla="*/ 2 w 4"/>
                    <a:gd name="T9" fmla="*/ 0 w 4"/>
                    <a:gd name="T10" fmla="*/ 1 w 4"/>
                    <a:gd name="T11" fmla="*/ 0 w 4"/>
                    <a:gd name="T12" fmla="*/ 1 w 4"/>
                    <a:gd name="T13" fmla="*/ 0 w 4"/>
                    <a:gd name="T14" fmla="*/ 3 w 4"/>
                    <a:gd name="T15" fmla="*/ 3 w 4"/>
                    <a:gd name="T16" fmla="*/ 4 w 4"/>
                    <a:gd name="T17" fmla="*/ 4 w 4"/>
                    <a:gd name="T18" fmla="*/ 4 w 4"/>
                    <a:gd name="T19" fmla="*/ 4 w 4"/>
                    <a:gd name="T20" fmla="*/ 3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</a:cxnLst>
                  <a:rect l="0" t="0" r="r" b="b"/>
                  <a:pathLst>
                    <a:path w="4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Rectangle 1264"/>
                <p:cNvSpPr>
                  <a:spLocks noChangeArrowheads="1"/>
                </p:cNvSpPr>
                <p:nvPr/>
              </p:nvSpPr>
              <p:spPr bwMode="auto">
                <a:xfrm>
                  <a:off x="6610350" y="2660650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1265"/>
                <p:cNvSpPr>
                  <a:spLocks noChangeArrowheads="1"/>
                </p:cNvSpPr>
                <p:nvPr/>
              </p:nvSpPr>
              <p:spPr bwMode="auto">
                <a:xfrm>
                  <a:off x="6610350" y="2660650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266"/>
                <p:cNvSpPr>
                  <a:spLocks noEditPoints="1"/>
                </p:cNvSpPr>
                <p:nvPr/>
              </p:nvSpPr>
              <p:spPr bwMode="auto">
                <a:xfrm>
                  <a:off x="6581775" y="2660650"/>
                  <a:ext cx="139700" cy="284163"/>
                </a:xfrm>
                <a:custGeom>
                  <a:avLst/>
                  <a:gdLst>
                    <a:gd name="T0" fmla="*/ 20 w 30"/>
                    <a:gd name="T1" fmla="*/ 7 h 61"/>
                    <a:gd name="T2" fmla="*/ 22 w 30"/>
                    <a:gd name="T3" fmla="*/ 8 h 61"/>
                    <a:gd name="T4" fmla="*/ 20 w 30"/>
                    <a:gd name="T5" fmla="*/ 6 h 61"/>
                    <a:gd name="T6" fmla="*/ 14 w 30"/>
                    <a:gd name="T7" fmla="*/ 1 h 61"/>
                    <a:gd name="T8" fmla="*/ 9 w 30"/>
                    <a:gd name="T9" fmla="*/ 0 h 61"/>
                    <a:gd name="T10" fmla="*/ 9 w 30"/>
                    <a:gd name="T11" fmla="*/ 0 h 61"/>
                    <a:gd name="T12" fmla="*/ 7 w 30"/>
                    <a:gd name="T13" fmla="*/ 0 h 61"/>
                    <a:gd name="T14" fmla="*/ 4 w 30"/>
                    <a:gd name="T15" fmla="*/ 6 h 61"/>
                    <a:gd name="T16" fmla="*/ 4 w 30"/>
                    <a:gd name="T17" fmla="*/ 5 h 61"/>
                    <a:gd name="T18" fmla="*/ 3 w 30"/>
                    <a:gd name="T19" fmla="*/ 8 h 61"/>
                    <a:gd name="T20" fmla="*/ 2 w 30"/>
                    <a:gd name="T21" fmla="*/ 19 h 61"/>
                    <a:gd name="T22" fmla="*/ 1 w 30"/>
                    <a:gd name="T23" fmla="*/ 29 h 61"/>
                    <a:gd name="T24" fmla="*/ 1 w 30"/>
                    <a:gd name="T25" fmla="*/ 29 h 61"/>
                    <a:gd name="T26" fmla="*/ 2 w 30"/>
                    <a:gd name="T27" fmla="*/ 20 h 61"/>
                    <a:gd name="T28" fmla="*/ 3 w 30"/>
                    <a:gd name="T29" fmla="*/ 9 h 61"/>
                    <a:gd name="T30" fmla="*/ 1 w 30"/>
                    <a:gd name="T31" fmla="*/ 28 h 61"/>
                    <a:gd name="T32" fmla="*/ 0 w 30"/>
                    <a:gd name="T33" fmla="*/ 38 h 61"/>
                    <a:gd name="T34" fmla="*/ 4 w 30"/>
                    <a:gd name="T35" fmla="*/ 54 h 61"/>
                    <a:gd name="T36" fmla="*/ 10 w 30"/>
                    <a:gd name="T37" fmla="*/ 60 h 61"/>
                    <a:gd name="T38" fmla="*/ 17 w 30"/>
                    <a:gd name="T39" fmla="*/ 61 h 61"/>
                    <a:gd name="T40" fmla="*/ 18 w 30"/>
                    <a:gd name="T41" fmla="*/ 56 h 61"/>
                    <a:gd name="T42" fmla="*/ 19 w 30"/>
                    <a:gd name="T43" fmla="*/ 49 h 61"/>
                    <a:gd name="T44" fmla="*/ 21 w 30"/>
                    <a:gd name="T45" fmla="*/ 50 h 61"/>
                    <a:gd name="T46" fmla="*/ 22 w 30"/>
                    <a:gd name="T47" fmla="*/ 51 h 61"/>
                    <a:gd name="T48" fmla="*/ 24 w 30"/>
                    <a:gd name="T49" fmla="*/ 52 h 61"/>
                    <a:gd name="T50" fmla="*/ 28 w 30"/>
                    <a:gd name="T51" fmla="*/ 45 h 61"/>
                    <a:gd name="T52" fmla="*/ 28 w 30"/>
                    <a:gd name="T53" fmla="*/ 44 h 61"/>
                    <a:gd name="T54" fmla="*/ 28 w 30"/>
                    <a:gd name="T55" fmla="*/ 44 h 61"/>
                    <a:gd name="T56" fmla="*/ 28 w 30"/>
                    <a:gd name="T57" fmla="*/ 44 h 61"/>
                    <a:gd name="T58" fmla="*/ 28 w 30"/>
                    <a:gd name="T59" fmla="*/ 43 h 61"/>
                    <a:gd name="T60" fmla="*/ 24 w 30"/>
                    <a:gd name="T61" fmla="*/ 30 h 61"/>
                    <a:gd name="T62" fmla="*/ 26 w 30"/>
                    <a:gd name="T63" fmla="*/ 28 h 61"/>
                    <a:gd name="T64" fmla="*/ 24 w 30"/>
                    <a:gd name="T65" fmla="*/ 30 h 61"/>
                    <a:gd name="T66" fmla="*/ 24 w 30"/>
                    <a:gd name="T67" fmla="*/ 30 h 61"/>
                    <a:gd name="T68" fmla="*/ 26 w 30"/>
                    <a:gd name="T69" fmla="*/ 28 h 61"/>
                    <a:gd name="T70" fmla="*/ 30 w 30"/>
                    <a:gd name="T71" fmla="*/ 28 h 61"/>
                    <a:gd name="T72" fmla="*/ 30 w 30"/>
                    <a:gd name="T73" fmla="*/ 23 h 61"/>
                    <a:gd name="T74" fmla="*/ 30 w 30"/>
                    <a:gd name="T75" fmla="*/ 28 h 61"/>
                    <a:gd name="T76" fmla="*/ 30 w 30"/>
                    <a:gd name="T77" fmla="*/ 28 h 61"/>
                    <a:gd name="T78" fmla="*/ 30 w 30"/>
                    <a:gd name="T79" fmla="*/ 24 h 61"/>
                    <a:gd name="T80" fmla="*/ 16 w 30"/>
                    <a:gd name="T81" fmla="*/ 3 h 61"/>
                    <a:gd name="T82" fmla="*/ 16 w 30"/>
                    <a:gd name="T83" fmla="*/ 3 h 61"/>
                    <a:gd name="T84" fmla="*/ 25 w 30"/>
                    <a:gd name="T85" fmla="*/ 20 h 61"/>
                    <a:gd name="T86" fmla="*/ 8 w 30"/>
                    <a:gd name="T87" fmla="*/ 36 h 61"/>
                    <a:gd name="T88" fmla="*/ 7 w 30"/>
                    <a:gd name="T89" fmla="*/ 26 h 61"/>
                    <a:gd name="T90" fmla="*/ 4 w 30"/>
                    <a:gd name="T91" fmla="*/ 54 h 61"/>
                    <a:gd name="T92" fmla="*/ 11 w 30"/>
                    <a:gd name="T93" fmla="*/ 60 h 61"/>
                    <a:gd name="T94" fmla="*/ 10 w 30"/>
                    <a:gd name="T95" fmla="*/ 60 h 61"/>
                    <a:gd name="T96" fmla="*/ 18 w 30"/>
                    <a:gd name="T97" fmla="*/ 59 h 61"/>
                    <a:gd name="T98" fmla="*/ 17 w 30"/>
                    <a:gd name="T99" fmla="*/ 61 h 61"/>
                    <a:gd name="T100" fmla="*/ 17 w 30"/>
                    <a:gd name="T101" fmla="*/ 61 h 61"/>
                    <a:gd name="T102" fmla="*/ 10 w 30"/>
                    <a:gd name="T103" fmla="*/ 60 h 61"/>
                    <a:gd name="T104" fmla="*/ 10 w 30"/>
                    <a:gd name="T105" fmla="*/ 60 h 61"/>
                    <a:gd name="T106" fmla="*/ 17 w 30"/>
                    <a:gd name="T107" fmla="*/ 61 h 61"/>
                    <a:gd name="T108" fmla="*/ 18 w 30"/>
                    <a:gd name="T109" fmla="*/ 59 h 61"/>
                    <a:gd name="T110" fmla="*/ 18 w 30"/>
                    <a:gd name="T111" fmla="*/ 3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0" h="61">
                      <a:moveTo>
                        <a:pt x="30" y="24"/>
                      </a:moveTo>
                      <a:cubicBezTo>
                        <a:pt x="30" y="22"/>
                        <a:pt x="29" y="21"/>
                        <a:pt x="28" y="19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7" y="17"/>
                        <a:pt x="27" y="17"/>
                        <a:pt x="26" y="15"/>
                      </a:cubicBezTo>
                      <a:cubicBezTo>
                        <a:pt x="25" y="13"/>
                        <a:pt x="24" y="10"/>
                        <a:pt x="22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6"/>
                        <a:pt x="19" y="6"/>
                        <a:pt x="19" y="6"/>
                      </a:cubicBezTo>
                      <a:cubicBezTo>
                        <a:pt x="18" y="5"/>
                        <a:pt x="19" y="6"/>
                        <a:pt x="20" y="7"/>
                      </a:cubicBezTo>
                      <a:cubicBezTo>
                        <a:pt x="21" y="7"/>
                        <a:pt x="21" y="8"/>
                        <a:pt x="22" y="8"/>
                      </a:cubicBezTo>
                      <a:cubicBezTo>
                        <a:pt x="22" y="8"/>
                        <a:pt x="22" y="9"/>
                        <a:pt x="23" y="9"/>
                      </a:cubicBezTo>
                      <a:cubicBezTo>
                        <a:pt x="23" y="10"/>
                        <a:pt x="24" y="11"/>
                        <a:pt x="24" y="12"/>
                      </a:cubicBezTo>
                      <a:cubicBezTo>
                        <a:pt x="24" y="11"/>
                        <a:pt x="23" y="10"/>
                        <a:pt x="23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0" y="7"/>
                        <a:pt x="19" y="6"/>
                      </a:cubicBezTo>
                      <a:cubicBezTo>
                        <a:pt x="19" y="6"/>
                        <a:pt x="20" y="6"/>
                        <a:pt x="20" y="7"/>
                      </a:cubicBezTo>
                      <a:cubicBezTo>
                        <a:pt x="21" y="7"/>
                        <a:pt x="21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0" y="7"/>
                        <a:pt x="20" y="6"/>
                      </a:cubicBezTo>
                      <a:cubicBezTo>
                        <a:pt x="19" y="6"/>
                        <a:pt x="19" y="5"/>
                        <a:pt x="18" y="5"/>
                      </a:cubicBezTo>
                      <a:cubicBezTo>
                        <a:pt x="18" y="4"/>
                        <a:pt x="17" y="4"/>
                        <a:pt x="17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5" y="2"/>
                        <a:pt x="14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2" y="1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"/>
                        <a:pt x="4" y="3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6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3" y="7"/>
                        <a:pt x="3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10"/>
                        <a:pt x="3" y="11"/>
                        <a:pt x="3" y="11"/>
                      </a:cubicBezTo>
                      <a:cubicBezTo>
                        <a:pt x="3" y="11"/>
                        <a:pt x="3" y="10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2"/>
                        <a:pt x="2" y="15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0"/>
                        <a:pt x="2" y="21"/>
                        <a:pt x="2" y="21"/>
                      </a:cubicBezTo>
                      <a:cubicBezTo>
                        <a:pt x="2" y="22"/>
                        <a:pt x="2" y="23"/>
                        <a:pt x="2" y="24"/>
                      </a:cubicBezTo>
                      <a:cubicBezTo>
                        <a:pt x="1" y="26"/>
                        <a:pt x="1" y="27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8"/>
                        <a:pt x="0" y="41"/>
                        <a:pt x="0" y="41"/>
                      </a:cubicBezTo>
                      <a:cubicBezTo>
                        <a:pt x="0" y="40"/>
                        <a:pt x="0" y="39"/>
                        <a:pt x="0" y="37"/>
                      </a:cubicBezTo>
                      <a:cubicBezTo>
                        <a:pt x="0" y="36"/>
                        <a:pt x="1" y="35"/>
                        <a:pt x="1" y="34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1" y="32"/>
                        <a:pt x="1" y="32"/>
                        <a:pt x="1" y="31"/>
                      </a:cubicBezTo>
                      <a:cubicBezTo>
                        <a:pt x="1" y="31"/>
                        <a:pt x="1" y="30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6"/>
                        <a:pt x="1" y="25"/>
                        <a:pt x="2" y="23"/>
                      </a:cubicBezTo>
                      <a:cubicBezTo>
                        <a:pt x="2" y="22"/>
                        <a:pt x="2" y="21"/>
                        <a:pt x="2" y="20"/>
                      </a:cubicBez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5"/>
                        <a:pt x="3" y="12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12"/>
                        <a:pt x="2" y="14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9"/>
                      </a:cubicBezTo>
                      <a:cubicBezTo>
                        <a:pt x="2" y="19"/>
                        <a:pt x="2" y="20"/>
                        <a:pt x="2" y="20"/>
                      </a:cubicBezTo>
                      <a:cubicBezTo>
                        <a:pt x="2" y="21"/>
                        <a:pt x="2" y="22"/>
                        <a:pt x="1" y="22"/>
                      </a:cubicBezTo>
                      <a:cubicBezTo>
                        <a:pt x="1" y="24"/>
                        <a:pt x="1" y="26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30"/>
                        <a:pt x="1" y="31"/>
                        <a:pt x="1" y="32"/>
                      </a:cubicBezTo>
                      <a:cubicBezTo>
                        <a:pt x="1" y="33"/>
                        <a:pt x="0" y="34"/>
                        <a:pt x="0" y="35"/>
                      </a:cubicBezTo>
                      <a:cubicBezTo>
                        <a:pt x="0" y="36"/>
                        <a:pt x="0" y="37"/>
                        <a:pt x="0" y="38"/>
                      </a:cubicBezTo>
                      <a:cubicBezTo>
                        <a:pt x="0" y="39"/>
                        <a:pt x="0" y="39"/>
                        <a:pt x="0" y="40"/>
                      </a:cubicBezTo>
                      <a:cubicBezTo>
                        <a:pt x="0" y="40"/>
                        <a:pt x="0" y="41"/>
                        <a:pt x="0" y="41"/>
                      </a:cubicBezTo>
                      <a:cubicBezTo>
                        <a:pt x="0" y="42"/>
                        <a:pt x="0" y="43"/>
                        <a:pt x="0" y="43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4"/>
                        <a:pt x="0" y="44"/>
                        <a:pt x="0" y="45"/>
                      </a:cubicBezTo>
                      <a:cubicBezTo>
                        <a:pt x="0" y="45"/>
                        <a:pt x="1" y="46"/>
                        <a:pt x="1" y="47"/>
                      </a:cubicBezTo>
                      <a:cubicBezTo>
                        <a:pt x="1" y="49"/>
                        <a:pt x="2" y="51"/>
                        <a:pt x="3" y="52"/>
                      </a:cubicBezTo>
                      <a:cubicBezTo>
                        <a:pt x="3" y="53"/>
                        <a:pt x="4" y="54"/>
                        <a:pt x="4" y="54"/>
                      </a:cubicBezTo>
                      <a:cubicBezTo>
                        <a:pt x="5" y="55"/>
                        <a:pt x="5" y="56"/>
                        <a:pt x="6" y="57"/>
                      </a:cubicBezTo>
                      <a:cubicBezTo>
                        <a:pt x="6" y="57"/>
                        <a:pt x="7" y="58"/>
                        <a:pt x="8" y="59"/>
                      </a:cubicBezTo>
                      <a:cubicBezTo>
                        <a:pt x="9" y="60"/>
                        <a:pt x="8" y="59"/>
                        <a:pt x="8" y="59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7" y="58"/>
                        <a:pt x="8" y="59"/>
                        <a:pt x="9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1" y="61"/>
                        <a:pt x="11" y="61"/>
                        <a:pt x="11" y="61"/>
                      </a:cubicBezTo>
                      <a:cubicBezTo>
                        <a:pt x="11" y="61"/>
                        <a:pt x="11" y="61"/>
                        <a:pt x="12" y="61"/>
                      </a:cubicBezTo>
                      <a:cubicBezTo>
                        <a:pt x="13" y="61"/>
                        <a:pt x="14" y="61"/>
                        <a:pt x="15" y="61"/>
                      </a:cubicBezTo>
                      <a:cubicBezTo>
                        <a:pt x="16" y="61"/>
                        <a:pt x="16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0"/>
                        <a:pt x="18" y="60"/>
                        <a:pt x="18" y="60"/>
                      </a:cubicBezTo>
                      <a:cubicBezTo>
                        <a:pt x="18" y="59"/>
                        <a:pt x="18" y="59"/>
                        <a:pt x="18" y="58"/>
                      </a:cubicBezTo>
                      <a:cubicBezTo>
                        <a:pt x="18" y="58"/>
                        <a:pt x="18" y="57"/>
                        <a:pt x="18" y="56"/>
                      </a:cubicBezTo>
                      <a:cubicBezTo>
                        <a:pt x="18" y="55"/>
                        <a:pt x="18" y="54"/>
                        <a:pt x="18" y="54"/>
                      </a:cubicBezTo>
                      <a:cubicBezTo>
                        <a:pt x="18" y="53"/>
                        <a:pt x="18" y="52"/>
                        <a:pt x="17" y="52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cubicBezTo>
                        <a:pt x="17" y="51"/>
                        <a:pt x="17" y="51"/>
                        <a:pt x="17" y="51"/>
                      </a:cubicBezTo>
                      <a:cubicBezTo>
                        <a:pt x="17" y="50"/>
                        <a:pt x="17" y="49"/>
                        <a:pt x="18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50"/>
                        <a:pt x="21" y="50"/>
                        <a:pt x="21" y="50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1"/>
                        <a:pt x="22" y="51"/>
                        <a:pt x="22" y="51"/>
                      </a:cubicBezTo>
                      <a:cubicBezTo>
                        <a:pt x="22" y="52"/>
                        <a:pt x="22" y="52"/>
                        <a:pt x="22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3" y="52"/>
                        <a:pt x="23" y="52"/>
                        <a:pt x="22" y="51"/>
                      </a:cubicBezTo>
                      <a:cubicBezTo>
                        <a:pt x="22" y="51"/>
                        <a:pt x="22" y="51"/>
                        <a:pt x="21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2" y="52"/>
                        <a:pt x="22" y="52"/>
                        <a:pt x="22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6" y="52"/>
                        <a:pt x="26" y="52"/>
                        <a:pt x="26" y="51"/>
                      </a:cubicBezTo>
                      <a:cubicBezTo>
                        <a:pt x="27" y="51"/>
                        <a:pt x="27" y="51"/>
                        <a:pt x="27" y="50"/>
                      </a:cubicBezTo>
                      <a:cubicBezTo>
                        <a:pt x="28" y="49"/>
                        <a:pt x="28" y="48"/>
                        <a:pt x="28" y="45"/>
                      </a:cubicBezTo>
                      <a:cubicBezTo>
                        <a:pt x="28" y="43"/>
                        <a:pt x="28" y="45"/>
                        <a:pt x="28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3"/>
                      </a:cubicBezTo>
                      <a:cubicBezTo>
                        <a:pt x="28" y="42"/>
                        <a:pt x="28" y="42"/>
                        <a:pt x="27" y="41"/>
                      </a:cubicBezTo>
                      <a:cubicBezTo>
                        <a:pt x="27" y="39"/>
                        <a:pt x="27" y="38"/>
                        <a:pt x="27" y="39"/>
                      </a:cubicBezTo>
                      <a:cubicBezTo>
                        <a:pt x="27" y="40"/>
                        <a:pt x="27" y="40"/>
                        <a:pt x="27" y="41"/>
                      </a:cubicBezTo>
                      <a:cubicBezTo>
                        <a:pt x="28" y="42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8" y="43"/>
                        <a:pt x="28" y="42"/>
                        <a:pt x="28" y="42"/>
                      </a:cubicBezTo>
                      <a:cubicBezTo>
                        <a:pt x="27" y="40"/>
                        <a:pt x="27" y="38"/>
                        <a:pt x="26" y="37"/>
                      </a:cubicBezTo>
                      <a:cubicBezTo>
                        <a:pt x="26" y="35"/>
                        <a:pt x="25" y="34"/>
                        <a:pt x="25" y="33"/>
                      </a:cubicBezTo>
                      <a:cubicBezTo>
                        <a:pt x="25" y="32"/>
                        <a:pt x="24" y="32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5" y="32"/>
                        <a:pt x="25" y="33"/>
                        <a:pt x="25" y="33"/>
                      </a:cubicBezTo>
                      <a:cubicBezTo>
                        <a:pt x="25" y="34"/>
                        <a:pt x="26" y="35"/>
                        <a:pt x="26" y="36"/>
                      </a:cubicBezTo>
                      <a:cubicBezTo>
                        <a:pt x="25" y="35"/>
                        <a:pt x="25" y="34"/>
                        <a:pt x="25" y="35"/>
                      </a:cubicBezTo>
                      <a:cubicBezTo>
                        <a:pt x="25" y="34"/>
                        <a:pt x="25" y="32"/>
                        <a:pt x="24" y="32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29"/>
                        <a:pt x="24" y="29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5"/>
                        <a:pt x="30" y="25"/>
                        <a:pt x="30" y="24"/>
                      </a:cubicBezTo>
                      <a:cubicBezTo>
                        <a:pt x="30" y="24"/>
                        <a:pt x="30" y="23"/>
                        <a:pt x="30" y="23"/>
                      </a:cubicBezTo>
                      <a:cubicBezTo>
                        <a:pt x="29" y="21"/>
                        <a:pt x="28" y="19"/>
                        <a:pt x="27" y="16"/>
                      </a:cubicBezTo>
                      <a:cubicBezTo>
                        <a:pt x="27" y="17"/>
                        <a:pt x="27" y="16"/>
                        <a:pt x="26" y="15"/>
                      </a:cubicBezTo>
                      <a:cubicBezTo>
                        <a:pt x="26" y="14"/>
                        <a:pt x="25" y="13"/>
                        <a:pt x="26" y="14"/>
                      </a:cubicBezTo>
                      <a:cubicBezTo>
                        <a:pt x="28" y="18"/>
                        <a:pt x="29" y="21"/>
                        <a:pt x="30" y="24"/>
                      </a:cubicBezTo>
                      <a:cubicBezTo>
                        <a:pt x="30" y="24"/>
                        <a:pt x="30" y="25"/>
                        <a:pt x="30" y="25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7"/>
                        <a:pt x="30" y="27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7"/>
                        <a:pt x="30" y="27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4"/>
                      </a:cubicBezTo>
                      <a:close/>
                      <a:moveTo>
                        <a:pt x="15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8" y="4"/>
                        <a:pt x="19" y="6"/>
                        <a:pt x="21" y="7"/>
                      </a:cubicBezTo>
                      <a:cubicBezTo>
                        <a:pt x="21" y="8"/>
                        <a:pt x="21" y="7"/>
                        <a:pt x="20" y="6"/>
                      </a:cubicBezTo>
                      <a:cubicBezTo>
                        <a:pt x="19" y="6"/>
                        <a:pt x="18" y="5"/>
                        <a:pt x="18" y="4"/>
                      </a:cubicBezTo>
                      <a:cubicBezTo>
                        <a:pt x="17" y="4"/>
                        <a:pt x="17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lose/>
                      <a:moveTo>
                        <a:pt x="15" y="9"/>
                      </a:move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4" y="14"/>
                        <a:pt x="25" y="15"/>
                        <a:pt x="25" y="20"/>
                      </a:cubicBezTo>
                      <a:cubicBezTo>
                        <a:pt x="25" y="21"/>
                        <a:pt x="25" y="22"/>
                        <a:pt x="25" y="24"/>
                      </a:cubicBezTo>
                      <a:cubicBezTo>
                        <a:pt x="24" y="22"/>
                        <a:pt x="24" y="21"/>
                        <a:pt x="23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0" y="15"/>
                        <a:pt x="19" y="14"/>
                        <a:pt x="17" y="13"/>
                      </a:cubicBezTo>
                      <a:cubicBezTo>
                        <a:pt x="15" y="11"/>
                        <a:pt x="11" y="9"/>
                        <a:pt x="11" y="6"/>
                      </a:cubicBezTo>
                      <a:lnTo>
                        <a:pt x="15" y="9"/>
                      </a:lnTo>
                      <a:close/>
                      <a:moveTo>
                        <a:pt x="7" y="26"/>
                      </a:moveTo>
                      <a:cubicBezTo>
                        <a:pt x="10" y="27"/>
                        <a:pt x="8" y="34"/>
                        <a:pt x="8" y="36"/>
                      </a:cubicBezTo>
                      <a:cubicBezTo>
                        <a:pt x="8" y="39"/>
                        <a:pt x="8" y="42"/>
                        <a:pt x="9" y="44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1" y="50"/>
                        <a:pt x="12" y="51"/>
                        <a:pt x="13" y="53"/>
                      </a:cubicBezTo>
                      <a:cubicBezTo>
                        <a:pt x="11" y="52"/>
                        <a:pt x="10" y="50"/>
                        <a:pt x="9" y="49"/>
                      </a:cubicBezTo>
                      <a:cubicBezTo>
                        <a:pt x="5" y="46"/>
                        <a:pt x="4" y="44"/>
                        <a:pt x="4" y="39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6" y="32"/>
                        <a:pt x="6" y="32"/>
                        <a:pt x="6" y="32"/>
                      </a:cubicBezTo>
                      <a:lnTo>
                        <a:pt x="7" y="26"/>
                      </a:lnTo>
                      <a:close/>
                      <a:moveTo>
                        <a:pt x="10" y="60"/>
                      </a:move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8" y="59"/>
                        <a:pt x="8" y="59"/>
                        <a:pt x="7" y="58"/>
                      </a:cubicBezTo>
                      <a:cubicBezTo>
                        <a:pt x="7" y="57"/>
                        <a:pt x="6" y="57"/>
                        <a:pt x="5" y="56"/>
                      </a:cubicBezTo>
                      <a:cubicBezTo>
                        <a:pt x="5" y="55"/>
                        <a:pt x="4" y="55"/>
                        <a:pt x="4" y="53"/>
                      </a:cubicBezTo>
                      <a:cubicBezTo>
                        <a:pt x="3" y="52"/>
                        <a:pt x="2" y="51"/>
                        <a:pt x="1" y="49"/>
                      </a:cubicBezTo>
                      <a:cubicBezTo>
                        <a:pt x="1" y="48"/>
                        <a:pt x="2" y="49"/>
                        <a:pt x="2" y="50"/>
                      </a:cubicBezTo>
                      <a:cubicBezTo>
                        <a:pt x="3" y="52"/>
                        <a:pt x="4" y="53"/>
                        <a:pt x="4" y="54"/>
                      </a:cubicBezTo>
                      <a:cubicBezTo>
                        <a:pt x="6" y="57"/>
                        <a:pt x="7" y="58"/>
                        <a:pt x="9" y="59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lose/>
                      <a:moveTo>
                        <a:pt x="18" y="57"/>
                      </a:moveTo>
                      <a:cubicBezTo>
                        <a:pt x="18" y="58"/>
                        <a:pt x="18" y="58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60"/>
                        <a:pt x="17" y="60"/>
                        <a:pt x="17" y="60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6" y="61"/>
                        <a:pt x="16" y="61"/>
                        <a:pt x="16" y="61"/>
                      </a:cubicBezTo>
                      <a:cubicBezTo>
                        <a:pt x="16" y="61"/>
                        <a:pt x="15" y="61"/>
                        <a:pt x="15" y="61"/>
                      </a:cubicBezTo>
                      <a:cubicBezTo>
                        <a:pt x="14" y="61"/>
                        <a:pt x="14" y="61"/>
                        <a:pt x="13" y="61"/>
                      </a:cubicBezTo>
                      <a:cubicBezTo>
                        <a:pt x="12" y="61"/>
                        <a:pt x="11" y="61"/>
                        <a:pt x="11" y="61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1" y="61"/>
                        <a:pt x="13" y="61"/>
                        <a:pt x="13" y="61"/>
                      </a:cubicBezTo>
                      <a:cubicBezTo>
                        <a:pt x="13" y="61"/>
                        <a:pt x="14" y="61"/>
                        <a:pt x="14" y="61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1"/>
                        <a:pt x="16" y="61"/>
                        <a:pt x="16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0"/>
                        <a:pt x="17" y="60"/>
                        <a:pt x="17" y="60"/>
                      </a:cubicBezTo>
                      <a:cubicBezTo>
                        <a:pt x="17" y="60"/>
                        <a:pt x="17" y="60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58"/>
                        <a:pt x="18" y="58"/>
                        <a:pt x="18" y="57"/>
                      </a:cubicBezTo>
                      <a:close/>
                      <a:moveTo>
                        <a:pt x="20" y="42"/>
                      </a:moveTo>
                      <a:cubicBezTo>
                        <a:pt x="16" y="40"/>
                        <a:pt x="15" y="38"/>
                        <a:pt x="14" y="33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7" y="21"/>
                        <a:pt x="17" y="27"/>
                        <a:pt x="18" y="30"/>
                      </a:cubicBezTo>
                      <a:cubicBezTo>
                        <a:pt x="18" y="32"/>
                        <a:pt x="18" y="35"/>
                        <a:pt x="19" y="37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2" y="42"/>
                        <a:pt x="24" y="43"/>
                        <a:pt x="25" y="45"/>
                      </a:cubicBezTo>
                      <a:cubicBezTo>
                        <a:pt x="23" y="44"/>
                        <a:pt x="22" y="43"/>
                        <a:pt x="2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Rectangle 1267"/>
                <p:cNvSpPr>
                  <a:spLocks noChangeArrowheads="1"/>
                </p:cNvSpPr>
                <p:nvPr/>
              </p:nvSpPr>
              <p:spPr bwMode="auto">
                <a:xfrm>
                  <a:off x="6629400" y="2940050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1268"/>
                <p:cNvSpPr>
                  <a:spLocks noChangeArrowheads="1"/>
                </p:cNvSpPr>
                <p:nvPr/>
              </p:nvSpPr>
              <p:spPr bwMode="auto">
                <a:xfrm>
                  <a:off x="6661150" y="2944813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269"/>
                <p:cNvSpPr/>
                <p:nvPr/>
              </p:nvSpPr>
              <p:spPr bwMode="auto">
                <a:xfrm>
                  <a:off x="6297613" y="3155950"/>
                  <a:ext cx="74612" cy="26988"/>
                </a:xfrm>
                <a:custGeom>
                  <a:avLst/>
                  <a:gdLst>
                    <a:gd name="T0" fmla="*/ 0 w 16"/>
                    <a:gd name="T1" fmla="*/ 6 h 6"/>
                    <a:gd name="T2" fmla="*/ 2 w 16"/>
                    <a:gd name="T3" fmla="*/ 5 h 6"/>
                    <a:gd name="T4" fmla="*/ 16 w 16"/>
                    <a:gd name="T5" fmla="*/ 0 h 6"/>
                    <a:gd name="T6" fmla="*/ 1 w 16"/>
                    <a:gd name="T7" fmla="*/ 5 h 6"/>
                    <a:gd name="T8" fmla="*/ 0 w 1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0" y="6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6" y="4"/>
                        <a:pt x="12" y="2"/>
                        <a:pt x="16" y="0"/>
                      </a:cubicBezTo>
                      <a:cubicBezTo>
                        <a:pt x="10" y="2"/>
                        <a:pt x="5" y="4"/>
                        <a:pt x="1" y="5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Line 1270"/>
                <p:cNvSpPr>
                  <a:spLocks noChangeShapeType="1"/>
                </p:cNvSpPr>
                <p:nvPr/>
              </p:nvSpPr>
              <p:spPr bwMode="auto">
                <a:xfrm>
                  <a:off x="6316663" y="3319463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Line 1271"/>
                <p:cNvSpPr>
                  <a:spLocks noChangeShapeType="1"/>
                </p:cNvSpPr>
                <p:nvPr/>
              </p:nvSpPr>
              <p:spPr bwMode="auto">
                <a:xfrm>
                  <a:off x="6316663" y="3319463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Rectangle 1272"/>
                <p:cNvSpPr>
                  <a:spLocks noChangeArrowheads="1"/>
                </p:cNvSpPr>
                <p:nvPr/>
              </p:nvSpPr>
              <p:spPr bwMode="auto">
                <a:xfrm>
                  <a:off x="6316663" y="3319463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273"/>
                <p:cNvSpPr>
                  <a:spLocks noEditPoints="1"/>
                </p:cNvSpPr>
                <p:nvPr/>
              </p:nvSpPr>
              <p:spPr bwMode="auto">
                <a:xfrm>
                  <a:off x="6176963" y="3300413"/>
                  <a:ext cx="182562" cy="163513"/>
                </a:xfrm>
                <a:custGeom>
                  <a:avLst/>
                  <a:gdLst>
                    <a:gd name="T0" fmla="*/ 28 w 39"/>
                    <a:gd name="T1" fmla="*/ 2 h 35"/>
                    <a:gd name="T2" fmla="*/ 29 w 39"/>
                    <a:gd name="T3" fmla="*/ 4 h 35"/>
                    <a:gd name="T4" fmla="*/ 30 w 39"/>
                    <a:gd name="T5" fmla="*/ 4 h 35"/>
                    <a:gd name="T6" fmla="*/ 23 w 39"/>
                    <a:gd name="T7" fmla="*/ 5 h 35"/>
                    <a:gd name="T8" fmla="*/ 26 w 39"/>
                    <a:gd name="T9" fmla="*/ 4 h 35"/>
                    <a:gd name="T10" fmla="*/ 22 w 39"/>
                    <a:gd name="T11" fmla="*/ 5 h 35"/>
                    <a:gd name="T12" fmla="*/ 15 w 39"/>
                    <a:gd name="T13" fmla="*/ 11 h 35"/>
                    <a:gd name="T14" fmla="*/ 20 w 39"/>
                    <a:gd name="T15" fmla="*/ 6 h 35"/>
                    <a:gd name="T16" fmla="*/ 16 w 39"/>
                    <a:gd name="T17" fmla="*/ 8 h 35"/>
                    <a:gd name="T18" fmla="*/ 14 w 39"/>
                    <a:gd name="T19" fmla="*/ 11 h 35"/>
                    <a:gd name="T20" fmla="*/ 14 w 39"/>
                    <a:gd name="T21" fmla="*/ 11 h 35"/>
                    <a:gd name="T22" fmla="*/ 8 w 39"/>
                    <a:gd name="T23" fmla="*/ 18 h 35"/>
                    <a:gd name="T24" fmla="*/ 8 w 39"/>
                    <a:gd name="T25" fmla="*/ 19 h 35"/>
                    <a:gd name="T26" fmla="*/ 8 w 39"/>
                    <a:gd name="T27" fmla="*/ 22 h 35"/>
                    <a:gd name="T28" fmla="*/ 5 w 39"/>
                    <a:gd name="T29" fmla="*/ 24 h 35"/>
                    <a:gd name="T30" fmla="*/ 3 w 39"/>
                    <a:gd name="T31" fmla="*/ 25 h 35"/>
                    <a:gd name="T32" fmla="*/ 2 w 39"/>
                    <a:gd name="T33" fmla="*/ 25 h 35"/>
                    <a:gd name="T34" fmla="*/ 4 w 39"/>
                    <a:gd name="T35" fmla="*/ 25 h 35"/>
                    <a:gd name="T36" fmla="*/ 11 w 39"/>
                    <a:gd name="T37" fmla="*/ 26 h 35"/>
                    <a:gd name="T38" fmla="*/ 11 w 39"/>
                    <a:gd name="T39" fmla="*/ 26 h 35"/>
                    <a:gd name="T40" fmla="*/ 19 w 39"/>
                    <a:gd name="T41" fmla="*/ 31 h 35"/>
                    <a:gd name="T42" fmla="*/ 23 w 39"/>
                    <a:gd name="T43" fmla="*/ 32 h 35"/>
                    <a:gd name="T44" fmla="*/ 28 w 39"/>
                    <a:gd name="T45" fmla="*/ 33 h 35"/>
                    <a:gd name="T46" fmla="*/ 26 w 39"/>
                    <a:gd name="T47" fmla="*/ 31 h 35"/>
                    <a:gd name="T48" fmla="*/ 25 w 39"/>
                    <a:gd name="T49" fmla="*/ 30 h 35"/>
                    <a:gd name="T50" fmla="*/ 24 w 39"/>
                    <a:gd name="T51" fmla="*/ 30 h 35"/>
                    <a:gd name="T52" fmla="*/ 24 w 39"/>
                    <a:gd name="T53" fmla="*/ 30 h 35"/>
                    <a:gd name="T54" fmla="*/ 24 w 39"/>
                    <a:gd name="T55" fmla="*/ 29 h 35"/>
                    <a:gd name="T56" fmla="*/ 24 w 39"/>
                    <a:gd name="T57" fmla="*/ 28 h 35"/>
                    <a:gd name="T58" fmla="*/ 28 w 39"/>
                    <a:gd name="T59" fmla="*/ 31 h 35"/>
                    <a:gd name="T60" fmla="*/ 24 w 39"/>
                    <a:gd name="T61" fmla="*/ 28 h 35"/>
                    <a:gd name="T62" fmla="*/ 25 w 39"/>
                    <a:gd name="T63" fmla="*/ 31 h 35"/>
                    <a:gd name="T64" fmla="*/ 25 w 39"/>
                    <a:gd name="T65" fmla="*/ 28 h 35"/>
                    <a:gd name="T66" fmla="*/ 28 w 39"/>
                    <a:gd name="T67" fmla="*/ 32 h 35"/>
                    <a:gd name="T68" fmla="*/ 30 w 39"/>
                    <a:gd name="T69" fmla="*/ 32 h 35"/>
                    <a:gd name="T70" fmla="*/ 31 w 39"/>
                    <a:gd name="T71" fmla="*/ 32 h 35"/>
                    <a:gd name="T72" fmla="*/ 31 w 39"/>
                    <a:gd name="T73" fmla="*/ 31 h 35"/>
                    <a:gd name="T74" fmla="*/ 30 w 39"/>
                    <a:gd name="T75" fmla="*/ 29 h 35"/>
                    <a:gd name="T76" fmla="*/ 22 w 39"/>
                    <a:gd name="T77" fmla="*/ 26 h 35"/>
                    <a:gd name="T78" fmla="*/ 10 w 39"/>
                    <a:gd name="T79" fmla="*/ 22 h 35"/>
                    <a:gd name="T80" fmla="*/ 13 w 39"/>
                    <a:gd name="T81" fmla="*/ 16 h 35"/>
                    <a:gd name="T82" fmla="*/ 15 w 39"/>
                    <a:gd name="T83" fmla="*/ 12 h 35"/>
                    <a:gd name="T84" fmla="*/ 19 w 39"/>
                    <a:gd name="T85" fmla="*/ 7 h 35"/>
                    <a:gd name="T86" fmla="*/ 30 w 39"/>
                    <a:gd name="T87" fmla="*/ 4 h 35"/>
                    <a:gd name="T88" fmla="*/ 0 w 39"/>
                    <a:gd name="T89" fmla="*/ 25 h 35"/>
                    <a:gd name="T90" fmla="*/ 6 w 39"/>
                    <a:gd name="T91" fmla="*/ 24 h 35"/>
                    <a:gd name="T92" fmla="*/ 7 w 39"/>
                    <a:gd name="T93" fmla="*/ 24 h 35"/>
                    <a:gd name="T94" fmla="*/ 8 w 39"/>
                    <a:gd name="T95" fmla="*/ 22 h 35"/>
                    <a:gd name="T96" fmla="*/ 26 w 39"/>
                    <a:gd name="T97" fmla="*/ 31 h 35"/>
                    <a:gd name="T98" fmla="*/ 27 w 39"/>
                    <a:gd name="T99" fmla="*/ 32 h 35"/>
                    <a:gd name="T100" fmla="*/ 27 w 39"/>
                    <a:gd name="T101" fmla="*/ 32 h 35"/>
                    <a:gd name="T102" fmla="*/ 27 w 39"/>
                    <a:gd name="T103" fmla="*/ 32 h 35"/>
                    <a:gd name="T104" fmla="*/ 26 w 39"/>
                    <a:gd name="T105" fmla="*/ 31 h 35"/>
                    <a:gd name="T106" fmla="*/ 15 w 39"/>
                    <a:gd name="T107" fmla="*/ 11 h 35"/>
                    <a:gd name="T108" fmla="*/ 12 w 39"/>
                    <a:gd name="T109" fmla="*/ 17 h 35"/>
                    <a:gd name="T110" fmla="*/ 18 w 39"/>
                    <a:gd name="T111" fmla="*/ 25 h 35"/>
                    <a:gd name="T112" fmla="*/ 11 w 39"/>
                    <a:gd name="T113" fmla="*/ 18 h 35"/>
                    <a:gd name="T114" fmla="*/ 15 w 39"/>
                    <a:gd name="T115" fmla="*/ 1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9" h="35">
                      <a:moveTo>
                        <a:pt x="29" y="1"/>
                      </a:move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6" y="3"/>
                        <a:pt x="25" y="4"/>
                        <a:pt x="26" y="3"/>
                      </a:cubicBezTo>
                      <a:cubicBezTo>
                        <a:pt x="26" y="3"/>
                        <a:pt x="26" y="3"/>
                        <a:pt x="27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2"/>
                        <a:pt x="27" y="2"/>
                        <a:pt x="26" y="3"/>
                      </a:cubicBezTo>
                      <a:cubicBezTo>
                        <a:pt x="25" y="3"/>
                        <a:pt x="24" y="4"/>
                        <a:pt x="24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8" y="4"/>
                        <a:pt x="28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5" y="4"/>
                        <a:pt x="24" y="4"/>
                        <a:pt x="24" y="4"/>
                      </a:cubicBezTo>
                      <a:cubicBezTo>
                        <a:pt x="23" y="5"/>
                        <a:pt x="23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8" y="8"/>
                        <a:pt x="17" y="8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6" y="10"/>
                        <a:pt x="16" y="9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9" y="7"/>
                        <a:pt x="19" y="7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6" y="7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7" y="7"/>
                        <a:pt x="18" y="7"/>
                        <a:pt x="19" y="7"/>
                      </a:cubicBezTo>
                      <a:cubicBezTo>
                        <a:pt x="20" y="6"/>
                        <a:pt x="18" y="7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2" y="13"/>
                        <a:pt x="12" y="14"/>
                      </a:cubicBezTo>
                      <a:cubicBezTo>
                        <a:pt x="11" y="15"/>
                        <a:pt x="11" y="16"/>
                        <a:pt x="10" y="16"/>
                      </a:cubicBezTo>
                      <a:cubicBezTo>
                        <a:pt x="10" y="17"/>
                        <a:pt x="9" y="17"/>
                        <a:pt x="9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4"/>
                        <a:pt x="5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1" y="25"/>
                      </a:cubicBezTo>
                      <a:cubicBezTo>
                        <a:pt x="1" y="25"/>
                        <a:pt x="1" y="25"/>
                        <a:pt x="0" y="25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7" y="25"/>
                        <a:pt x="7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8" y="25"/>
                        <a:pt x="9" y="26"/>
                        <a:pt x="10" y="26"/>
                      </a:cubicBezTo>
                      <a:cubicBezTo>
                        <a:pt x="10" y="26"/>
                        <a:pt x="10" y="26"/>
                        <a:pt x="9" y="26"/>
                      </a:cubicBezTo>
                      <a:cubicBezTo>
                        <a:pt x="9" y="26"/>
                        <a:pt x="10" y="26"/>
                        <a:pt x="11" y="26"/>
                      </a:cubicBezTo>
                      <a:cubicBezTo>
                        <a:pt x="12" y="26"/>
                        <a:pt x="13" y="27"/>
                        <a:pt x="13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5" y="28"/>
                        <a:pt x="15" y="28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5" y="28"/>
                        <a:pt x="14" y="27"/>
                      </a:cubicBezTo>
                      <a:cubicBezTo>
                        <a:pt x="13" y="26"/>
                        <a:pt x="11" y="26"/>
                        <a:pt x="9" y="25"/>
                      </a:cubicBezTo>
                      <a:cubicBezTo>
                        <a:pt x="8" y="25"/>
                        <a:pt x="9" y="25"/>
                        <a:pt x="11" y="26"/>
                      </a:cubicBezTo>
                      <a:cubicBezTo>
                        <a:pt x="12" y="26"/>
                        <a:pt x="14" y="27"/>
                        <a:pt x="15" y="28"/>
                      </a:cubicBezTo>
                      <a:cubicBezTo>
                        <a:pt x="16" y="28"/>
                        <a:pt x="17" y="28"/>
                        <a:pt x="17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9"/>
                        <a:pt x="17" y="28"/>
                        <a:pt x="17" y="29"/>
                      </a:cubicBezTo>
                      <a:cubicBezTo>
                        <a:pt x="17" y="29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7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30"/>
                        <a:pt x="18" y="30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2" y="31"/>
                        <a:pt x="22" y="32"/>
                        <a:pt x="23" y="32"/>
                      </a:cubicBezTo>
                      <a:cubicBezTo>
                        <a:pt x="22" y="32"/>
                        <a:pt x="22" y="32"/>
                        <a:pt x="21" y="31"/>
                      </a:cubicBezTo>
                      <a:cubicBezTo>
                        <a:pt x="22" y="32"/>
                        <a:pt x="23" y="32"/>
                        <a:pt x="23" y="33"/>
                      </a:cubicBezTo>
                      <a:cubicBezTo>
                        <a:pt x="24" y="34"/>
                        <a:pt x="24" y="34"/>
                        <a:pt x="25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6" y="35"/>
                        <a:pt x="26" y="35"/>
                        <a:pt x="27" y="35"/>
                      </a:cubicBezTo>
                      <a:cubicBezTo>
                        <a:pt x="28" y="35"/>
                        <a:pt x="28" y="35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6" y="30"/>
                        <a:pt x="25" y="30"/>
                        <a:pt x="25" y="29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5" y="30"/>
                        <a:pt x="25" y="31"/>
                        <a:pt x="26" y="31"/>
                      </a:cubicBezTo>
                      <a:cubicBezTo>
                        <a:pt x="25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6" y="29"/>
                        <a:pt x="27" y="29"/>
                      </a:cubicBezTo>
                      <a:cubicBezTo>
                        <a:pt x="27" y="29"/>
                        <a:pt x="27" y="30"/>
                        <a:pt x="28" y="30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9"/>
                        <a:pt x="27" y="29"/>
                        <a:pt x="26" y="28"/>
                      </a:cubicBezTo>
                      <a:cubicBezTo>
                        <a:pt x="26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9"/>
                        <a:pt x="23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5" y="30"/>
                        <a:pt x="25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5" y="31"/>
                        <a:pt x="25" y="30"/>
                        <a:pt x="24" y="30"/>
                      </a:cubicBezTo>
                      <a:cubicBezTo>
                        <a:pt x="23" y="30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4" y="27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6" y="28"/>
                        <a:pt x="26" y="28"/>
                      </a:cubicBezTo>
                      <a:cubicBezTo>
                        <a:pt x="27" y="29"/>
                        <a:pt x="28" y="29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29" y="28"/>
                        <a:pt x="28" y="27"/>
                      </a:cubicBezTo>
                      <a:cubicBezTo>
                        <a:pt x="27" y="27"/>
                        <a:pt x="25" y="26"/>
                        <a:pt x="23" y="26"/>
                      </a:cubicBezTo>
                      <a:cubicBezTo>
                        <a:pt x="25" y="26"/>
                        <a:pt x="27" y="27"/>
                        <a:pt x="28" y="27"/>
                      </a:cubicBezTo>
                      <a:cubicBezTo>
                        <a:pt x="29" y="28"/>
                        <a:pt x="29" y="29"/>
                        <a:pt x="30" y="29"/>
                      </a:cubicBezTo>
                      <a:cubicBezTo>
                        <a:pt x="29" y="29"/>
                        <a:pt x="29" y="28"/>
                        <a:pt x="29" y="28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7" y="27"/>
                        <a:pt x="27" y="27"/>
                        <a:pt x="26" y="27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4" y="26"/>
                        <a:pt x="24" y="26"/>
                        <a:pt x="23" y="26"/>
                      </a:cubicBezTo>
                      <a:cubicBezTo>
                        <a:pt x="23" y="26"/>
                        <a:pt x="23" y="26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6"/>
                        <a:pt x="21" y="26"/>
                        <a:pt x="20" y="26"/>
                      </a:cubicBezTo>
                      <a:cubicBezTo>
                        <a:pt x="19" y="25"/>
                        <a:pt x="18" y="25"/>
                        <a:pt x="17" y="25"/>
                      </a:cubicBezTo>
                      <a:cubicBezTo>
                        <a:pt x="16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3"/>
                        <a:pt x="11" y="23"/>
                        <a:pt x="11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0"/>
                        <a:pt x="11" y="19"/>
                        <a:pt x="12" y="18"/>
                      </a:cubicBezTo>
                      <a:cubicBezTo>
                        <a:pt x="12" y="17"/>
                        <a:pt x="12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3"/>
                        <a:pt x="14" y="13"/>
                        <a:pt x="14" y="14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6" y="11"/>
                        <a:pt x="16" y="10"/>
                        <a:pt x="17" y="8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8" y="8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2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7" y="4"/>
                      </a:cubicBezTo>
                      <a:cubicBezTo>
                        <a:pt x="28" y="4"/>
                        <a:pt x="28" y="4"/>
                        <a:pt x="29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3" y="3"/>
                        <a:pt x="34" y="2"/>
                        <a:pt x="35" y="1"/>
                      </a:cubicBezTo>
                      <a:cubicBezTo>
                        <a:pt x="35" y="1"/>
                        <a:pt x="36" y="1"/>
                        <a:pt x="36" y="1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6" y="0"/>
                        <a:pt x="34" y="1"/>
                        <a:pt x="32" y="1"/>
                      </a:cubicBezTo>
                      <a:cubicBezTo>
                        <a:pt x="27" y="1"/>
                        <a:pt x="39" y="0"/>
                        <a:pt x="29" y="1"/>
                      </a:cubicBezTo>
                      <a:close/>
                      <a:moveTo>
                        <a:pt x="1" y="25"/>
                      </a:move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lose/>
                      <a:moveTo>
                        <a:pt x="3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lose/>
                      <a:moveTo>
                        <a:pt x="4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4" y="25"/>
                        <a:pt x="4" y="25"/>
                      </a:cubicBezTo>
                      <a:close/>
                      <a:moveTo>
                        <a:pt x="6" y="24"/>
                      </a:move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lnTo>
                        <a:pt x="6" y="24"/>
                      </a:lnTo>
                      <a:close/>
                      <a:moveTo>
                        <a:pt x="5" y="24"/>
                      </a:moveTo>
                      <a:cubicBezTo>
                        <a:pt x="5" y="24"/>
                        <a:pt x="6" y="24"/>
                        <a:pt x="6" y="24"/>
                      </a:cubicBezTo>
                      <a:cubicBezTo>
                        <a:pt x="6" y="24"/>
                        <a:pt x="7" y="23"/>
                        <a:pt x="7" y="23"/>
                      </a:cubicBezTo>
                      <a:cubicBezTo>
                        <a:pt x="7" y="23"/>
                        <a:pt x="6" y="24"/>
                        <a:pt x="5" y="24"/>
                      </a:cubicBezTo>
                      <a:close/>
                      <a:moveTo>
                        <a:pt x="7" y="23"/>
                      </a:move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2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12" y="26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lose/>
                      <a:moveTo>
                        <a:pt x="27" y="31"/>
                      </a:move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lose/>
                      <a:moveTo>
                        <a:pt x="27" y="31"/>
                      </a:move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lnTo>
                        <a:pt x="27" y="31"/>
                      </a:lnTo>
                      <a:close/>
                      <a:moveTo>
                        <a:pt x="16" y="10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10"/>
                        <a:pt x="16" y="10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lose/>
                      <a:moveTo>
                        <a:pt x="15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8"/>
                        <a:pt x="11" y="18"/>
                        <a:pt x="11" y="19"/>
                      </a:cubicBezTo>
                      <a:cubicBezTo>
                        <a:pt x="11" y="19"/>
                        <a:pt x="11" y="20"/>
                        <a:pt x="11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3" y="25"/>
                        <a:pt x="13" y="25"/>
                        <a:pt x="14" y="25"/>
                      </a:cubicBezTo>
                      <a:cubicBezTo>
                        <a:pt x="14" y="25"/>
                        <a:pt x="15" y="25"/>
                        <a:pt x="15" y="25"/>
                      </a:cubicBezTo>
                      <a:cubicBezTo>
                        <a:pt x="16" y="25"/>
                        <a:pt x="17" y="25"/>
                        <a:pt x="18" y="25"/>
                      </a:cubicBezTo>
                      <a:cubicBezTo>
                        <a:pt x="19" y="25"/>
                        <a:pt x="18" y="25"/>
                        <a:pt x="16" y="25"/>
                      </a:cubicBezTo>
                      <a:cubicBezTo>
                        <a:pt x="16" y="25"/>
                        <a:pt x="15" y="25"/>
                        <a:pt x="15" y="25"/>
                      </a:cubicBezTo>
                      <a:cubicBezTo>
                        <a:pt x="14" y="25"/>
                        <a:pt x="14" y="25"/>
                        <a:pt x="13" y="25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1" y="24"/>
                        <a:pt x="11" y="24"/>
                      </a:cubicBez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1" y="20"/>
                        <a:pt x="11" y="19"/>
                        <a:pt x="11" y="18"/>
                      </a:cubicBezTo>
                      <a:cubicBezTo>
                        <a:pt x="11" y="18"/>
                        <a:pt x="12" y="17"/>
                        <a:pt x="12" y="17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4"/>
                        <a:pt x="13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lose/>
                      <a:moveTo>
                        <a:pt x="15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lose/>
                      <a:moveTo>
                        <a:pt x="29" y="4"/>
                      </a:moveTo>
                      <a:cubicBezTo>
                        <a:pt x="29" y="4"/>
                        <a:pt x="29" y="4"/>
                        <a:pt x="29" y="4"/>
                      </a:cubicBezTo>
                      <a:moveTo>
                        <a:pt x="29" y="4"/>
                      </a:moveTo>
                      <a:cubicBezTo>
                        <a:pt x="29" y="4"/>
                        <a:pt x="30" y="4"/>
                        <a:pt x="30" y="3"/>
                      </a:cubicBezTo>
                      <a:cubicBezTo>
                        <a:pt x="30" y="4"/>
                        <a:pt x="29" y="4"/>
                        <a:pt x="2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275"/>
                <p:cNvSpPr/>
                <p:nvPr/>
              </p:nvSpPr>
              <p:spPr bwMode="auto">
                <a:xfrm>
                  <a:off x="5605463" y="29257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276"/>
                <p:cNvSpPr>
                  <a:spLocks noEditPoints="1"/>
                </p:cNvSpPr>
                <p:nvPr/>
              </p:nvSpPr>
              <p:spPr bwMode="auto">
                <a:xfrm>
                  <a:off x="5562600" y="2870200"/>
                  <a:ext cx="79375" cy="84138"/>
                </a:xfrm>
                <a:custGeom>
                  <a:avLst/>
                  <a:gdLst>
                    <a:gd name="T0" fmla="*/ 4 w 17"/>
                    <a:gd name="T1" fmla="*/ 15 h 18"/>
                    <a:gd name="T2" fmla="*/ 4 w 17"/>
                    <a:gd name="T3" fmla="*/ 15 h 18"/>
                    <a:gd name="T4" fmla="*/ 5 w 17"/>
                    <a:gd name="T5" fmla="*/ 15 h 18"/>
                    <a:gd name="T6" fmla="*/ 8 w 17"/>
                    <a:gd name="T7" fmla="*/ 13 h 18"/>
                    <a:gd name="T8" fmla="*/ 9 w 17"/>
                    <a:gd name="T9" fmla="*/ 13 h 18"/>
                    <a:gd name="T10" fmla="*/ 9 w 17"/>
                    <a:gd name="T11" fmla="*/ 13 h 18"/>
                    <a:gd name="T12" fmla="*/ 12 w 17"/>
                    <a:gd name="T13" fmla="*/ 11 h 18"/>
                    <a:gd name="T14" fmla="*/ 15 w 17"/>
                    <a:gd name="T15" fmla="*/ 9 h 18"/>
                    <a:gd name="T16" fmla="*/ 15 w 17"/>
                    <a:gd name="T17" fmla="*/ 9 h 18"/>
                    <a:gd name="T18" fmla="*/ 15 w 17"/>
                    <a:gd name="T19" fmla="*/ 9 h 18"/>
                    <a:gd name="T20" fmla="*/ 9 w 17"/>
                    <a:gd name="T21" fmla="*/ 12 h 18"/>
                    <a:gd name="T22" fmla="*/ 8 w 17"/>
                    <a:gd name="T23" fmla="*/ 13 h 18"/>
                    <a:gd name="T24" fmla="*/ 5 w 17"/>
                    <a:gd name="T25" fmla="*/ 15 h 18"/>
                    <a:gd name="T26" fmla="*/ 10 w 17"/>
                    <a:gd name="T27" fmla="*/ 11 h 18"/>
                    <a:gd name="T28" fmla="*/ 11 w 17"/>
                    <a:gd name="T29" fmla="*/ 10 h 18"/>
                    <a:gd name="T30" fmla="*/ 15 w 17"/>
                    <a:gd name="T31" fmla="*/ 8 h 18"/>
                    <a:gd name="T32" fmla="*/ 15 w 17"/>
                    <a:gd name="T33" fmla="*/ 6 h 18"/>
                    <a:gd name="T34" fmla="*/ 15 w 17"/>
                    <a:gd name="T35" fmla="*/ 5 h 18"/>
                    <a:gd name="T36" fmla="*/ 15 w 17"/>
                    <a:gd name="T37" fmla="*/ 7 h 18"/>
                    <a:gd name="T38" fmla="*/ 15 w 17"/>
                    <a:gd name="T39" fmla="*/ 8 h 18"/>
                    <a:gd name="T40" fmla="*/ 15 w 17"/>
                    <a:gd name="T41" fmla="*/ 6 h 18"/>
                    <a:gd name="T42" fmla="*/ 16 w 17"/>
                    <a:gd name="T43" fmla="*/ 4 h 18"/>
                    <a:gd name="T44" fmla="*/ 17 w 17"/>
                    <a:gd name="T45" fmla="*/ 1 h 18"/>
                    <a:gd name="T46" fmla="*/ 17 w 17"/>
                    <a:gd name="T47" fmla="*/ 1 h 18"/>
                    <a:gd name="T48" fmla="*/ 16 w 17"/>
                    <a:gd name="T49" fmla="*/ 2 h 18"/>
                    <a:gd name="T50" fmla="*/ 16 w 17"/>
                    <a:gd name="T51" fmla="*/ 2 h 18"/>
                    <a:gd name="T52" fmla="*/ 17 w 17"/>
                    <a:gd name="T53" fmla="*/ 0 h 18"/>
                    <a:gd name="T54" fmla="*/ 17 w 17"/>
                    <a:gd name="T55" fmla="*/ 0 h 18"/>
                    <a:gd name="T56" fmla="*/ 14 w 17"/>
                    <a:gd name="T57" fmla="*/ 2 h 18"/>
                    <a:gd name="T58" fmla="*/ 14 w 17"/>
                    <a:gd name="T59" fmla="*/ 2 h 18"/>
                    <a:gd name="T60" fmla="*/ 15 w 17"/>
                    <a:gd name="T61" fmla="*/ 2 h 18"/>
                    <a:gd name="T62" fmla="*/ 17 w 17"/>
                    <a:gd name="T63" fmla="*/ 0 h 18"/>
                    <a:gd name="T64" fmla="*/ 14 w 17"/>
                    <a:gd name="T65" fmla="*/ 2 h 18"/>
                    <a:gd name="T66" fmla="*/ 14 w 17"/>
                    <a:gd name="T67" fmla="*/ 2 h 18"/>
                    <a:gd name="T68" fmla="*/ 11 w 17"/>
                    <a:gd name="T69" fmla="*/ 5 h 18"/>
                    <a:gd name="T70" fmla="*/ 13 w 17"/>
                    <a:gd name="T71" fmla="*/ 3 h 18"/>
                    <a:gd name="T72" fmla="*/ 11 w 17"/>
                    <a:gd name="T73" fmla="*/ 5 h 18"/>
                    <a:gd name="T74" fmla="*/ 7 w 17"/>
                    <a:gd name="T75" fmla="*/ 9 h 18"/>
                    <a:gd name="T76" fmla="*/ 9 w 17"/>
                    <a:gd name="T77" fmla="*/ 7 h 18"/>
                    <a:gd name="T78" fmla="*/ 7 w 17"/>
                    <a:gd name="T79" fmla="*/ 9 h 18"/>
                    <a:gd name="T80" fmla="*/ 4 w 17"/>
                    <a:gd name="T81" fmla="*/ 14 h 18"/>
                    <a:gd name="T82" fmla="*/ 1 w 17"/>
                    <a:gd name="T83" fmla="*/ 17 h 18"/>
                    <a:gd name="T84" fmla="*/ 0 w 17"/>
                    <a:gd name="T85" fmla="*/ 18 h 18"/>
                    <a:gd name="T86" fmla="*/ 0 w 17"/>
                    <a:gd name="T87" fmla="*/ 18 h 18"/>
                    <a:gd name="T88" fmla="*/ 10 w 17"/>
                    <a:gd name="T89" fmla="*/ 12 h 18"/>
                    <a:gd name="T90" fmla="*/ 10 w 17"/>
                    <a:gd name="T91" fmla="*/ 12 h 18"/>
                    <a:gd name="T92" fmla="*/ 10 w 17"/>
                    <a:gd name="T93" fmla="*/ 12 h 18"/>
                    <a:gd name="T94" fmla="*/ 8 w 17"/>
                    <a:gd name="T95" fmla="*/ 9 h 18"/>
                    <a:gd name="T96" fmla="*/ 9 w 17"/>
                    <a:gd name="T97" fmla="*/ 7 h 18"/>
                    <a:gd name="T98" fmla="*/ 8 w 17"/>
                    <a:gd name="T99" fmla="*/ 9 h 18"/>
                    <a:gd name="T100" fmla="*/ 6 w 17"/>
                    <a:gd name="T101" fmla="*/ 13 h 18"/>
                    <a:gd name="T102" fmla="*/ 3 w 17"/>
                    <a:gd name="T103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" h="18">
                      <a:moveTo>
                        <a:pt x="4" y="15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7" y="14"/>
                        <a:pt x="8" y="14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0" y="12"/>
                        <a:pt x="11" y="12"/>
                      </a:cubicBezTo>
                      <a:cubicBezTo>
                        <a:pt x="10" y="12"/>
                        <a:pt x="9" y="13"/>
                        <a:pt x="9" y="13"/>
                      </a:cubicBezTo>
                      <a:cubicBezTo>
                        <a:pt x="9" y="12"/>
                        <a:pt x="10" y="12"/>
                        <a:pt x="11" y="12"/>
                      </a:cubicBezTo>
                      <a:cubicBezTo>
                        <a:pt x="11" y="11"/>
                        <a:pt x="11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4" y="10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9"/>
                        <a:pt x="14" y="10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10"/>
                        <a:pt x="13" y="10"/>
                        <a:pt x="12" y="11"/>
                      </a:cubicBezTo>
                      <a:cubicBezTo>
                        <a:pt x="11" y="11"/>
                        <a:pt x="10" y="11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3"/>
                        <a:pt x="8" y="13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7" y="13"/>
                        <a:pt x="6" y="14"/>
                        <a:pt x="5" y="15"/>
                      </a:cubicBezTo>
                      <a:cubicBezTo>
                        <a:pt x="6" y="14"/>
                        <a:pt x="7" y="13"/>
                        <a:pt x="8" y="13"/>
                      </a:cubicBezTo>
                      <a:cubicBezTo>
                        <a:pt x="8" y="12"/>
                        <a:pt x="8" y="12"/>
                        <a:pt x="9" y="12"/>
                      </a:cubicBezTo>
                      <a:cubicBezTo>
                        <a:pt x="9" y="12"/>
                        <a:pt x="9" y="11"/>
                        <a:pt x="10" y="11"/>
                      </a:cubicBezTo>
                      <a:cubicBezTo>
                        <a:pt x="11" y="11"/>
                        <a:pt x="12" y="10"/>
                        <a:pt x="13" y="9"/>
                      </a:cubicBezTo>
                      <a:cubicBezTo>
                        <a:pt x="10" y="11"/>
                        <a:pt x="9" y="11"/>
                        <a:pt x="8" y="12"/>
                      </a:cubicBezTo>
                      <a:cubicBezTo>
                        <a:pt x="10" y="11"/>
                        <a:pt x="11" y="10"/>
                        <a:pt x="11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9"/>
                        <a:pt x="13" y="9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5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5"/>
                        <a:pt x="16" y="5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7" y="1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5" y="1"/>
                        <a:pt x="16" y="0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4"/>
                        <a:pt x="12" y="4"/>
                        <a:pt x="11" y="5"/>
                      </a:cubicBezTo>
                      <a:cubicBezTo>
                        <a:pt x="10" y="6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10" y="6"/>
                      </a:cubicBezTo>
                      <a:cubicBezTo>
                        <a:pt x="11" y="5"/>
                        <a:pt x="12" y="4"/>
                        <a:pt x="13" y="3"/>
                      </a:cubicBezTo>
                      <a:cubicBezTo>
                        <a:pt x="12" y="4"/>
                        <a:pt x="11" y="5"/>
                        <a:pt x="9" y="7"/>
                      </a:cubicBezTo>
                      <a:cubicBezTo>
                        <a:pt x="9" y="7"/>
                        <a:pt x="9" y="6"/>
                        <a:pt x="10" y="6"/>
                      </a:cubicBezTo>
                      <a:cubicBezTo>
                        <a:pt x="10" y="6"/>
                        <a:pt x="11" y="5"/>
                        <a:pt x="11" y="5"/>
                      </a:cubicBezTo>
                      <a:cubicBezTo>
                        <a:pt x="10" y="5"/>
                        <a:pt x="10" y="6"/>
                        <a:pt x="10" y="6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8"/>
                        <a:pt x="8" y="8"/>
                        <a:pt x="7" y="9"/>
                      </a:cubicBezTo>
                      <a:cubicBezTo>
                        <a:pt x="6" y="10"/>
                        <a:pt x="5" y="11"/>
                        <a:pt x="4" y="13"/>
                      </a:cubicBezTo>
                      <a:cubicBezTo>
                        <a:pt x="5" y="11"/>
                        <a:pt x="6" y="10"/>
                        <a:pt x="7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2" y="15"/>
                        <a:pt x="2" y="16"/>
                        <a:pt x="1" y="16"/>
                      </a:cubicBezTo>
                      <a:cubicBezTo>
                        <a:pt x="2" y="16"/>
                        <a:pt x="2" y="15"/>
                        <a:pt x="4" y="14"/>
                      </a:cubicBezTo>
                      <a:cubicBezTo>
                        <a:pt x="5" y="14"/>
                        <a:pt x="4" y="14"/>
                        <a:pt x="3" y="15"/>
                      </a:cubicBezTo>
                      <a:cubicBezTo>
                        <a:pt x="2" y="16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2" y="17"/>
                        <a:pt x="3" y="16"/>
                        <a:pt x="4" y="15"/>
                      </a:cubicBezTo>
                      <a:close/>
                      <a:moveTo>
                        <a:pt x="8" y="13"/>
                      </a:moveTo>
                      <a:cubicBezTo>
                        <a:pt x="8" y="13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0" y="12"/>
                      </a:cubicBezTo>
                      <a:cubicBezTo>
                        <a:pt x="11" y="11"/>
                        <a:pt x="12" y="11"/>
                        <a:pt x="13" y="10"/>
                      </a:cubicBezTo>
                      <a:cubicBezTo>
                        <a:pt x="13" y="10"/>
                        <a:pt x="13" y="10"/>
                        <a:pt x="12" y="11"/>
                      </a:cubicBezTo>
                      <a:cubicBezTo>
                        <a:pt x="11" y="11"/>
                        <a:pt x="10" y="12"/>
                        <a:pt x="10" y="12"/>
                      </a:cubicBezTo>
                      <a:cubicBezTo>
                        <a:pt x="9" y="13"/>
                        <a:pt x="8" y="13"/>
                        <a:pt x="6" y="14"/>
                      </a:cubicBezTo>
                      <a:cubicBezTo>
                        <a:pt x="6" y="14"/>
                        <a:pt x="7" y="14"/>
                        <a:pt x="8" y="13"/>
                      </a:cubicBezTo>
                      <a:close/>
                      <a:moveTo>
                        <a:pt x="8" y="9"/>
                      </a:moveTo>
                      <a:cubicBezTo>
                        <a:pt x="8" y="8"/>
                        <a:pt x="8" y="8"/>
                        <a:pt x="9" y="7"/>
                      </a:cubicBezTo>
                      <a:cubicBezTo>
                        <a:pt x="9" y="7"/>
                        <a:pt x="10" y="6"/>
                        <a:pt x="10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9" y="7"/>
                        <a:pt x="9" y="7"/>
                        <a:pt x="8" y="8"/>
                      </a:cubicBezTo>
                      <a:cubicBezTo>
                        <a:pt x="8" y="8"/>
                        <a:pt x="7" y="9"/>
                        <a:pt x="7" y="9"/>
                      </a:cubicBezTo>
                      <a:cubicBezTo>
                        <a:pt x="7" y="10"/>
                        <a:pt x="7" y="9"/>
                        <a:pt x="8" y="9"/>
                      </a:cubicBezTo>
                      <a:close/>
                      <a:moveTo>
                        <a:pt x="3" y="16"/>
                      </a:moveTo>
                      <a:cubicBezTo>
                        <a:pt x="3" y="15"/>
                        <a:pt x="3" y="15"/>
                        <a:pt x="4" y="15"/>
                      </a:cubicBezTo>
                      <a:cubicBezTo>
                        <a:pt x="5" y="14"/>
                        <a:pt x="5" y="14"/>
                        <a:pt x="6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6" y="14"/>
                        <a:pt x="5" y="14"/>
                        <a:pt x="5" y="14"/>
                      </a:cubicBezTo>
                      <a:cubicBezTo>
                        <a:pt x="4" y="15"/>
                        <a:pt x="4" y="15"/>
                        <a:pt x="3" y="16"/>
                      </a:cubicBezTo>
                      <a:cubicBezTo>
                        <a:pt x="3" y="16"/>
                        <a:pt x="2" y="16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277"/>
                <p:cNvSpPr>
                  <a:spLocks noEditPoints="1"/>
                </p:cNvSpPr>
                <p:nvPr/>
              </p:nvSpPr>
              <p:spPr bwMode="auto">
                <a:xfrm>
                  <a:off x="5511800" y="2725738"/>
                  <a:ext cx="246062" cy="134938"/>
                </a:xfrm>
                <a:custGeom>
                  <a:avLst/>
                  <a:gdLst>
                    <a:gd name="T0" fmla="*/ 6 w 53"/>
                    <a:gd name="T1" fmla="*/ 24 h 29"/>
                    <a:gd name="T2" fmla="*/ 18 w 53"/>
                    <a:gd name="T3" fmla="*/ 15 h 29"/>
                    <a:gd name="T4" fmla="*/ 23 w 53"/>
                    <a:gd name="T5" fmla="*/ 13 h 29"/>
                    <a:gd name="T6" fmla="*/ 27 w 53"/>
                    <a:gd name="T7" fmla="*/ 12 h 29"/>
                    <a:gd name="T8" fmla="*/ 33 w 53"/>
                    <a:gd name="T9" fmla="*/ 12 h 29"/>
                    <a:gd name="T10" fmla="*/ 27 w 53"/>
                    <a:gd name="T11" fmla="*/ 12 h 29"/>
                    <a:gd name="T12" fmla="*/ 29 w 53"/>
                    <a:gd name="T13" fmla="*/ 12 h 29"/>
                    <a:gd name="T14" fmla="*/ 36 w 53"/>
                    <a:gd name="T15" fmla="*/ 12 h 29"/>
                    <a:gd name="T16" fmla="*/ 45 w 53"/>
                    <a:gd name="T17" fmla="*/ 10 h 29"/>
                    <a:gd name="T18" fmla="*/ 41 w 53"/>
                    <a:gd name="T19" fmla="*/ 13 h 29"/>
                    <a:gd name="T20" fmla="*/ 53 w 53"/>
                    <a:gd name="T21" fmla="*/ 5 h 29"/>
                    <a:gd name="T22" fmla="*/ 53 w 53"/>
                    <a:gd name="T23" fmla="*/ 5 h 29"/>
                    <a:gd name="T24" fmla="*/ 50 w 53"/>
                    <a:gd name="T25" fmla="*/ 4 h 29"/>
                    <a:gd name="T26" fmla="*/ 48 w 53"/>
                    <a:gd name="T27" fmla="*/ 3 h 29"/>
                    <a:gd name="T28" fmla="*/ 48 w 53"/>
                    <a:gd name="T29" fmla="*/ 3 h 29"/>
                    <a:gd name="T30" fmla="*/ 39 w 53"/>
                    <a:gd name="T31" fmla="*/ 0 h 29"/>
                    <a:gd name="T32" fmla="*/ 38 w 53"/>
                    <a:gd name="T33" fmla="*/ 0 h 29"/>
                    <a:gd name="T34" fmla="*/ 38 w 53"/>
                    <a:gd name="T35" fmla="*/ 0 h 29"/>
                    <a:gd name="T36" fmla="*/ 34 w 53"/>
                    <a:gd name="T37" fmla="*/ 0 h 29"/>
                    <a:gd name="T38" fmla="*/ 35 w 53"/>
                    <a:gd name="T39" fmla="*/ 0 h 29"/>
                    <a:gd name="T40" fmla="*/ 27 w 53"/>
                    <a:gd name="T41" fmla="*/ 2 h 29"/>
                    <a:gd name="T42" fmla="*/ 24 w 53"/>
                    <a:gd name="T43" fmla="*/ 4 h 29"/>
                    <a:gd name="T44" fmla="*/ 21 w 53"/>
                    <a:gd name="T45" fmla="*/ 5 h 29"/>
                    <a:gd name="T46" fmla="*/ 18 w 53"/>
                    <a:gd name="T47" fmla="*/ 7 h 29"/>
                    <a:gd name="T48" fmla="*/ 16 w 53"/>
                    <a:gd name="T49" fmla="*/ 9 h 29"/>
                    <a:gd name="T50" fmla="*/ 15 w 53"/>
                    <a:gd name="T51" fmla="*/ 9 h 29"/>
                    <a:gd name="T52" fmla="*/ 15 w 53"/>
                    <a:gd name="T53" fmla="*/ 10 h 29"/>
                    <a:gd name="T54" fmla="*/ 14 w 53"/>
                    <a:gd name="T55" fmla="*/ 12 h 29"/>
                    <a:gd name="T56" fmla="*/ 14 w 53"/>
                    <a:gd name="T57" fmla="*/ 12 h 29"/>
                    <a:gd name="T58" fmla="*/ 12 w 53"/>
                    <a:gd name="T59" fmla="*/ 13 h 29"/>
                    <a:gd name="T60" fmla="*/ 7 w 53"/>
                    <a:gd name="T61" fmla="*/ 19 h 29"/>
                    <a:gd name="T62" fmla="*/ 11 w 53"/>
                    <a:gd name="T63" fmla="*/ 14 h 29"/>
                    <a:gd name="T64" fmla="*/ 10 w 53"/>
                    <a:gd name="T65" fmla="*/ 14 h 29"/>
                    <a:gd name="T66" fmla="*/ 2 w 53"/>
                    <a:gd name="T67" fmla="*/ 25 h 29"/>
                    <a:gd name="T68" fmla="*/ 2 w 53"/>
                    <a:gd name="T69" fmla="*/ 26 h 29"/>
                    <a:gd name="T70" fmla="*/ 3 w 53"/>
                    <a:gd name="T71" fmla="*/ 25 h 29"/>
                    <a:gd name="T72" fmla="*/ 10 w 53"/>
                    <a:gd name="T73" fmla="*/ 20 h 29"/>
                    <a:gd name="T74" fmla="*/ 2 w 53"/>
                    <a:gd name="T75" fmla="*/ 28 h 29"/>
                    <a:gd name="T76" fmla="*/ 42 w 53"/>
                    <a:gd name="T77" fmla="*/ 7 h 29"/>
                    <a:gd name="T78" fmla="*/ 26 w 53"/>
                    <a:gd name="T79" fmla="*/ 4 h 29"/>
                    <a:gd name="T80" fmla="*/ 23 w 53"/>
                    <a:gd name="T81" fmla="*/ 6 h 29"/>
                    <a:gd name="T82" fmla="*/ 24 w 53"/>
                    <a:gd name="T83" fmla="*/ 5 h 29"/>
                    <a:gd name="T84" fmla="*/ 29 w 53"/>
                    <a:gd name="T85" fmla="*/ 2 h 29"/>
                    <a:gd name="T86" fmla="*/ 36 w 53"/>
                    <a:gd name="T87" fmla="*/ 0 h 29"/>
                    <a:gd name="T88" fmla="*/ 29 w 53"/>
                    <a:gd name="T89" fmla="*/ 2 h 29"/>
                    <a:gd name="T90" fmla="*/ 23 w 53"/>
                    <a:gd name="T91" fmla="*/ 5 h 29"/>
                    <a:gd name="T92" fmla="*/ 22 w 53"/>
                    <a:gd name="T93" fmla="*/ 6 h 29"/>
                    <a:gd name="T94" fmla="*/ 18 w 53"/>
                    <a:gd name="T95" fmla="*/ 7 h 29"/>
                    <a:gd name="T96" fmla="*/ 18 w 53"/>
                    <a:gd name="T97" fmla="*/ 8 h 29"/>
                    <a:gd name="T98" fmla="*/ 13 w 53"/>
                    <a:gd name="T99" fmla="*/ 18 h 29"/>
                    <a:gd name="T100" fmla="*/ 20 w 53"/>
                    <a:gd name="T101" fmla="*/ 14 h 29"/>
                    <a:gd name="T102" fmla="*/ 12 w 53"/>
                    <a:gd name="T103" fmla="*/ 19 h 29"/>
                    <a:gd name="T104" fmla="*/ 18 w 53"/>
                    <a:gd name="T105" fmla="*/ 1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3" h="29">
                      <a:moveTo>
                        <a:pt x="8" y="22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3"/>
                        <a:pt x="7" y="23"/>
                        <a:pt x="8" y="23"/>
                      </a:cubicBezTo>
                      <a:cubicBezTo>
                        <a:pt x="8" y="22"/>
                        <a:pt x="9" y="22"/>
                        <a:pt x="9" y="21"/>
                      </a:cubicBezTo>
                      <a:cubicBezTo>
                        <a:pt x="11" y="20"/>
                        <a:pt x="12" y="19"/>
                        <a:pt x="14" y="18"/>
                      </a:cubicBezTo>
                      <a:cubicBezTo>
                        <a:pt x="16" y="17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8" y="15"/>
                      </a:cubicBezTo>
                      <a:cubicBezTo>
                        <a:pt x="19" y="14"/>
                        <a:pt x="21" y="14"/>
                        <a:pt x="22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5" y="13"/>
                        <a:pt x="25" y="13"/>
                      </a:cubicBezTo>
                      <a:cubicBezTo>
                        <a:pt x="26" y="12"/>
                        <a:pt x="26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31" y="12"/>
                        <a:pt x="32" y="12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2"/>
                        <a:pt x="31" y="12"/>
                        <a:pt x="31" y="12"/>
                      </a:cubicBezTo>
                      <a:cubicBezTo>
                        <a:pt x="30" y="12"/>
                        <a:pt x="29" y="12"/>
                        <a:pt x="28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30" y="12"/>
                        <a:pt x="30" y="12"/>
                      </a:cubicBezTo>
                      <a:cubicBezTo>
                        <a:pt x="31" y="12"/>
                        <a:pt x="31" y="12"/>
                        <a:pt x="32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5" y="12"/>
                        <a:pt x="36" y="12"/>
                        <a:pt x="36" y="12"/>
                      </a:cubicBezTo>
                      <a:cubicBezTo>
                        <a:pt x="38" y="12"/>
                        <a:pt x="38" y="12"/>
                        <a:pt x="41" y="13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3" y="11"/>
                        <a:pt x="42" y="12"/>
                        <a:pt x="41" y="12"/>
                      </a:cubicBezTo>
                      <a:cubicBezTo>
                        <a:pt x="41" y="13"/>
                        <a:pt x="41" y="13"/>
                        <a:pt x="41" y="12"/>
                      </a:cubicBezTo>
                      <a:cubicBezTo>
                        <a:pt x="42" y="12"/>
                        <a:pt x="43" y="11"/>
                        <a:pt x="45" y="10"/>
                      </a:cubicBezTo>
                      <a:cubicBezTo>
                        <a:pt x="46" y="9"/>
                        <a:pt x="47" y="8"/>
                        <a:pt x="47" y="8"/>
                      </a:cubicBezTo>
                      <a:cubicBezTo>
                        <a:pt x="47" y="8"/>
                        <a:pt x="46" y="9"/>
                        <a:pt x="46" y="9"/>
                      </a:cubicBezTo>
                      <a:cubicBezTo>
                        <a:pt x="45" y="10"/>
                        <a:pt x="44" y="10"/>
                        <a:pt x="43" y="11"/>
                      </a:cubicBezTo>
                      <a:cubicBezTo>
                        <a:pt x="43" y="11"/>
                        <a:pt x="42" y="12"/>
                        <a:pt x="41" y="12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2" y="12"/>
                        <a:pt x="43" y="11"/>
                        <a:pt x="44" y="11"/>
                      </a:cubicBezTo>
                      <a:cubicBezTo>
                        <a:pt x="45" y="10"/>
                        <a:pt x="47" y="8"/>
                        <a:pt x="48" y="8"/>
                      </a:cubicBezTo>
                      <a:cubicBezTo>
                        <a:pt x="50" y="6"/>
                        <a:pt x="52" y="6"/>
                        <a:pt x="53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52" y="6"/>
                        <a:pt x="50" y="7"/>
                        <a:pt x="49" y="7"/>
                      </a:cubicBezTo>
                      <a:cubicBezTo>
                        <a:pt x="50" y="6"/>
                        <a:pt x="51" y="6"/>
                        <a:pt x="50" y="6"/>
                      </a:cubicBezTo>
                      <a:cubicBezTo>
                        <a:pt x="51" y="6"/>
                        <a:pt x="52" y="6"/>
                        <a:pt x="53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53" y="5"/>
                        <a:pt x="52" y="5"/>
                        <a:pt x="52" y="6"/>
                      </a:cubicBezTo>
                      <a:cubicBezTo>
                        <a:pt x="51" y="6"/>
                        <a:pt x="52" y="6"/>
                        <a:pt x="53" y="5"/>
                      </a:cubicBezTo>
                      <a:cubicBezTo>
                        <a:pt x="53" y="5"/>
                        <a:pt x="52" y="5"/>
                        <a:pt x="52" y="4"/>
                      </a:cubicBezTo>
                      <a:cubicBezTo>
                        <a:pt x="51" y="4"/>
                        <a:pt x="51" y="4"/>
                        <a:pt x="50" y="4"/>
                      </a:cubicBezTo>
                      <a:cubicBezTo>
                        <a:pt x="50" y="3"/>
                        <a:pt x="49" y="3"/>
                        <a:pt x="49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4" y="1"/>
                        <a:pt x="42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7" y="0"/>
                        <a:pt x="37" y="0"/>
                      </a:cubicBezTo>
                      <a:cubicBezTo>
                        <a:pt x="36" y="0"/>
                        <a:pt x="35" y="0"/>
                        <a:pt x="35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32" y="1"/>
                        <a:pt x="33" y="1"/>
                        <a:pt x="34" y="0"/>
                      </a:cubicBezTo>
                      <a:cubicBezTo>
                        <a:pt x="35" y="0"/>
                        <a:pt x="36" y="0"/>
                        <a:pt x="37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1"/>
                      </a:cubicBezTo>
                      <a:cubicBezTo>
                        <a:pt x="33" y="1"/>
                        <a:pt x="33" y="0"/>
                        <a:pt x="34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5" y="0"/>
                        <a:pt x="33" y="0"/>
                      </a:cubicBezTo>
                      <a:cubicBezTo>
                        <a:pt x="32" y="1"/>
                        <a:pt x="31" y="1"/>
                        <a:pt x="29" y="2"/>
                      </a:cubicBezTo>
                      <a:cubicBezTo>
                        <a:pt x="29" y="2"/>
                        <a:pt x="28" y="2"/>
                        <a:pt x="27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7" y="2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5" y="3"/>
                        <a:pt x="24" y="4"/>
                        <a:pt x="23" y="4"/>
                      </a:cubicBezTo>
                      <a:cubicBezTo>
                        <a:pt x="23" y="4"/>
                        <a:pt x="24" y="4"/>
                        <a:pt x="24" y="4"/>
                      </a:cubicBezTo>
                      <a:cubicBezTo>
                        <a:pt x="23" y="4"/>
                        <a:pt x="21" y="5"/>
                        <a:pt x="20" y="6"/>
                      </a:cubicBezTo>
                      <a:cubicBezTo>
                        <a:pt x="21" y="5"/>
                        <a:pt x="22" y="4"/>
                        <a:pt x="24" y="3"/>
                      </a:cubicBezTo>
                      <a:cubicBezTo>
                        <a:pt x="26" y="3"/>
                        <a:pt x="29" y="2"/>
                        <a:pt x="30" y="1"/>
                      </a:cubicBezTo>
                      <a:cubicBezTo>
                        <a:pt x="28" y="2"/>
                        <a:pt x="26" y="3"/>
                        <a:pt x="24" y="4"/>
                      </a:cubicBezTo>
                      <a:cubicBezTo>
                        <a:pt x="23" y="4"/>
                        <a:pt x="22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0" y="6"/>
                        <a:pt x="20" y="6"/>
                        <a:pt x="19" y="6"/>
                      </a:cubicBezTo>
                      <a:cubicBezTo>
                        <a:pt x="20" y="6"/>
                        <a:pt x="21" y="6"/>
                        <a:pt x="21" y="5"/>
                      </a:cubicBezTo>
                      <a:cubicBezTo>
                        <a:pt x="22" y="5"/>
                        <a:pt x="21" y="5"/>
                        <a:pt x="20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20" y="6"/>
                        <a:pt x="21" y="5"/>
                        <a:pt x="22" y="5"/>
                      </a:cubicBezTo>
                      <a:cubicBezTo>
                        <a:pt x="23" y="4"/>
                        <a:pt x="22" y="5"/>
                        <a:pt x="21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8" y="8"/>
                        <a:pt x="17" y="8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4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10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1"/>
                        <a:pt x="15" y="11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3"/>
                        <a:pt x="12" y="13"/>
                        <a:pt x="12" y="13"/>
                      </a:cubicBezTo>
                      <a:cubicBezTo>
                        <a:pt x="11" y="14"/>
                        <a:pt x="10" y="15"/>
                        <a:pt x="9" y="16"/>
                      </a:cubicBezTo>
                      <a:cubicBezTo>
                        <a:pt x="8" y="18"/>
                        <a:pt x="7" y="19"/>
                        <a:pt x="7" y="20"/>
                      </a:cubicBezTo>
                      <a:cubicBezTo>
                        <a:pt x="5" y="21"/>
                        <a:pt x="5" y="22"/>
                        <a:pt x="5" y="22"/>
                      </a:cubicBezTo>
                      <a:cubicBezTo>
                        <a:pt x="5" y="21"/>
                        <a:pt x="6" y="21"/>
                        <a:pt x="7" y="20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9" y="17"/>
                        <a:pt x="10" y="15"/>
                        <a:pt x="12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9" y="15"/>
                        <a:pt x="8" y="17"/>
                        <a:pt x="7" y="18"/>
                      </a:cubicBezTo>
                      <a:cubicBezTo>
                        <a:pt x="5" y="21"/>
                        <a:pt x="4" y="23"/>
                        <a:pt x="3" y="24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1" y="28"/>
                        <a:pt x="0" y="29"/>
                        <a:pt x="0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2" y="26"/>
                        <a:pt x="2" y="26"/>
                      </a:cubicBezTo>
                      <a:cubicBezTo>
                        <a:pt x="2" y="27"/>
                        <a:pt x="1" y="28"/>
                        <a:pt x="1" y="29"/>
                      </a:cubicBezTo>
                      <a:cubicBezTo>
                        <a:pt x="1" y="28"/>
                        <a:pt x="2" y="28"/>
                        <a:pt x="2" y="27"/>
                      </a:cubicBezTo>
                      <a:cubicBezTo>
                        <a:pt x="2" y="27"/>
                        <a:pt x="3" y="25"/>
                        <a:pt x="4" y="24"/>
                      </a:cubicBezTo>
                      <a:cubicBezTo>
                        <a:pt x="4" y="23"/>
                        <a:pt x="4" y="23"/>
                        <a:pt x="4" y="24"/>
                      </a:cubicBezTo>
                      <a:cubicBezTo>
                        <a:pt x="4" y="24"/>
                        <a:pt x="4" y="25"/>
                        <a:pt x="3" y="25"/>
                      </a:cubicBezTo>
                      <a:cubicBezTo>
                        <a:pt x="3" y="26"/>
                        <a:pt x="3" y="27"/>
                        <a:pt x="2" y="27"/>
                      </a:cubicBezTo>
                      <a:cubicBezTo>
                        <a:pt x="3" y="27"/>
                        <a:pt x="3" y="26"/>
                        <a:pt x="3" y="26"/>
                      </a:cubicBezTo>
                      <a:cubicBezTo>
                        <a:pt x="4" y="25"/>
                        <a:pt x="5" y="24"/>
                        <a:pt x="6" y="23"/>
                      </a:cubicBezTo>
                      <a:cubicBezTo>
                        <a:pt x="7" y="23"/>
                        <a:pt x="7" y="22"/>
                        <a:pt x="8" y="22"/>
                      </a:cubicBezTo>
                      <a:cubicBezTo>
                        <a:pt x="9" y="21"/>
                        <a:pt x="10" y="20"/>
                        <a:pt x="10" y="20"/>
                      </a:cubicBezTo>
                      <a:cubicBezTo>
                        <a:pt x="9" y="20"/>
                        <a:pt x="9" y="21"/>
                        <a:pt x="8" y="21"/>
                      </a:cubicBezTo>
                      <a:cubicBezTo>
                        <a:pt x="8" y="22"/>
                        <a:pt x="7" y="22"/>
                        <a:pt x="7" y="23"/>
                      </a:cubicBezTo>
                      <a:cubicBezTo>
                        <a:pt x="6" y="23"/>
                        <a:pt x="5" y="24"/>
                        <a:pt x="5" y="25"/>
                      </a:cubicBezTo>
                      <a:cubicBezTo>
                        <a:pt x="4" y="26"/>
                        <a:pt x="3" y="26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" y="27"/>
                        <a:pt x="3" y="27"/>
                        <a:pt x="4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6" y="24"/>
                        <a:pt x="6" y="24"/>
                        <a:pt x="6" y="23"/>
                      </a:cubicBezTo>
                      <a:cubicBezTo>
                        <a:pt x="7" y="23"/>
                        <a:pt x="7" y="23"/>
                        <a:pt x="8" y="22"/>
                      </a:cubicBezTo>
                      <a:close/>
                      <a:moveTo>
                        <a:pt x="42" y="7"/>
                      </a:move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2" y="7"/>
                        <a:pt x="21" y="10"/>
                        <a:pt x="19" y="10"/>
                      </a:cubicBezTo>
                      <a:cubicBezTo>
                        <a:pt x="25" y="6"/>
                        <a:pt x="37" y="1"/>
                        <a:pt x="42" y="7"/>
                      </a:cubicBezTo>
                      <a:close/>
                      <a:moveTo>
                        <a:pt x="26" y="4"/>
                      </a:moveTo>
                      <a:cubicBezTo>
                        <a:pt x="26" y="4"/>
                        <a:pt x="25" y="4"/>
                        <a:pt x="24" y="5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2" y="6"/>
                        <a:pt x="21" y="7"/>
                        <a:pt x="22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5"/>
                        <a:pt x="25" y="4"/>
                        <a:pt x="26" y="4"/>
                      </a:cubicBezTo>
                      <a:close/>
                      <a:moveTo>
                        <a:pt x="20" y="7"/>
                      </a:moveTo>
                      <a:cubicBezTo>
                        <a:pt x="18" y="8"/>
                        <a:pt x="21" y="6"/>
                        <a:pt x="24" y="5"/>
                      </a:cubicBezTo>
                      <a:cubicBezTo>
                        <a:pt x="23" y="5"/>
                        <a:pt x="21" y="6"/>
                        <a:pt x="20" y="7"/>
                      </a:cubicBezTo>
                      <a:close/>
                      <a:moveTo>
                        <a:pt x="32" y="1"/>
                      </a:moveTo>
                      <a:cubicBezTo>
                        <a:pt x="32" y="1"/>
                        <a:pt x="30" y="2"/>
                        <a:pt x="28" y="3"/>
                      </a:cubicBezTo>
                      <a:cubicBezTo>
                        <a:pt x="29" y="3"/>
                        <a:pt x="30" y="2"/>
                        <a:pt x="32" y="1"/>
                      </a:cubicBezTo>
                      <a:close/>
                      <a:moveTo>
                        <a:pt x="29" y="2"/>
                      </a:move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2"/>
                        <a:pt x="30" y="2"/>
                        <a:pt x="30" y="2"/>
                      </a:cubicBezTo>
                      <a:cubicBezTo>
                        <a:pt x="31" y="1"/>
                        <a:pt x="33" y="1"/>
                        <a:pt x="34" y="1"/>
                      </a:cubicBezTo>
                      <a:cubicBezTo>
                        <a:pt x="34" y="1"/>
                        <a:pt x="32" y="1"/>
                        <a:pt x="29" y="2"/>
                      </a:cubicBezTo>
                      <a:close/>
                      <a:moveTo>
                        <a:pt x="36" y="0"/>
                      </a:moveTo>
                      <a:cubicBezTo>
                        <a:pt x="35" y="0"/>
                        <a:pt x="34" y="1"/>
                        <a:pt x="33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5" y="0"/>
                        <a:pt x="35" y="0"/>
                        <a:pt x="36" y="0"/>
                      </a:cubicBezTo>
                      <a:close/>
                      <a:moveTo>
                        <a:pt x="28" y="2"/>
                      </a:move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31" y="1"/>
                        <a:pt x="35" y="0"/>
                      </a:cubicBezTo>
                      <a:cubicBezTo>
                        <a:pt x="36" y="0"/>
                        <a:pt x="33" y="1"/>
                        <a:pt x="30" y="2"/>
                      </a:cubicBezTo>
                      <a:cubicBezTo>
                        <a:pt x="29" y="2"/>
                        <a:pt x="28" y="2"/>
                        <a:pt x="27" y="3"/>
                      </a:cubicBezTo>
                      <a:lnTo>
                        <a:pt x="28" y="2"/>
                      </a:lnTo>
                      <a:close/>
                      <a:moveTo>
                        <a:pt x="23" y="5"/>
                      </a:moveTo>
                      <a:cubicBezTo>
                        <a:pt x="21" y="5"/>
                        <a:pt x="20" y="6"/>
                        <a:pt x="21" y="6"/>
                      </a:cubicBezTo>
                      <a:cubicBezTo>
                        <a:pt x="23" y="5"/>
                        <a:pt x="25" y="4"/>
                        <a:pt x="27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5" y="4"/>
                        <a:pt x="24" y="4"/>
                        <a:pt x="25" y="4"/>
                      </a:cubicBezTo>
                      <a:cubicBezTo>
                        <a:pt x="23" y="5"/>
                        <a:pt x="22" y="5"/>
                        <a:pt x="22" y="6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0" y="6"/>
                        <a:pt x="21" y="6"/>
                        <a:pt x="22" y="5"/>
                      </a:cubicBezTo>
                      <a:cubicBezTo>
                        <a:pt x="23" y="5"/>
                        <a:pt x="24" y="4"/>
                        <a:pt x="25" y="4"/>
                      </a:cubicBezTo>
                      <a:cubicBezTo>
                        <a:pt x="25" y="3"/>
                        <a:pt x="24" y="4"/>
                        <a:pt x="23" y="5"/>
                      </a:cubicBezTo>
                      <a:close/>
                      <a:moveTo>
                        <a:pt x="18" y="7"/>
                      </a:moveTo>
                      <a:cubicBezTo>
                        <a:pt x="20" y="6"/>
                        <a:pt x="20" y="6"/>
                        <a:pt x="19" y="7"/>
                      </a:cubicBezTo>
                      <a:cubicBezTo>
                        <a:pt x="19" y="7"/>
                        <a:pt x="17" y="8"/>
                        <a:pt x="18" y="7"/>
                      </a:cubicBezTo>
                      <a:close/>
                      <a:moveTo>
                        <a:pt x="18" y="8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8" y="8"/>
                      </a:cubicBezTo>
                      <a:cubicBezTo>
                        <a:pt x="16" y="9"/>
                        <a:pt x="17" y="9"/>
                        <a:pt x="18" y="8"/>
                      </a:cubicBezTo>
                      <a:close/>
                      <a:moveTo>
                        <a:pt x="18" y="9"/>
                      </a:moveTo>
                      <a:cubicBezTo>
                        <a:pt x="20" y="7"/>
                        <a:pt x="23" y="5"/>
                        <a:pt x="21" y="6"/>
                      </a:cubicBezTo>
                      <a:cubicBezTo>
                        <a:pt x="19" y="7"/>
                        <a:pt x="16" y="10"/>
                        <a:pt x="18" y="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4" y="17"/>
                        <a:pt x="15" y="16"/>
                      </a:cubicBezTo>
                      <a:cubicBezTo>
                        <a:pt x="18" y="15"/>
                        <a:pt x="21" y="14"/>
                        <a:pt x="20" y="14"/>
                      </a:cubicBezTo>
                      <a:cubicBezTo>
                        <a:pt x="20" y="14"/>
                        <a:pt x="21" y="14"/>
                        <a:pt x="21" y="14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4"/>
                      </a:cubicBezTo>
                      <a:cubicBezTo>
                        <a:pt x="20" y="14"/>
                        <a:pt x="18" y="15"/>
                        <a:pt x="17" y="15"/>
                      </a:cubicBezTo>
                      <a:cubicBezTo>
                        <a:pt x="16" y="16"/>
                        <a:pt x="15" y="17"/>
                        <a:pt x="14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lose/>
                      <a:moveTo>
                        <a:pt x="10" y="20"/>
                      </a:moveTo>
                      <a:cubicBezTo>
                        <a:pt x="11" y="20"/>
                        <a:pt x="12" y="19"/>
                        <a:pt x="12" y="19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5" y="17"/>
                        <a:pt x="16" y="16"/>
                        <a:pt x="16" y="16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9" y="15"/>
                        <a:pt x="19" y="15"/>
                        <a:pt x="21" y="14"/>
                      </a:cubicBezTo>
                      <a:cubicBezTo>
                        <a:pt x="19" y="15"/>
                        <a:pt x="17" y="16"/>
                        <a:pt x="15" y="17"/>
                      </a:cubicBezTo>
                      <a:cubicBezTo>
                        <a:pt x="13" y="18"/>
                        <a:pt x="12" y="19"/>
                        <a:pt x="10" y="20"/>
                      </a:cubicBezTo>
                      <a:cubicBezTo>
                        <a:pt x="9" y="21"/>
                        <a:pt x="9" y="21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278"/>
                <p:cNvSpPr>
                  <a:spLocks noEditPoints="1"/>
                </p:cNvSpPr>
                <p:nvPr/>
              </p:nvSpPr>
              <p:spPr bwMode="auto">
                <a:xfrm>
                  <a:off x="5572125" y="2916238"/>
                  <a:ext cx="79375" cy="136525"/>
                </a:xfrm>
                <a:custGeom>
                  <a:avLst/>
                  <a:gdLst>
                    <a:gd name="T0" fmla="*/ 16 w 17"/>
                    <a:gd name="T1" fmla="*/ 1 h 29"/>
                    <a:gd name="T2" fmla="*/ 16 w 17"/>
                    <a:gd name="T3" fmla="*/ 1 h 29"/>
                    <a:gd name="T4" fmla="*/ 16 w 17"/>
                    <a:gd name="T5" fmla="*/ 1 h 29"/>
                    <a:gd name="T6" fmla="*/ 17 w 17"/>
                    <a:gd name="T7" fmla="*/ 0 h 29"/>
                    <a:gd name="T8" fmla="*/ 14 w 17"/>
                    <a:gd name="T9" fmla="*/ 1 h 29"/>
                    <a:gd name="T10" fmla="*/ 16 w 17"/>
                    <a:gd name="T11" fmla="*/ 1 h 29"/>
                    <a:gd name="T12" fmla="*/ 17 w 17"/>
                    <a:gd name="T13" fmla="*/ 0 h 29"/>
                    <a:gd name="T14" fmla="*/ 17 w 17"/>
                    <a:gd name="T15" fmla="*/ 0 h 29"/>
                    <a:gd name="T16" fmla="*/ 17 w 17"/>
                    <a:gd name="T17" fmla="*/ 0 h 29"/>
                    <a:gd name="T18" fmla="*/ 15 w 17"/>
                    <a:gd name="T19" fmla="*/ 1 h 29"/>
                    <a:gd name="T20" fmla="*/ 12 w 17"/>
                    <a:gd name="T21" fmla="*/ 2 h 29"/>
                    <a:gd name="T22" fmla="*/ 11 w 17"/>
                    <a:gd name="T23" fmla="*/ 2 h 29"/>
                    <a:gd name="T24" fmla="*/ 7 w 17"/>
                    <a:gd name="T25" fmla="*/ 3 h 29"/>
                    <a:gd name="T26" fmla="*/ 6 w 17"/>
                    <a:gd name="T27" fmla="*/ 4 h 29"/>
                    <a:gd name="T28" fmla="*/ 5 w 17"/>
                    <a:gd name="T29" fmla="*/ 4 h 29"/>
                    <a:gd name="T30" fmla="*/ 7 w 17"/>
                    <a:gd name="T31" fmla="*/ 3 h 29"/>
                    <a:gd name="T32" fmla="*/ 8 w 17"/>
                    <a:gd name="T33" fmla="*/ 3 h 29"/>
                    <a:gd name="T34" fmla="*/ 8 w 17"/>
                    <a:gd name="T35" fmla="*/ 3 h 29"/>
                    <a:gd name="T36" fmla="*/ 7 w 17"/>
                    <a:gd name="T37" fmla="*/ 3 h 29"/>
                    <a:gd name="T38" fmla="*/ 4 w 17"/>
                    <a:gd name="T39" fmla="*/ 5 h 29"/>
                    <a:gd name="T40" fmla="*/ 5 w 17"/>
                    <a:gd name="T41" fmla="*/ 4 h 29"/>
                    <a:gd name="T42" fmla="*/ 4 w 17"/>
                    <a:gd name="T43" fmla="*/ 6 h 29"/>
                    <a:gd name="T44" fmla="*/ 3 w 17"/>
                    <a:gd name="T45" fmla="*/ 7 h 29"/>
                    <a:gd name="T46" fmla="*/ 0 w 17"/>
                    <a:gd name="T47" fmla="*/ 25 h 29"/>
                    <a:gd name="T48" fmla="*/ 0 w 17"/>
                    <a:gd name="T49" fmla="*/ 26 h 29"/>
                    <a:gd name="T50" fmla="*/ 0 w 17"/>
                    <a:gd name="T51" fmla="*/ 20 h 29"/>
                    <a:gd name="T52" fmla="*/ 1 w 17"/>
                    <a:gd name="T53" fmla="*/ 20 h 29"/>
                    <a:gd name="T54" fmla="*/ 1 w 17"/>
                    <a:gd name="T55" fmla="*/ 21 h 29"/>
                    <a:gd name="T56" fmla="*/ 1 w 17"/>
                    <a:gd name="T57" fmla="*/ 29 h 29"/>
                    <a:gd name="T58" fmla="*/ 1 w 17"/>
                    <a:gd name="T59" fmla="*/ 27 h 29"/>
                    <a:gd name="T60" fmla="*/ 2 w 17"/>
                    <a:gd name="T61" fmla="*/ 27 h 29"/>
                    <a:gd name="T62" fmla="*/ 2 w 17"/>
                    <a:gd name="T63" fmla="*/ 26 h 29"/>
                    <a:gd name="T64" fmla="*/ 5 w 17"/>
                    <a:gd name="T65" fmla="*/ 19 h 29"/>
                    <a:gd name="T66" fmla="*/ 6 w 17"/>
                    <a:gd name="T67" fmla="*/ 17 h 29"/>
                    <a:gd name="T68" fmla="*/ 6 w 17"/>
                    <a:gd name="T69" fmla="*/ 17 h 29"/>
                    <a:gd name="T70" fmla="*/ 7 w 17"/>
                    <a:gd name="T71" fmla="*/ 17 h 29"/>
                    <a:gd name="T72" fmla="*/ 10 w 17"/>
                    <a:gd name="T73" fmla="*/ 13 h 29"/>
                    <a:gd name="T74" fmla="*/ 6 w 17"/>
                    <a:gd name="T75" fmla="*/ 18 h 29"/>
                    <a:gd name="T76" fmla="*/ 5 w 17"/>
                    <a:gd name="T77" fmla="*/ 20 h 29"/>
                    <a:gd name="T78" fmla="*/ 5 w 17"/>
                    <a:gd name="T79" fmla="*/ 20 h 29"/>
                    <a:gd name="T80" fmla="*/ 7 w 17"/>
                    <a:gd name="T81" fmla="*/ 17 h 29"/>
                    <a:gd name="T82" fmla="*/ 13 w 17"/>
                    <a:gd name="T83" fmla="*/ 10 h 29"/>
                    <a:gd name="T84" fmla="*/ 12 w 17"/>
                    <a:gd name="T85" fmla="*/ 11 h 29"/>
                    <a:gd name="T86" fmla="*/ 13 w 17"/>
                    <a:gd name="T87" fmla="*/ 10 h 29"/>
                    <a:gd name="T88" fmla="*/ 12 w 17"/>
                    <a:gd name="T89" fmla="*/ 10 h 29"/>
                    <a:gd name="T90" fmla="*/ 13 w 17"/>
                    <a:gd name="T91" fmla="*/ 9 h 29"/>
                    <a:gd name="T92" fmla="*/ 13 w 17"/>
                    <a:gd name="T93" fmla="*/ 10 h 29"/>
                    <a:gd name="T94" fmla="*/ 16 w 17"/>
                    <a:gd name="T95" fmla="*/ 1 h 29"/>
                    <a:gd name="T96" fmla="*/ 1 w 17"/>
                    <a:gd name="T97" fmla="*/ 15 h 29"/>
                    <a:gd name="T98" fmla="*/ 2 w 17"/>
                    <a:gd name="T99" fmla="*/ 16 h 29"/>
                    <a:gd name="T100" fmla="*/ 2 w 17"/>
                    <a:gd name="T101" fmla="*/ 13 h 29"/>
                    <a:gd name="T102" fmla="*/ 2 w 17"/>
                    <a:gd name="T103" fmla="*/ 13 h 29"/>
                    <a:gd name="T104" fmla="*/ 2 w 17"/>
                    <a:gd name="T105" fmla="*/ 12 h 29"/>
                    <a:gd name="T106" fmla="*/ 9 w 17"/>
                    <a:gd name="T107" fmla="*/ 3 h 29"/>
                    <a:gd name="T108" fmla="*/ 6 w 17"/>
                    <a:gd name="T109" fmla="*/ 5 h 29"/>
                    <a:gd name="T110" fmla="*/ 5 w 17"/>
                    <a:gd name="T111" fmla="*/ 5 h 29"/>
                    <a:gd name="T112" fmla="*/ 5 w 17"/>
                    <a:gd name="T113" fmla="*/ 5 h 29"/>
                    <a:gd name="T114" fmla="*/ 5 w 17"/>
                    <a:gd name="T115" fmla="*/ 5 h 29"/>
                    <a:gd name="T116" fmla="*/ 6 w 17"/>
                    <a:gd name="T117" fmla="*/ 5 h 29"/>
                    <a:gd name="T118" fmla="*/ 4 w 17"/>
                    <a:gd name="T119" fmla="*/ 6 h 29"/>
                    <a:gd name="T120" fmla="*/ 4 w 17"/>
                    <a:gd name="T121" fmla="*/ 16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7" h="29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1"/>
                        <a:pt x="16" y="1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3" y="1"/>
                        <a:pt x="12" y="2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8" y="3"/>
                        <a:pt x="10" y="2"/>
                        <a:pt x="11" y="2"/>
                      </a:cubicBezTo>
                      <a:cubicBezTo>
                        <a:pt x="12" y="2"/>
                        <a:pt x="13" y="1"/>
                        <a:pt x="15" y="1"/>
                      </a:cubicBezTo>
                      <a:cubicBezTo>
                        <a:pt x="13" y="1"/>
                        <a:pt x="12" y="2"/>
                        <a:pt x="11" y="2"/>
                      </a:cubicBezTo>
                      <a:cubicBezTo>
                        <a:pt x="9" y="3"/>
                        <a:pt x="8" y="3"/>
                        <a:pt x="7" y="3"/>
                      </a:cubicBezTo>
                      <a:cubicBezTo>
                        <a:pt x="9" y="3"/>
                        <a:pt x="7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4"/>
                        <a:pt x="5" y="4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5" y="5"/>
                        <a:pt x="5" y="4"/>
                      </a:cubicBezTo>
                      <a:cubicBezTo>
                        <a:pt x="5" y="5"/>
                        <a:pt x="4" y="5"/>
                        <a:pt x="4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11"/>
                        <a:pt x="1" y="15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0" y="23"/>
                        <a:pt x="0" y="25"/>
                      </a:cubicBezTo>
                      <a:cubicBezTo>
                        <a:pt x="0" y="25"/>
                        <a:pt x="0" y="23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5"/>
                        <a:pt x="0" y="26"/>
                        <a:pt x="0" y="26"/>
                      </a:cubicBezTo>
                      <a:cubicBezTo>
                        <a:pt x="1" y="27"/>
                        <a:pt x="0" y="24"/>
                        <a:pt x="1" y="27"/>
                      </a:cubicBezTo>
                      <a:cubicBezTo>
                        <a:pt x="1" y="26"/>
                        <a:pt x="1" y="25"/>
                        <a:pt x="0" y="23"/>
                      </a:cubicBezTo>
                      <a:cubicBezTo>
                        <a:pt x="0" y="22"/>
                        <a:pt x="0" y="21"/>
                        <a:pt x="0" y="20"/>
                      </a:cubicBezTo>
                      <a:cubicBezTo>
                        <a:pt x="0" y="19"/>
                        <a:pt x="0" y="21"/>
                        <a:pt x="1" y="20"/>
                      </a:cubicBezTo>
                      <a:cubicBezTo>
                        <a:pt x="1" y="19"/>
                        <a:pt x="0" y="18"/>
                        <a:pt x="1" y="17"/>
                      </a:cubicBezTo>
                      <a:cubicBezTo>
                        <a:pt x="1" y="18"/>
                        <a:pt x="1" y="19"/>
                        <a:pt x="1" y="20"/>
                      </a:cubicBezTo>
                      <a:cubicBezTo>
                        <a:pt x="1" y="20"/>
                        <a:pt x="1" y="20"/>
                        <a:pt x="1" y="21"/>
                      </a:cubicBezTo>
                      <a:cubicBezTo>
                        <a:pt x="1" y="21"/>
                        <a:pt x="1" y="22"/>
                        <a:pt x="1" y="25"/>
                      </a:cubicBezTo>
                      <a:cubicBezTo>
                        <a:pt x="1" y="22"/>
                        <a:pt x="1" y="21"/>
                        <a:pt x="1" y="21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1" y="25"/>
                        <a:pt x="1" y="26"/>
                      </a:cubicBezTo>
                      <a:cubicBezTo>
                        <a:pt x="1" y="27"/>
                        <a:pt x="1" y="28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1" y="28"/>
                        <a:pt x="1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8"/>
                        <a:pt x="2" y="27"/>
                        <a:pt x="2" y="27"/>
                      </a:cubicBezTo>
                      <a:cubicBezTo>
                        <a:pt x="3" y="26"/>
                        <a:pt x="3" y="25"/>
                        <a:pt x="4" y="23"/>
                      </a:cubicBezTo>
                      <a:cubicBezTo>
                        <a:pt x="4" y="22"/>
                        <a:pt x="4" y="23"/>
                        <a:pt x="3" y="24"/>
                      </a:cubicBezTo>
                      <a:cubicBezTo>
                        <a:pt x="3" y="25"/>
                        <a:pt x="2" y="26"/>
                        <a:pt x="2" y="26"/>
                      </a:cubicBezTo>
                      <a:cubicBezTo>
                        <a:pt x="3" y="24"/>
                        <a:pt x="4" y="23"/>
                        <a:pt x="4" y="22"/>
                      </a:cubicBezTo>
                      <a:cubicBezTo>
                        <a:pt x="4" y="21"/>
                        <a:pt x="5" y="21"/>
                        <a:pt x="5" y="20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6" y="19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8" y="15"/>
                        <a:pt x="7" y="16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8" y="15"/>
                        <a:pt x="9" y="14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9" y="14"/>
                        <a:pt x="9" y="14"/>
                        <a:pt x="8" y="16"/>
                      </a:cubicBezTo>
                      <a:cubicBezTo>
                        <a:pt x="7" y="16"/>
                        <a:pt x="7" y="17"/>
                        <a:pt x="7" y="17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5" y="21"/>
                        <a:pt x="4" y="21"/>
                      </a:cubicBezTo>
                      <a:cubicBezTo>
                        <a:pt x="5" y="21"/>
                        <a:pt x="5" y="21"/>
                        <a:pt x="5" y="20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8" y="15"/>
                        <a:pt x="9" y="14"/>
                        <a:pt x="10" y="12"/>
                      </a:cubicBezTo>
                      <a:cubicBezTo>
                        <a:pt x="11" y="11"/>
                        <a:pt x="12" y="11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1" y="11"/>
                        <a:pt x="11" y="12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2" y="11"/>
                        <a:pt x="12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7"/>
                        <a:pt x="14" y="8"/>
                        <a:pt x="14" y="7"/>
                      </a:cubicBezTo>
                      <a:cubicBezTo>
                        <a:pt x="13" y="8"/>
                        <a:pt x="13" y="9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8"/>
                        <a:pt x="14" y="6"/>
                        <a:pt x="15" y="5"/>
                      </a:cubicBezTo>
                      <a:cubicBezTo>
                        <a:pt x="15" y="4"/>
                        <a:pt x="16" y="2"/>
                        <a:pt x="17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lose/>
                      <a:moveTo>
                        <a:pt x="1" y="15"/>
                      </a:moveTo>
                      <a:cubicBezTo>
                        <a:pt x="1" y="16"/>
                        <a:pt x="1" y="17"/>
                        <a:pt x="1" y="19"/>
                      </a:cubicBezTo>
                      <a:cubicBezTo>
                        <a:pt x="1" y="20"/>
                        <a:pt x="1" y="18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lose/>
                      <a:moveTo>
                        <a:pt x="2" y="14"/>
                      </a:moveTo>
                      <a:cubicBezTo>
                        <a:pt x="2" y="14"/>
                        <a:pt x="2" y="15"/>
                        <a:pt x="2" y="16"/>
                      </a:cubicBezTo>
                      <a:cubicBezTo>
                        <a:pt x="1" y="17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2" y="14"/>
                      </a:cubicBezTo>
                      <a:cubicBezTo>
                        <a:pt x="2" y="13"/>
                        <a:pt x="2" y="12"/>
                        <a:pt x="2" y="13"/>
                      </a:cubicBezTo>
                      <a:cubicBezTo>
                        <a:pt x="2" y="13"/>
                        <a:pt x="2" y="13"/>
                        <a:pt x="2" y="14"/>
                      </a:cubicBezTo>
                      <a:close/>
                      <a:moveTo>
                        <a:pt x="2" y="12"/>
                      </a:move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2"/>
                        <a:pt x="2" y="12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2"/>
                      </a:cubicBezTo>
                      <a:close/>
                      <a:moveTo>
                        <a:pt x="5" y="5"/>
                      </a:moveTo>
                      <a:cubicBezTo>
                        <a:pt x="5" y="4"/>
                        <a:pt x="6" y="4"/>
                        <a:pt x="5" y="4"/>
                      </a:cubicBezTo>
                      <a:cubicBezTo>
                        <a:pt x="5" y="4"/>
                        <a:pt x="7" y="4"/>
                        <a:pt x="9" y="3"/>
                      </a:cubicBezTo>
                      <a:cubicBezTo>
                        <a:pt x="9" y="3"/>
                        <a:pt x="7" y="4"/>
                        <a:pt x="6" y="4"/>
                      </a:cubicBezTo>
                      <a:cubicBezTo>
                        <a:pt x="4" y="5"/>
                        <a:pt x="6" y="4"/>
                        <a:pt x="5" y="5"/>
                      </a:cubicBezTo>
                      <a:close/>
                      <a:moveTo>
                        <a:pt x="6" y="5"/>
                      </a:move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5"/>
                        <a:pt x="6" y="5"/>
                        <a:pt x="5" y="5"/>
                      </a:cubicBezTo>
                      <a:lnTo>
                        <a:pt x="6" y="5"/>
                      </a:lnTo>
                      <a:close/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7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5" y="5"/>
                        <a:pt x="5" y="5"/>
                      </a:cubicBezTo>
                      <a:close/>
                      <a:moveTo>
                        <a:pt x="4" y="6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5" y="5"/>
                      </a:cubicBezTo>
                      <a:cubicBezTo>
                        <a:pt x="5" y="5"/>
                        <a:pt x="4" y="5"/>
                        <a:pt x="4" y="6"/>
                      </a:cubicBezTo>
                      <a:close/>
                      <a:moveTo>
                        <a:pt x="11" y="6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9"/>
                        <a:pt x="5" y="16"/>
                        <a:pt x="4" y="16"/>
                      </a:cubicBezTo>
                      <a:cubicBezTo>
                        <a:pt x="4" y="12"/>
                        <a:pt x="7" y="5"/>
                        <a:pt x="12" y="5"/>
                      </a:cubicBezTo>
                      <a:lnTo>
                        <a:pt x="1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279"/>
                <p:cNvSpPr>
                  <a:spLocks noEditPoints="1"/>
                </p:cNvSpPr>
                <p:nvPr/>
              </p:nvSpPr>
              <p:spPr bwMode="auto">
                <a:xfrm>
                  <a:off x="5540375" y="2790825"/>
                  <a:ext cx="152400" cy="107950"/>
                </a:xfrm>
                <a:custGeom>
                  <a:avLst/>
                  <a:gdLst>
                    <a:gd name="T0" fmla="*/ 16 w 33"/>
                    <a:gd name="T1" fmla="*/ 14 h 23"/>
                    <a:gd name="T2" fmla="*/ 19 w 33"/>
                    <a:gd name="T3" fmla="*/ 14 h 23"/>
                    <a:gd name="T4" fmla="*/ 21 w 33"/>
                    <a:gd name="T5" fmla="*/ 13 h 23"/>
                    <a:gd name="T6" fmla="*/ 23 w 33"/>
                    <a:gd name="T7" fmla="*/ 12 h 23"/>
                    <a:gd name="T8" fmla="*/ 27 w 33"/>
                    <a:gd name="T9" fmla="*/ 7 h 23"/>
                    <a:gd name="T10" fmla="*/ 30 w 33"/>
                    <a:gd name="T11" fmla="*/ 4 h 23"/>
                    <a:gd name="T12" fmla="*/ 27 w 33"/>
                    <a:gd name="T13" fmla="*/ 8 h 23"/>
                    <a:gd name="T14" fmla="*/ 29 w 33"/>
                    <a:gd name="T15" fmla="*/ 5 h 23"/>
                    <a:gd name="T16" fmla="*/ 30 w 33"/>
                    <a:gd name="T17" fmla="*/ 2 h 23"/>
                    <a:gd name="T18" fmla="*/ 32 w 33"/>
                    <a:gd name="T19" fmla="*/ 2 h 23"/>
                    <a:gd name="T20" fmla="*/ 26 w 33"/>
                    <a:gd name="T21" fmla="*/ 1 h 23"/>
                    <a:gd name="T22" fmla="*/ 25 w 33"/>
                    <a:gd name="T23" fmla="*/ 0 h 23"/>
                    <a:gd name="T24" fmla="*/ 24 w 33"/>
                    <a:gd name="T25" fmla="*/ 0 h 23"/>
                    <a:gd name="T26" fmla="*/ 26 w 33"/>
                    <a:gd name="T27" fmla="*/ 0 h 23"/>
                    <a:gd name="T28" fmla="*/ 25 w 33"/>
                    <a:gd name="T29" fmla="*/ 0 h 23"/>
                    <a:gd name="T30" fmla="*/ 29 w 33"/>
                    <a:gd name="T31" fmla="*/ 0 h 23"/>
                    <a:gd name="T32" fmla="*/ 31 w 33"/>
                    <a:gd name="T33" fmla="*/ 1 h 23"/>
                    <a:gd name="T34" fmla="*/ 33 w 33"/>
                    <a:gd name="T35" fmla="*/ 1 h 23"/>
                    <a:gd name="T36" fmla="*/ 32 w 33"/>
                    <a:gd name="T37" fmla="*/ 0 h 23"/>
                    <a:gd name="T38" fmla="*/ 28 w 33"/>
                    <a:gd name="T39" fmla="*/ 0 h 23"/>
                    <a:gd name="T40" fmla="*/ 23 w 33"/>
                    <a:gd name="T41" fmla="*/ 0 h 23"/>
                    <a:gd name="T42" fmla="*/ 22 w 33"/>
                    <a:gd name="T43" fmla="*/ 0 h 23"/>
                    <a:gd name="T44" fmla="*/ 18 w 33"/>
                    <a:gd name="T45" fmla="*/ 1 h 23"/>
                    <a:gd name="T46" fmla="*/ 24 w 33"/>
                    <a:gd name="T47" fmla="*/ 1 h 23"/>
                    <a:gd name="T48" fmla="*/ 17 w 33"/>
                    <a:gd name="T49" fmla="*/ 2 h 23"/>
                    <a:gd name="T50" fmla="*/ 17 w 33"/>
                    <a:gd name="T51" fmla="*/ 2 h 23"/>
                    <a:gd name="T52" fmla="*/ 18 w 33"/>
                    <a:gd name="T53" fmla="*/ 2 h 23"/>
                    <a:gd name="T54" fmla="*/ 18 w 33"/>
                    <a:gd name="T55" fmla="*/ 2 h 23"/>
                    <a:gd name="T56" fmla="*/ 17 w 33"/>
                    <a:gd name="T57" fmla="*/ 2 h 23"/>
                    <a:gd name="T58" fmla="*/ 18 w 33"/>
                    <a:gd name="T59" fmla="*/ 2 h 23"/>
                    <a:gd name="T60" fmla="*/ 18 w 33"/>
                    <a:gd name="T61" fmla="*/ 2 h 23"/>
                    <a:gd name="T62" fmla="*/ 21 w 33"/>
                    <a:gd name="T63" fmla="*/ 1 h 23"/>
                    <a:gd name="T64" fmla="*/ 22 w 33"/>
                    <a:gd name="T65" fmla="*/ 1 h 23"/>
                    <a:gd name="T66" fmla="*/ 20 w 33"/>
                    <a:gd name="T67" fmla="*/ 2 h 23"/>
                    <a:gd name="T68" fmla="*/ 17 w 33"/>
                    <a:gd name="T69" fmla="*/ 2 h 23"/>
                    <a:gd name="T70" fmla="*/ 17 w 33"/>
                    <a:gd name="T71" fmla="*/ 3 h 23"/>
                    <a:gd name="T72" fmla="*/ 18 w 33"/>
                    <a:gd name="T73" fmla="*/ 2 h 23"/>
                    <a:gd name="T74" fmla="*/ 20 w 33"/>
                    <a:gd name="T75" fmla="*/ 2 h 23"/>
                    <a:gd name="T76" fmla="*/ 18 w 33"/>
                    <a:gd name="T77" fmla="*/ 3 h 23"/>
                    <a:gd name="T78" fmla="*/ 12 w 33"/>
                    <a:gd name="T79" fmla="*/ 5 h 23"/>
                    <a:gd name="T80" fmla="*/ 10 w 33"/>
                    <a:gd name="T81" fmla="*/ 7 h 23"/>
                    <a:gd name="T82" fmla="*/ 5 w 33"/>
                    <a:gd name="T83" fmla="*/ 14 h 23"/>
                    <a:gd name="T84" fmla="*/ 0 w 33"/>
                    <a:gd name="T85" fmla="*/ 23 h 23"/>
                    <a:gd name="T86" fmla="*/ 0 w 33"/>
                    <a:gd name="T87" fmla="*/ 23 h 23"/>
                    <a:gd name="T88" fmla="*/ 10 w 33"/>
                    <a:gd name="T89" fmla="*/ 17 h 23"/>
                    <a:gd name="T90" fmla="*/ 28 w 33"/>
                    <a:gd name="T91" fmla="*/ 0 h 23"/>
                    <a:gd name="T92" fmla="*/ 20 w 33"/>
                    <a:gd name="T93" fmla="*/ 1 h 23"/>
                    <a:gd name="T94" fmla="*/ 23 w 33"/>
                    <a:gd name="T95" fmla="*/ 2 h 23"/>
                    <a:gd name="T96" fmla="*/ 22 w 33"/>
                    <a:gd name="T97" fmla="*/ 2 h 23"/>
                    <a:gd name="T98" fmla="*/ 22 w 33"/>
                    <a:gd name="T99" fmla="*/ 2 h 23"/>
                    <a:gd name="T100" fmla="*/ 27 w 33"/>
                    <a:gd name="T101" fmla="*/ 2 h 23"/>
                    <a:gd name="T102" fmla="*/ 28 w 33"/>
                    <a:gd name="T103" fmla="*/ 2 h 23"/>
                    <a:gd name="T104" fmla="*/ 21 w 33"/>
                    <a:gd name="T105" fmla="*/ 1 h 23"/>
                    <a:gd name="T106" fmla="*/ 20 w 33"/>
                    <a:gd name="T107" fmla="*/ 2 h 23"/>
                    <a:gd name="T108" fmla="*/ 14 w 33"/>
                    <a:gd name="T109" fmla="*/ 5 h 23"/>
                    <a:gd name="T110" fmla="*/ 10 w 33"/>
                    <a:gd name="T111" fmla="*/ 8 h 23"/>
                    <a:gd name="T112" fmla="*/ 10 w 33"/>
                    <a:gd name="T113" fmla="*/ 8 h 23"/>
                    <a:gd name="T114" fmla="*/ 9 w 33"/>
                    <a:gd name="T115" fmla="*/ 10 h 23"/>
                    <a:gd name="T116" fmla="*/ 9 w 33"/>
                    <a:gd name="T117" fmla="*/ 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" h="23">
                      <a:moveTo>
                        <a:pt x="11" y="16"/>
                      </a:moveTo>
                      <a:cubicBezTo>
                        <a:pt x="10" y="17"/>
                        <a:pt x="8" y="18"/>
                        <a:pt x="7" y="18"/>
                      </a:cubicBezTo>
                      <a:cubicBezTo>
                        <a:pt x="6" y="19"/>
                        <a:pt x="5" y="20"/>
                        <a:pt x="4" y="20"/>
                      </a:cubicBezTo>
                      <a:cubicBezTo>
                        <a:pt x="5" y="20"/>
                        <a:pt x="7" y="18"/>
                        <a:pt x="9" y="17"/>
                      </a:cubicBezTo>
                      <a:cubicBezTo>
                        <a:pt x="11" y="16"/>
                        <a:pt x="14" y="15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8" y="14"/>
                      </a:cubicBezTo>
                      <a:cubicBezTo>
                        <a:pt x="18" y="14"/>
                        <a:pt x="19" y="14"/>
                        <a:pt x="19" y="14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20" y="13"/>
                        <a:pt x="19" y="14"/>
                      </a:cubicBezTo>
                      <a:cubicBezTo>
                        <a:pt x="18" y="14"/>
                        <a:pt x="18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3"/>
                        <a:pt x="18" y="14"/>
                      </a:cubicBezTo>
                      <a:cubicBezTo>
                        <a:pt x="18" y="14"/>
                        <a:pt x="19" y="14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3" y="12"/>
                        <a:pt x="22" y="12"/>
                        <a:pt x="23" y="12"/>
                      </a:cubicBezTo>
                      <a:cubicBezTo>
                        <a:pt x="22" y="12"/>
                        <a:pt x="22" y="13"/>
                        <a:pt x="21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2"/>
                        <a:pt x="24" y="11"/>
                        <a:pt x="25" y="11"/>
                      </a:cubicBezTo>
                      <a:cubicBezTo>
                        <a:pt x="25" y="10"/>
                        <a:pt x="26" y="9"/>
                        <a:pt x="26" y="9"/>
                      </a:cubicBezTo>
                      <a:cubicBezTo>
                        <a:pt x="27" y="8"/>
                        <a:pt x="27" y="8"/>
                        <a:pt x="27" y="7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8" y="6"/>
                        <a:pt x="31" y="4"/>
                        <a:pt x="30" y="4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7" y="7"/>
                        <a:pt x="27" y="8"/>
                        <a:pt x="27" y="8"/>
                      </a:cubicBezTo>
                      <a:cubicBezTo>
                        <a:pt x="26" y="9"/>
                        <a:pt x="26" y="10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6" y="9"/>
                        <a:pt x="27" y="8"/>
                        <a:pt x="27" y="7"/>
                      </a:cubicBezTo>
                      <a:cubicBezTo>
                        <a:pt x="28" y="7"/>
                        <a:pt x="28" y="7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5"/>
                        <a:pt x="30" y="4"/>
                        <a:pt x="31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0" y="2"/>
                        <a:pt x="30" y="2"/>
                        <a:pt x="29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1" y="2"/>
                        <a:pt x="31" y="2"/>
                      </a:cubicBezTo>
                      <a:cubicBezTo>
                        <a:pt x="30" y="1"/>
                        <a:pt x="31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1" y="1"/>
                      </a:cubicBezTo>
                      <a:cubicBezTo>
                        <a:pt x="30" y="1"/>
                        <a:pt x="27" y="1"/>
                        <a:pt x="25" y="1"/>
                      </a:cubicBezTo>
                      <a:cubicBezTo>
                        <a:pt x="26" y="1"/>
                        <a:pt x="27" y="1"/>
                        <a:pt x="28" y="1"/>
                      </a:cubicBezTo>
                      <a:cubicBezTo>
                        <a:pt x="28" y="1"/>
                        <a:pt x="29" y="1"/>
                        <a:pt x="30" y="1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7" y="1"/>
                        <a:pt x="27" y="1"/>
                        <a:pt x="26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5" y="1"/>
                        <a:pt x="26" y="1"/>
                      </a:cubicBezTo>
                      <a:cubicBezTo>
                        <a:pt x="25" y="1"/>
                        <a:pt x="24" y="1"/>
                        <a:pt x="23" y="1"/>
                      </a:cubicBezTo>
                      <a:cubicBezTo>
                        <a:pt x="24" y="1"/>
                        <a:pt x="24" y="1"/>
                        <a:pt x="24" y="0"/>
                      </a:cubicBezTo>
                      <a:cubicBezTo>
                        <a:pt x="24" y="0"/>
                        <a:pt x="24" y="0"/>
                        <a:pt x="25" y="0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3" y="0"/>
                        <a:pt x="23" y="0"/>
                      </a:cubicBezTo>
                      <a:cubicBezTo>
                        <a:pt x="23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3" y="0"/>
                      </a:cubicBezTo>
                      <a:cubicBezTo>
                        <a:pt x="23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5" y="0"/>
                        <a:pt x="24" y="0"/>
                        <a:pt x="23" y="0"/>
                      </a:cubicBezTo>
                      <a:cubicBezTo>
                        <a:pt x="24" y="0"/>
                        <a:pt x="25" y="0"/>
                        <a:pt x="2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6" y="0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25" y="0"/>
                        <a:pt x="26" y="0"/>
                        <a:pt x="27" y="0"/>
                      </a:cubicBezTo>
                      <a:cubicBezTo>
                        <a:pt x="27" y="0"/>
                        <a:pt x="26" y="0"/>
                        <a:pt x="25" y="0"/>
                      </a:cubicBezTo>
                      <a:cubicBezTo>
                        <a:pt x="25" y="0"/>
                        <a:pt x="26" y="0"/>
                        <a:pt x="25" y="0"/>
                      </a:cubicBezTo>
                      <a:cubicBezTo>
                        <a:pt x="26" y="0"/>
                        <a:pt x="26" y="0"/>
                        <a:pt x="27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9" y="0"/>
                        <a:pt x="27" y="0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8" y="0"/>
                        <a:pt x="29" y="0"/>
                        <a:pt x="30" y="0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2" y="1"/>
                        <a:pt x="31" y="0"/>
                        <a:pt x="30" y="0"/>
                      </a:cubicBezTo>
                      <a:cubicBezTo>
                        <a:pt x="30" y="0"/>
                        <a:pt x="31" y="0"/>
                        <a:pt x="32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6" y="0"/>
                        <a:pt x="26" y="0"/>
                      </a:cubicBezTo>
                      <a:cubicBezTo>
                        <a:pt x="25" y="0"/>
                        <a:pt x="25" y="0"/>
                        <a:pt x="24" y="0"/>
                      </a:cubicBezTo>
                      <a:cubicBezTo>
                        <a:pt x="24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4" y="0"/>
                        <a:pt x="2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0" y="0"/>
                        <a:pt x="19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19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2" y="1"/>
                        <a:pt x="23" y="1"/>
                        <a:pt x="25" y="1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3" y="1"/>
                        <a:pt x="22" y="1"/>
                        <a:pt x="21" y="1"/>
                      </a:cubicBezTo>
                      <a:cubicBezTo>
                        <a:pt x="19" y="1"/>
                        <a:pt x="21" y="1"/>
                        <a:pt x="20" y="1"/>
                      </a:cubicBezTo>
                      <a:cubicBezTo>
                        <a:pt x="20" y="1"/>
                        <a:pt x="21" y="1"/>
                        <a:pt x="20" y="1"/>
                      </a:cubicBezTo>
                      <a:cubicBezTo>
                        <a:pt x="19" y="1"/>
                        <a:pt x="18" y="1"/>
                        <a:pt x="18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0" y="1"/>
                        <a:pt x="21" y="1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20" y="2"/>
                        <a:pt x="20" y="2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1" y="1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20" y="2"/>
                      </a:cubicBezTo>
                      <a:cubicBezTo>
                        <a:pt x="21" y="2"/>
                        <a:pt x="20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3"/>
                        <a:pt x="14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4"/>
                        <a:pt x="15" y="4"/>
                      </a:cubicBezTo>
                      <a:cubicBezTo>
                        <a:pt x="14" y="4"/>
                        <a:pt x="13" y="5"/>
                        <a:pt x="12" y="5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9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7" y="10"/>
                        <a:pt x="7" y="11"/>
                      </a:cubicBezTo>
                      <a:cubicBezTo>
                        <a:pt x="6" y="11"/>
                        <a:pt x="6" y="12"/>
                        <a:pt x="5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ubicBezTo>
                        <a:pt x="5" y="14"/>
                        <a:pt x="4" y="15"/>
                        <a:pt x="2" y="18"/>
                      </a:cubicBezTo>
                      <a:cubicBezTo>
                        <a:pt x="4" y="16"/>
                        <a:pt x="5" y="14"/>
                        <a:pt x="5" y="14"/>
                      </a:cubicBezTo>
                      <a:cubicBezTo>
                        <a:pt x="4" y="16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2" y="20"/>
                      </a:cubicBezTo>
                      <a:cubicBezTo>
                        <a:pt x="1" y="21"/>
                        <a:pt x="0" y="22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2"/>
                        <a:pt x="1" y="21"/>
                        <a:pt x="1" y="21"/>
                      </a:cubicBezTo>
                      <a:cubicBezTo>
                        <a:pt x="2" y="20"/>
                        <a:pt x="1" y="21"/>
                        <a:pt x="0" y="22"/>
                      </a:cubicBezTo>
                      <a:cubicBezTo>
                        <a:pt x="1" y="22"/>
                        <a:pt x="2" y="21"/>
                        <a:pt x="3" y="21"/>
                      </a:cubicBezTo>
                      <a:cubicBezTo>
                        <a:pt x="4" y="20"/>
                        <a:pt x="3" y="21"/>
                        <a:pt x="2" y="21"/>
                      </a:cubicBezTo>
                      <a:cubicBezTo>
                        <a:pt x="1" y="22"/>
                        <a:pt x="1" y="22"/>
                        <a:pt x="0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" y="21"/>
                        <a:pt x="3" y="21"/>
                        <a:pt x="4" y="20"/>
                      </a:cubicBezTo>
                      <a:cubicBezTo>
                        <a:pt x="5" y="20"/>
                        <a:pt x="5" y="19"/>
                        <a:pt x="5" y="19"/>
                      </a:cubicBezTo>
                      <a:cubicBezTo>
                        <a:pt x="6" y="19"/>
                        <a:pt x="6" y="19"/>
                        <a:pt x="7" y="18"/>
                      </a:cubicBezTo>
                      <a:cubicBezTo>
                        <a:pt x="7" y="18"/>
                        <a:pt x="8" y="18"/>
                        <a:pt x="10" y="17"/>
                      </a:cubicBezTo>
                      <a:cubicBezTo>
                        <a:pt x="11" y="16"/>
                        <a:pt x="10" y="17"/>
                        <a:pt x="10" y="17"/>
                      </a:cubicBezTo>
                      <a:cubicBezTo>
                        <a:pt x="10" y="17"/>
                        <a:pt x="9" y="17"/>
                        <a:pt x="10" y="17"/>
                      </a:cubicBezTo>
                      <a:cubicBezTo>
                        <a:pt x="10" y="17"/>
                        <a:pt x="11" y="16"/>
                        <a:pt x="13" y="16"/>
                      </a:cubicBezTo>
                      <a:cubicBezTo>
                        <a:pt x="14" y="15"/>
                        <a:pt x="15" y="15"/>
                        <a:pt x="14" y="15"/>
                      </a:cubicBezTo>
                      <a:cubicBezTo>
                        <a:pt x="14" y="15"/>
                        <a:pt x="13" y="16"/>
                        <a:pt x="11" y="16"/>
                      </a:cubicBezTo>
                      <a:close/>
                      <a:moveTo>
                        <a:pt x="28" y="0"/>
                      </a:moveTo>
                      <a:cubicBezTo>
                        <a:pt x="27" y="0"/>
                        <a:pt x="27" y="0"/>
                        <a:pt x="27" y="0"/>
                      </a:cubicBezTo>
                      <a:lnTo>
                        <a:pt x="28" y="0"/>
                      </a:lnTo>
                      <a:close/>
                      <a:moveTo>
                        <a:pt x="27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7" y="0"/>
                      </a:cubicBezTo>
                      <a:close/>
                      <a:moveTo>
                        <a:pt x="21" y="1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lose/>
                      <a:moveTo>
                        <a:pt x="27" y="2"/>
                      </a:move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2"/>
                        <a:pt x="24" y="2"/>
                        <a:pt x="23" y="2"/>
                      </a:cubicBezTo>
                      <a:cubicBezTo>
                        <a:pt x="23" y="2"/>
                        <a:pt x="23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3" y="2"/>
                        <a:pt x="24" y="2"/>
                      </a:cubicBezTo>
                      <a:cubicBezTo>
                        <a:pt x="24" y="2"/>
                        <a:pt x="25" y="2"/>
                        <a:pt x="25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lose/>
                      <a:moveTo>
                        <a:pt x="25" y="2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30" y="2"/>
                        <a:pt x="31" y="2"/>
                      </a:cubicBezTo>
                      <a:cubicBezTo>
                        <a:pt x="30" y="2"/>
                        <a:pt x="29" y="2"/>
                        <a:pt x="28" y="2"/>
                      </a:cubicBezTo>
                      <a:cubicBezTo>
                        <a:pt x="27" y="2"/>
                        <a:pt x="26" y="2"/>
                        <a:pt x="25" y="2"/>
                      </a:cubicBezTo>
                      <a:cubicBezTo>
                        <a:pt x="25" y="2"/>
                        <a:pt x="23" y="2"/>
                        <a:pt x="22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4" y="2"/>
                        <a:pt x="25" y="2"/>
                      </a:cubicBezTo>
                      <a:close/>
                      <a:moveTo>
                        <a:pt x="21" y="1"/>
                      </a:moveTo>
                      <a:cubicBezTo>
                        <a:pt x="23" y="1"/>
                        <a:pt x="24" y="1"/>
                        <a:pt x="24" y="1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3" y="1"/>
                        <a:pt x="23" y="1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lnTo>
                        <a:pt x="21" y="1"/>
                      </a:lnTo>
                      <a:close/>
                      <a:moveTo>
                        <a:pt x="12" y="6"/>
                      </a:moveTo>
                      <a:cubicBezTo>
                        <a:pt x="14" y="5"/>
                        <a:pt x="15" y="4"/>
                        <a:pt x="16" y="4"/>
                      </a:cubicBezTo>
                      <a:cubicBezTo>
                        <a:pt x="16" y="4"/>
                        <a:pt x="17" y="3"/>
                        <a:pt x="18" y="3"/>
                      </a:cubicBezTo>
                      <a:cubicBezTo>
                        <a:pt x="18" y="3"/>
                        <a:pt x="18" y="3"/>
                        <a:pt x="17" y="4"/>
                      </a:cubicBezTo>
                      <a:cubicBezTo>
                        <a:pt x="16" y="4"/>
                        <a:pt x="15" y="4"/>
                        <a:pt x="14" y="5"/>
                      </a:cubicBezTo>
                      <a:cubicBezTo>
                        <a:pt x="13" y="5"/>
                        <a:pt x="12" y="6"/>
                        <a:pt x="12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lose/>
                      <a:moveTo>
                        <a:pt x="10" y="8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0"/>
                        <a:pt x="9" y="9"/>
                      </a:cubicBezTo>
                      <a:lnTo>
                        <a:pt x="10" y="8"/>
                      </a:lnTo>
                      <a:close/>
                      <a:moveTo>
                        <a:pt x="9" y="9"/>
                      </a:moveTo>
                      <a:cubicBezTo>
                        <a:pt x="9" y="8"/>
                        <a:pt x="9" y="8"/>
                        <a:pt x="9" y="9"/>
                      </a:cubicBezTo>
                      <a:cubicBezTo>
                        <a:pt x="9" y="9"/>
                        <a:pt x="8" y="10"/>
                        <a:pt x="7" y="12"/>
                      </a:cubicBezTo>
                      <a:cubicBezTo>
                        <a:pt x="6" y="13"/>
                        <a:pt x="7" y="11"/>
                        <a:pt x="9" y="9"/>
                      </a:cubicBezTo>
                      <a:close/>
                      <a:moveTo>
                        <a:pt x="7" y="15"/>
                      </a:moveTo>
                      <a:cubicBezTo>
                        <a:pt x="10" y="11"/>
                        <a:pt x="18" y="4"/>
                        <a:pt x="24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6" y="10"/>
                        <a:pt x="8" y="15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280"/>
                <p:cNvSpPr>
                  <a:spLocks noEditPoints="1"/>
                </p:cNvSpPr>
                <p:nvPr/>
              </p:nvSpPr>
              <p:spPr bwMode="auto">
                <a:xfrm>
                  <a:off x="5465763" y="2617788"/>
                  <a:ext cx="496887" cy="223838"/>
                </a:xfrm>
                <a:custGeom>
                  <a:avLst/>
                  <a:gdLst>
                    <a:gd name="T0" fmla="*/ 15 w 107"/>
                    <a:gd name="T1" fmla="*/ 30 h 48"/>
                    <a:gd name="T2" fmla="*/ 15 w 107"/>
                    <a:gd name="T3" fmla="*/ 29 h 48"/>
                    <a:gd name="T4" fmla="*/ 22 w 107"/>
                    <a:gd name="T5" fmla="*/ 24 h 48"/>
                    <a:gd name="T6" fmla="*/ 29 w 107"/>
                    <a:gd name="T7" fmla="*/ 21 h 48"/>
                    <a:gd name="T8" fmla="*/ 30 w 107"/>
                    <a:gd name="T9" fmla="*/ 21 h 48"/>
                    <a:gd name="T10" fmla="*/ 19 w 107"/>
                    <a:gd name="T11" fmla="*/ 26 h 48"/>
                    <a:gd name="T12" fmla="*/ 17 w 107"/>
                    <a:gd name="T13" fmla="*/ 28 h 48"/>
                    <a:gd name="T14" fmla="*/ 18 w 107"/>
                    <a:gd name="T15" fmla="*/ 27 h 48"/>
                    <a:gd name="T16" fmla="*/ 20 w 107"/>
                    <a:gd name="T17" fmla="*/ 26 h 48"/>
                    <a:gd name="T18" fmla="*/ 29 w 107"/>
                    <a:gd name="T19" fmla="*/ 21 h 48"/>
                    <a:gd name="T20" fmla="*/ 34 w 107"/>
                    <a:gd name="T21" fmla="*/ 20 h 48"/>
                    <a:gd name="T22" fmla="*/ 37 w 107"/>
                    <a:gd name="T23" fmla="*/ 19 h 48"/>
                    <a:gd name="T24" fmla="*/ 44 w 107"/>
                    <a:gd name="T25" fmla="*/ 19 h 48"/>
                    <a:gd name="T26" fmla="*/ 56 w 107"/>
                    <a:gd name="T27" fmla="*/ 21 h 48"/>
                    <a:gd name="T28" fmla="*/ 61 w 107"/>
                    <a:gd name="T29" fmla="*/ 23 h 48"/>
                    <a:gd name="T30" fmla="*/ 64 w 107"/>
                    <a:gd name="T31" fmla="*/ 24 h 48"/>
                    <a:gd name="T32" fmla="*/ 65 w 107"/>
                    <a:gd name="T33" fmla="*/ 25 h 48"/>
                    <a:gd name="T34" fmla="*/ 68 w 107"/>
                    <a:gd name="T35" fmla="*/ 27 h 48"/>
                    <a:gd name="T36" fmla="*/ 82 w 107"/>
                    <a:gd name="T37" fmla="*/ 25 h 48"/>
                    <a:gd name="T38" fmla="*/ 79 w 107"/>
                    <a:gd name="T39" fmla="*/ 25 h 48"/>
                    <a:gd name="T40" fmla="*/ 78 w 107"/>
                    <a:gd name="T41" fmla="*/ 25 h 48"/>
                    <a:gd name="T42" fmla="*/ 75 w 107"/>
                    <a:gd name="T43" fmla="*/ 25 h 48"/>
                    <a:gd name="T44" fmla="*/ 86 w 107"/>
                    <a:gd name="T45" fmla="*/ 26 h 48"/>
                    <a:gd name="T46" fmla="*/ 87 w 107"/>
                    <a:gd name="T47" fmla="*/ 26 h 48"/>
                    <a:gd name="T48" fmla="*/ 88 w 107"/>
                    <a:gd name="T49" fmla="*/ 26 h 48"/>
                    <a:gd name="T50" fmla="*/ 97 w 107"/>
                    <a:gd name="T51" fmla="*/ 29 h 48"/>
                    <a:gd name="T52" fmla="*/ 102 w 107"/>
                    <a:gd name="T53" fmla="*/ 32 h 48"/>
                    <a:gd name="T54" fmla="*/ 107 w 107"/>
                    <a:gd name="T55" fmla="*/ 37 h 48"/>
                    <a:gd name="T56" fmla="*/ 107 w 107"/>
                    <a:gd name="T57" fmla="*/ 37 h 48"/>
                    <a:gd name="T58" fmla="*/ 107 w 107"/>
                    <a:gd name="T59" fmla="*/ 37 h 48"/>
                    <a:gd name="T60" fmla="*/ 107 w 107"/>
                    <a:gd name="T61" fmla="*/ 37 h 48"/>
                    <a:gd name="T62" fmla="*/ 101 w 107"/>
                    <a:gd name="T63" fmla="*/ 28 h 48"/>
                    <a:gd name="T64" fmla="*/ 97 w 107"/>
                    <a:gd name="T65" fmla="*/ 23 h 48"/>
                    <a:gd name="T66" fmla="*/ 88 w 107"/>
                    <a:gd name="T67" fmla="*/ 15 h 48"/>
                    <a:gd name="T68" fmla="*/ 83 w 107"/>
                    <a:gd name="T69" fmla="*/ 11 h 48"/>
                    <a:gd name="T70" fmla="*/ 66 w 107"/>
                    <a:gd name="T71" fmla="*/ 3 h 48"/>
                    <a:gd name="T72" fmla="*/ 44 w 107"/>
                    <a:gd name="T73" fmla="*/ 0 h 48"/>
                    <a:gd name="T74" fmla="*/ 42 w 107"/>
                    <a:gd name="T75" fmla="*/ 0 h 48"/>
                    <a:gd name="T76" fmla="*/ 29 w 107"/>
                    <a:gd name="T77" fmla="*/ 3 h 48"/>
                    <a:gd name="T78" fmla="*/ 24 w 107"/>
                    <a:gd name="T79" fmla="*/ 5 h 48"/>
                    <a:gd name="T80" fmla="*/ 28 w 107"/>
                    <a:gd name="T81" fmla="*/ 4 h 48"/>
                    <a:gd name="T82" fmla="*/ 30 w 107"/>
                    <a:gd name="T83" fmla="*/ 2 h 48"/>
                    <a:gd name="T84" fmla="*/ 44 w 107"/>
                    <a:gd name="T85" fmla="*/ 0 h 48"/>
                    <a:gd name="T86" fmla="*/ 53 w 107"/>
                    <a:gd name="T87" fmla="*/ 1 h 48"/>
                    <a:gd name="T88" fmla="*/ 50 w 107"/>
                    <a:gd name="T89" fmla="*/ 0 h 48"/>
                    <a:gd name="T90" fmla="*/ 38 w 107"/>
                    <a:gd name="T91" fmla="*/ 1 h 48"/>
                    <a:gd name="T92" fmla="*/ 15 w 107"/>
                    <a:gd name="T93" fmla="*/ 12 h 48"/>
                    <a:gd name="T94" fmla="*/ 8 w 107"/>
                    <a:gd name="T95" fmla="*/ 22 h 48"/>
                    <a:gd name="T96" fmla="*/ 2 w 107"/>
                    <a:gd name="T97" fmla="*/ 39 h 48"/>
                    <a:gd name="T98" fmla="*/ 0 w 107"/>
                    <a:gd name="T99" fmla="*/ 45 h 48"/>
                    <a:gd name="T100" fmla="*/ 0 w 107"/>
                    <a:gd name="T101" fmla="*/ 48 h 48"/>
                    <a:gd name="T102" fmla="*/ 14 w 107"/>
                    <a:gd name="T103" fmla="*/ 31 h 48"/>
                    <a:gd name="T104" fmla="*/ 72 w 107"/>
                    <a:gd name="T105" fmla="*/ 18 h 48"/>
                    <a:gd name="T106" fmla="*/ 60 w 107"/>
                    <a:gd name="T107" fmla="*/ 14 h 48"/>
                    <a:gd name="T108" fmla="*/ 72 w 107"/>
                    <a:gd name="T109" fmla="*/ 1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7" h="48">
                      <a:moveTo>
                        <a:pt x="14" y="30"/>
                      </a:move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6" y="29"/>
                        <a:pt x="17" y="28"/>
                        <a:pt x="17" y="28"/>
                      </a:cubicBezTo>
                      <a:cubicBezTo>
                        <a:pt x="19" y="26"/>
                        <a:pt x="20" y="25"/>
                        <a:pt x="22" y="24"/>
                      </a:cubicBezTo>
                      <a:cubicBezTo>
                        <a:pt x="24" y="23"/>
                        <a:pt x="26" y="22"/>
                        <a:pt x="27" y="22"/>
                      </a:cubicBezTo>
                      <a:cubicBezTo>
                        <a:pt x="28" y="21"/>
                        <a:pt x="29" y="21"/>
                        <a:pt x="29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2" y="20"/>
                        <a:pt x="31" y="20"/>
                        <a:pt x="30" y="21"/>
                      </a:cubicBezTo>
                      <a:cubicBezTo>
                        <a:pt x="29" y="21"/>
                        <a:pt x="27" y="22"/>
                        <a:pt x="25" y="23"/>
                      </a:cubicBezTo>
                      <a:cubicBezTo>
                        <a:pt x="23" y="24"/>
                        <a:pt x="21" y="25"/>
                        <a:pt x="19" y="26"/>
                      </a:cubicBezTo>
                      <a:cubicBezTo>
                        <a:pt x="19" y="27"/>
                        <a:pt x="18" y="27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9" y="27"/>
                        <a:pt x="19" y="26"/>
                        <a:pt x="20" y="26"/>
                      </a:cubicBezTo>
                      <a:cubicBezTo>
                        <a:pt x="21" y="25"/>
                        <a:pt x="23" y="24"/>
                        <a:pt x="25" y="23"/>
                      </a:cubicBezTo>
                      <a:cubicBezTo>
                        <a:pt x="26" y="22"/>
                        <a:pt x="28" y="22"/>
                        <a:pt x="29" y="21"/>
                      </a:cubicBezTo>
                      <a:cubicBezTo>
                        <a:pt x="30" y="21"/>
                        <a:pt x="31" y="21"/>
                        <a:pt x="31" y="21"/>
                      </a:cubicBezTo>
                      <a:cubicBezTo>
                        <a:pt x="32" y="20"/>
                        <a:pt x="33" y="20"/>
                        <a:pt x="34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6" y="20"/>
                        <a:pt x="36" y="19"/>
                        <a:pt x="37" y="19"/>
                      </a:cubicBezTo>
                      <a:cubicBezTo>
                        <a:pt x="38" y="19"/>
                        <a:pt x="39" y="19"/>
                        <a:pt x="40" y="19"/>
                      </a:cubicBezTo>
                      <a:cubicBezTo>
                        <a:pt x="41" y="19"/>
                        <a:pt x="42" y="19"/>
                        <a:pt x="44" y="19"/>
                      </a:cubicBezTo>
                      <a:cubicBezTo>
                        <a:pt x="45" y="19"/>
                        <a:pt x="46" y="19"/>
                        <a:pt x="47" y="19"/>
                      </a:cubicBezTo>
                      <a:cubicBezTo>
                        <a:pt x="50" y="19"/>
                        <a:pt x="53" y="20"/>
                        <a:pt x="56" y="21"/>
                      </a:cubicBezTo>
                      <a:cubicBezTo>
                        <a:pt x="57" y="21"/>
                        <a:pt x="58" y="21"/>
                        <a:pt x="60" y="22"/>
                      </a:cubicBezTo>
                      <a:cubicBezTo>
                        <a:pt x="60" y="22"/>
                        <a:pt x="61" y="22"/>
                        <a:pt x="61" y="23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3" y="24"/>
                        <a:pt x="63" y="24"/>
                        <a:pt x="64" y="24"/>
                      </a:cubicBezTo>
                      <a:cubicBezTo>
                        <a:pt x="65" y="25"/>
                        <a:pt x="65" y="25"/>
                        <a:pt x="65" y="25"/>
                      </a:cubicBezTo>
                      <a:cubicBezTo>
                        <a:pt x="65" y="25"/>
                        <a:pt x="65" y="25"/>
                        <a:pt x="65" y="25"/>
                      </a:cubicBezTo>
                      <a:cubicBezTo>
                        <a:pt x="66" y="25"/>
                        <a:pt x="66" y="25"/>
                        <a:pt x="67" y="26"/>
                      </a:cubicBezTo>
                      <a:cubicBezTo>
                        <a:pt x="67" y="26"/>
                        <a:pt x="67" y="26"/>
                        <a:pt x="68" y="27"/>
                      </a:cubicBezTo>
                      <a:cubicBezTo>
                        <a:pt x="73" y="25"/>
                        <a:pt x="77" y="25"/>
                        <a:pt x="79" y="25"/>
                      </a:cubicBezTo>
                      <a:cubicBezTo>
                        <a:pt x="82" y="25"/>
                        <a:pt x="82" y="25"/>
                        <a:pt x="82" y="25"/>
                      </a:cubicBezTo>
                      <a:cubicBezTo>
                        <a:pt x="82" y="25"/>
                        <a:pt x="81" y="25"/>
                        <a:pt x="81" y="25"/>
                      </a:cubicBezTo>
                      <a:cubicBezTo>
                        <a:pt x="80" y="25"/>
                        <a:pt x="80" y="25"/>
                        <a:pt x="79" y="25"/>
                      </a:cubicBezTo>
                      <a:cubicBezTo>
                        <a:pt x="79" y="25"/>
                        <a:pt x="79" y="25"/>
                        <a:pt x="79" y="25"/>
                      </a:cubicBezTo>
                      <a:cubicBezTo>
                        <a:pt x="78" y="25"/>
                        <a:pt x="78" y="25"/>
                        <a:pt x="78" y="25"/>
                      </a:cubicBezTo>
                      <a:cubicBezTo>
                        <a:pt x="76" y="25"/>
                        <a:pt x="74" y="26"/>
                        <a:pt x="71" y="26"/>
                      </a:cubicBezTo>
                      <a:cubicBezTo>
                        <a:pt x="72" y="26"/>
                        <a:pt x="74" y="26"/>
                        <a:pt x="75" y="25"/>
                      </a:cubicBezTo>
                      <a:cubicBezTo>
                        <a:pt x="78" y="25"/>
                        <a:pt x="80" y="25"/>
                        <a:pt x="83" y="26"/>
                      </a:cubicBezTo>
                      <a:cubicBezTo>
                        <a:pt x="84" y="26"/>
                        <a:pt x="85" y="26"/>
                        <a:pt x="86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8" y="26"/>
                        <a:pt x="88" y="26"/>
                        <a:pt x="88" y="26"/>
                      </a:cubicBezTo>
                      <a:cubicBezTo>
                        <a:pt x="89" y="26"/>
                        <a:pt x="90" y="27"/>
                        <a:pt x="90" y="27"/>
                      </a:cubicBezTo>
                      <a:cubicBezTo>
                        <a:pt x="93" y="27"/>
                        <a:pt x="95" y="28"/>
                        <a:pt x="97" y="29"/>
                      </a:cubicBezTo>
                      <a:cubicBezTo>
                        <a:pt x="98" y="30"/>
                        <a:pt x="99" y="30"/>
                        <a:pt x="99" y="31"/>
                      </a:cubicBezTo>
                      <a:cubicBezTo>
                        <a:pt x="100" y="31"/>
                        <a:pt x="101" y="32"/>
                        <a:pt x="102" y="32"/>
                      </a:cubicBezTo>
                      <a:cubicBezTo>
                        <a:pt x="103" y="34"/>
                        <a:pt x="104" y="35"/>
                        <a:pt x="105" y="36"/>
                      </a:cubicBezTo>
                      <a:cubicBezTo>
                        <a:pt x="106" y="36"/>
                        <a:pt x="107" y="37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6" y="36"/>
                        <a:pt x="106" y="36"/>
                        <a:pt x="105" y="35"/>
                      </a:cubicBezTo>
                      <a:cubicBezTo>
                        <a:pt x="105" y="36"/>
                        <a:pt x="106" y="36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6" y="36"/>
                        <a:pt x="106" y="36"/>
                        <a:pt x="106" y="35"/>
                      </a:cubicBezTo>
                      <a:cubicBezTo>
                        <a:pt x="104" y="32"/>
                        <a:pt x="102" y="30"/>
                        <a:pt x="101" y="28"/>
                      </a:cubicBezTo>
                      <a:cubicBezTo>
                        <a:pt x="100" y="27"/>
                        <a:pt x="99" y="26"/>
                        <a:pt x="98" y="25"/>
                      </a:cubicBezTo>
                      <a:cubicBezTo>
                        <a:pt x="98" y="24"/>
                        <a:pt x="97" y="24"/>
                        <a:pt x="97" y="23"/>
                      </a:cubicBezTo>
                      <a:cubicBezTo>
                        <a:pt x="96" y="23"/>
                        <a:pt x="96" y="22"/>
                        <a:pt x="96" y="22"/>
                      </a:cubicBezTo>
                      <a:cubicBezTo>
                        <a:pt x="93" y="19"/>
                        <a:pt x="90" y="17"/>
                        <a:pt x="88" y="15"/>
                      </a:cubicBezTo>
                      <a:cubicBezTo>
                        <a:pt x="86" y="13"/>
                        <a:pt x="85" y="12"/>
                        <a:pt x="84" y="12"/>
                      </a:cubicBezTo>
                      <a:cubicBezTo>
                        <a:pt x="83" y="11"/>
                        <a:pt x="83" y="11"/>
                        <a:pt x="83" y="11"/>
                      </a:cubicBezTo>
                      <a:cubicBezTo>
                        <a:pt x="83" y="11"/>
                        <a:pt x="82" y="11"/>
                        <a:pt x="82" y="10"/>
                      </a:cubicBezTo>
                      <a:cubicBezTo>
                        <a:pt x="77" y="7"/>
                        <a:pt x="72" y="5"/>
                        <a:pt x="66" y="3"/>
                      </a:cubicBezTo>
                      <a:cubicBezTo>
                        <a:pt x="61" y="2"/>
                        <a:pt x="55" y="1"/>
                        <a:pt x="49" y="0"/>
                      </a:cubicBezTo>
                      <a:cubicBezTo>
                        <a:pt x="48" y="0"/>
                        <a:pt x="46" y="0"/>
                        <a:pt x="44" y="0"/>
                      </a:cubicBezTo>
                      <a:cubicBezTo>
                        <a:pt x="44" y="0"/>
                        <a:pt x="44" y="0"/>
                        <a:pt x="43" y="0"/>
                      </a:cubicBezTo>
                      <a:cubicBezTo>
                        <a:pt x="43" y="0"/>
                        <a:pt x="42" y="0"/>
                        <a:pt x="42" y="0"/>
                      </a:cubicBezTo>
                      <a:cubicBezTo>
                        <a:pt x="41" y="0"/>
                        <a:pt x="40" y="0"/>
                        <a:pt x="40" y="1"/>
                      </a:cubicBezTo>
                      <a:cubicBezTo>
                        <a:pt x="36" y="1"/>
                        <a:pt x="33" y="2"/>
                        <a:pt x="29" y="3"/>
                      </a:cubicBezTo>
                      <a:cubicBezTo>
                        <a:pt x="26" y="4"/>
                        <a:pt x="24" y="5"/>
                        <a:pt x="23" y="6"/>
                      </a:cubicBezTo>
                      <a:cubicBezTo>
                        <a:pt x="23" y="6"/>
                        <a:pt x="23" y="6"/>
                        <a:pt x="24" y="5"/>
                      </a:cubicBezTo>
                      <a:cubicBezTo>
                        <a:pt x="25" y="5"/>
                        <a:pt x="26" y="4"/>
                        <a:pt x="27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30" y="3"/>
                        <a:pt x="30" y="2"/>
                      </a:cubicBezTo>
                      <a:cubicBezTo>
                        <a:pt x="33" y="2"/>
                        <a:pt x="37" y="1"/>
                        <a:pt x="41" y="0"/>
                      </a:cubicBezTo>
                      <a:cubicBezTo>
                        <a:pt x="42" y="0"/>
                        <a:pt x="43" y="0"/>
                        <a:pt x="44" y="0"/>
                      </a:cubicBezTo>
                      <a:cubicBezTo>
                        <a:pt x="45" y="0"/>
                        <a:pt x="46" y="0"/>
                        <a:pt x="47" y="0"/>
                      </a:cubicBezTo>
                      <a:cubicBezTo>
                        <a:pt x="49" y="0"/>
                        <a:pt x="51" y="1"/>
                        <a:pt x="53" y="1"/>
                      </a:cubicBezTo>
                      <a:cubicBezTo>
                        <a:pt x="54" y="1"/>
                        <a:pt x="56" y="1"/>
                        <a:pt x="57" y="1"/>
                      </a:cubicBezTo>
                      <a:cubicBezTo>
                        <a:pt x="55" y="1"/>
                        <a:pt x="52" y="1"/>
                        <a:pt x="50" y="0"/>
                      </a:cubicBezTo>
                      <a:cubicBezTo>
                        <a:pt x="47" y="0"/>
                        <a:pt x="45" y="0"/>
                        <a:pt x="43" y="0"/>
                      </a:cubicBezTo>
                      <a:cubicBezTo>
                        <a:pt x="41" y="0"/>
                        <a:pt x="40" y="0"/>
                        <a:pt x="38" y="1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3" y="6"/>
                        <a:pt x="18" y="9"/>
                        <a:pt x="15" y="12"/>
                      </a:cubicBezTo>
                      <a:cubicBezTo>
                        <a:pt x="14" y="14"/>
                        <a:pt x="12" y="16"/>
                        <a:pt x="11" y="17"/>
                      </a:cubicBezTo>
                      <a:cubicBezTo>
                        <a:pt x="10" y="19"/>
                        <a:pt x="9" y="21"/>
                        <a:pt x="8" y="22"/>
                      </a:cubicBezTo>
                      <a:cubicBezTo>
                        <a:pt x="6" y="25"/>
                        <a:pt x="5" y="28"/>
                        <a:pt x="4" y="31"/>
                      </a:cubicBezTo>
                      <a:cubicBezTo>
                        <a:pt x="3" y="34"/>
                        <a:pt x="2" y="36"/>
                        <a:pt x="2" y="39"/>
                      </a:cubicBezTo>
                      <a:cubicBezTo>
                        <a:pt x="1" y="40"/>
                        <a:pt x="1" y="41"/>
                        <a:pt x="1" y="43"/>
                      </a:cubicBezTo>
                      <a:cubicBezTo>
                        <a:pt x="0" y="43"/>
                        <a:pt x="0" y="44"/>
                        <a:pt x="0" y="45"/>
                      </a:cubicBezTo>
                      <a:cubicBezTo>
                        <a:pt x="0" y="46"/>
                        <a:pt x="0" y="46"/>
                        <a:pt x="0" y="47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2" y="45"/>
                        <a:pt x="4" y="41"/>
                        <a:pt x="8" y="38"/>
                      </a:cubicBezTo>
                      <a:cubicBezTo>
                        <a:pt x="9" y="35"/>
                        <a:pt x="11" y="33"/>
                        <a:pt x="14" y="31"/>
                      </a:cubicBezTo>
                      <a:lnTo>
                        <a:pt x="14" y="30"/>
                      </a:lnTo>
                      <a:close/>
                      <a:moveTo>
                        <a:pt x="72" y="18"/>
                      </a:move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0" y="14"/>
                        <a:pt x="60" y="14"/>
                        <a:pt x="60" y="14"/>
                      </a:cubicBezTo>
                      <a:cubicBezTo>
                        <a:pt x="55" y="13"/>
                        <a:pt x="33" y="14"/>
                        <a:pt x="31" y="11"/>
                      </a:cubicBezTo>
                      <a:cubicBezTo>
                        <a:pt x="42" y="9"/>
                        <a:pt x="66" y="5"/>
                        <a:pt x="7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281"/>
                <p:cNvSpPr>
                  <a:spLocks noEditPoints="1"/>
                </p:cNvSpPr>
                <p:nvPr/>
              </p:nvSpPr>
              <p:spPr bwMode="auto">
                <a:xfrm>
                  <a:off x="5641975" y="2454275"/>
                  <a:ext cx="1009650" cy="1019175"/>
                </a:xfrm>
                <a:custGeom>
                  <a:avLst/>
                  <a:gdLst>
                    <a:gd name="T0" fmla="*/ 199 w 217"/>
                    <a:gd name="T1" fmla="*/ 76 h 218"/>
                    <a:gd name="T2" fmla="*/ 185 w 217"/>
                    <a:gd name="T3" fmla="*/ 50 h 218"/>
                    <a:gd name="T4" fmla="*/ 180 w 217"/>
                    <a:gd name="T5" fmla="*/ 27 h 218"/>
                    <a:gd name="T6" fmla="*/ 202 w 217"/>
                    <a:gd name="T7" fmla="*/ 24 h 218"/>
                    <a:gd name="T8" fmla="*/ 178 w 217"/>
                    <a:gd name="T9" fmla="*/ 0 h 218"/>
                    <a:gd name="T10" fmla="*/ 149 w 217"/>
                    <a:gd name="T11" fmla="*/ 24 h 218"/>
                    <a:gd name="T12" fmla="*/ 140 w 217"/>
                    <a:gd name="T13" fmla="*/ 72 h 218"/>
                    <a:gd name="T14" fmla="*/ 175 w 217"/>
                    <a:gd name="T15" fmla="*/ 85 h 218"/>
                    <a:gd name="T16" fmla="*/ 178 w 217"/>
                    <a:gd name="T17" fmla="*/ 129 h 218"/>
                    <a:gd name="T18" fmla="*/ 97 w 217"/>
                    <a:gd name="T19" fmla="*/ 154 h 218"/>
                    <a:gd name="T20" fmla="*/ 62 w 217"/>
                    <a:gd name="T21" fmla="*/ 108 h 218"/>
                    <a:gd name="T22" fmla="*/ 68 w 217"/>
                    <a:gd name="T23" fmla="*/ 85 h 218"/>
                    <a:gd name="T24" fmla="*/ 99 w 217"/>
                    <a:gd name="T25" fmla="*/ 91 h 218"/>
                    <a:gd name="T26" fmla="*/ 99 w 217"/>
                    <a:gd name="T27" fmla="*/ 91 h 218"/>
                    <a:gd name="T28" fmla="*/ 56 w 217"/>
                    <a:gd name="T29" fmla="*/ 67 h 218"/>
                    <a:gd name="T30" fmla="*/ 39 w 217"/>
                    <a:gd name="T31" fmla="*/ 64 h 218"/>
                    <a:gd name="T32" fmla="*/ 6 w 217"/>
                    <a:gd name="T33" fmla="*/ 91 h 218"/>
                    <a:gd name="T34" fmla="*/ 34 w 217"/>
                    <a:gd name="T35" fmla="*/ 81 h 218"/>
                    <a:gd name="T36" fmla="*/ 17 w 217"/>
                    <a:gd name="T37" fmla="*/ 89 h 218"/>
                    <a:gd name="T38" fmla="*/ 4 w 217"/>
                    <a:gd name="T39" fmla="*/ 141 h 218"/>
                    <a:gd name="T40" fmla="*/ 34 w 217"/>
                    <a:gd name="T41" fmla="*/ 108 h 218"/>
                    <a:gd name="T42" fmla="*/ 19 w 217"/>
                    <a:gd name="T43" fmla="*/ 150 h 218"/>
                    <a:gd name="T44" fmla="*/ 42 w 217"/>
                    <a:gd name="T45" fmla="*/ 128 h 218"/>
                    <a:gd name="T46" fmla="*/ 44 w 217"/>
                    <a:gd name="T47" fmla="*/ 130 h 218"/>
                    <a:gd name="T48" fmla="*/ 39 w 217"/>
                    <a:gd name="T49" fmla="*/ 142 h 218"/>
                    <a:gd name="T50" fmla="*/ 44 w 217"/>
                    <a:gd name="T51" fmla="*/ 144 h 218"/>
                    <a:gd name="T52" fmla="*/ 55 w 217"/>
                    <a:gd name="T53" fmla="*/ 134 h 218"/>
                    <a:gd name="T54" fmla="*/ 71 w 217"/>
                    <a:gd name="T55" fmla="*/ 154 h 218"/>
                    <a:gd name="T56" fmla="*/ 53 w 217"/>
                    <a:gd name="T57" fmla="*/ 145 h 218"/>
                    <a:gd name="T58" fmla="*/ 108 w 217"/>
                    <a:gd name="T59" fmla="*/ 179 h 218"/>
                    <a:gd name="T60" fmla="*/ 56 w 217"/>
                    <a:gd name="T61" fmla="*/ 146 h 218"/>
                    <a:gd name="T62" fmla="*/ 52 w 217"/>
                    <a:gd name="T63" fmla="*/ 142 h 218"/>
                    <a:gd name="T64" fmla="*/ 93 w 217"/>
                    <a:gd name="T65" fmla="*/ 174 h 218"/>
                    <a:gd name="T66" fmla="*/ 115 w 217"/>
                    <a:gd name="T67" fmla="*/ 187 h 218"/>
                    <a:gd name="T68" fmla="*/ 110 w 217"/>
                    <a:gd name="T69" fmla="*/ 196 h 218"/>
                    <a:gd name="T70" fmla="*/ 109 w 217"/>
                    <a:gd name="T71" fmla="*/ 201 h 218"/>
                    <a:gd name="T72" fmla="*/ 108 w 217"/>
                    <a:gd name="T73" fmla="*/ 201 h 218"/>
                    <a:gd name="T74" fmla="*/ 106 w 217"/>
                    <a:gd name="T75" fmla="*/ 197 h 218"/>
                    <a:gd name="T76" fmla="*/ 95 w 217"/>
                    <a:gd name="T77" fmla="*/ 215 h 218"/>
                    <a:gd name="T78" fmla="*/ 108 w 217"/>
                    <a:gd name="T79" fmla="*/ 202 h 218"/>
                    <a:gd name="T80" fmla="*/ 109 w 217"/>
                    <a:gd name="T81" fmla="*/ 211 h 218"/>
                    <a:gd name="T82" fmla="*/ 122 w 217"/>
                    <a:gd name="T83" fmla="*/ 209 h 218"/>
                    <a:gd name="T84" fmla="*/ 114 w 217"/>
                    <a:gd name="T85" fmla="*/ 210 h 218"/>
                    <a:gd name="T86" fmla="*/ 124 w 217"/>
                    <a:gd name="T87" fmla="*/ 187 h 218"/>
                    <a:gd name="T88" fmla="*/ 159 w 217"/>
                    <a:gd name="T89" fmla="*/ 176 h 218"/>
                    <a:gd name="T90" fmla="*/ 94 w 217"/>
                    <a:gd name="T91" fmla="*/ 91 h 218"/>
                    <a:gd name="T92" fmla="*/ 13 w 217"/>
                    <a:gd name="T93" fmla="*/ 76 h 218"/>
                    <a:gd name="T94" fmla="*/ 56 w 217"/>
                    <a:gd name="T95" fmla="*/ 131 h 218"/>
                    <a:gd name="T96" fmla="*/ 48 w 217"/>
                    <a:gd name="T97" fmla="*/ 80 h 218"/>
                    <a:gd name="T98" fmla="*/ 59 w 217"/>
                    <a:gd name="T99" fmla="*/ 118 h 218"/>
                    <a:gd name="T100" fmla="*/ 67 w 217"/>
                    <a:gd name="T101" fmla="*/ 139 h 218"/>
                    <a:gd name="T102" fmla="*/ 76 w 217"/>
                    <a:gd name="T103" fmla="*/ 140 h 218"/>
                    <a:gd name="T104" fmla="*/ 114 w 217"/>
                    <a:gd name="T105" fmla="*/ 189 h 218"/>
                    <a:gd name="T106" fmla="*/ 116 w 217"/>
                    <a:gd name="T107" fmla="*/ 185 h 218"/>
                    <a:gd name="T108" fmla="*/ 185 w 217"/>
                    <a:gd name="T109" fmla="*/ 12 h 218"/>
                    <a:gd name="T110" fmla="*/ 154 w 217"/>
                    <a:gd name="T111" fmla="*/ 59 h 218"/>
                    <a:gd name="T112" fmla="*/ 155 w 217"/>
                    <a:gd name="T113" fmla="*/ 57 h 218"/>
                    <a:gd name="T114" fmla="*/ 165 w 217"/>
                    <a:gd name="T115" fmla="*/ 22 h 218"/>
                    <a:gd name="T116" fmla="*/ 151 w 217"/>
                    <a:gd name="T117" fmla="*/ 54 h 218"/>
                    <a:gd name="T118" fmla="*/ 129 w 217"/>
                    <a:gd name="T119" fmla="*/ 158 h 218"/>
                    <a:gd name="T120" fmla="*/ 187 w 217"/>
                    <a:gd name="T121" fmla="*/ 113 h 218"/>
                    <a:gd name="T122" fmla="*/ 178 w 217"/>
                    <a:gd name="T123" fmla="*/ 55 h 218"/>
                    <a:gd name="T124" fmla="*/ 187 w 217"/>
                    <a:gd name="T125" fmla="*/ 113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7" h="218">
                      <a:moveTo>
                        <a:pt x="217" y="113"/>
                      </a:moveTo>
                      <a:cubicBezTo>
                        <a:pt x="217" y="117"/>
                        <a:pt x="217" y="119"/>
                        <a:pt x="216" y="121"/>
                      </a:cubicBezTo>
                      <a:cubicBezTo>
                        <a:pt x="216" y="122"/>
                        <a:pt x="216" y="122"/>
                        <a:pt x="216" y="121"/>
                      </a:cubicBezTo>
                      <a:cubicBezTo>
                        <a:pt x="217" y="120"/>
                        <a:pt x="217" y="118"/>
                        <a:pt x="217" y="115"/>
                      </a:cubicBezTo>
                      <a:cubicBezTo>
                        <a:pt x="217" y="114"/>
                        <a:pt x="217" y="111"/>
                        <a:pt x="217" y="109"/>
                      </a:cubicBezTo>
                      <a:cubicBezTo>
                        <a:pt x="217" y="109"/>
                        <a:pt x="216" y="109"/>
                        <a:pt x="216" y="109"/>
                      </a:cubicBezTo>
                      <a:cubicBezTo>
                        <a:pt x="215" y="109"/>
                        <a:pt x="213" y="109"/>
                        <a:pt x="212" y="109"/>
                      </a:cubicBezTo>
                      <a:cubicBezTo>
                        <a:pt x="211" y="108"/>
                        <a:pt x="211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7"/>
                        <a:pt x="210" y="107"/>
                        <a:pt x="210" y="107"/>
                      </a:cubicBezTo>
                      <a:cubicBezTo>
                        <a:pt x="209" y="107"/>
                        <a:pt x="209" y="107"/>
                        <a:pt x="209" y="107"/>
                      </a:cubicBezTo>
                      <a:cubicBezTo>
                        <a:pt x="208" y="106"/>
                        <a:pt x="207" y="106"/>
                        <a:pt x="206" y="105"/>
                      </a:cubicBezTo>
                      <a:cubicBezTo>
                        <a:pt x="205" y="103"/>
                        <a:pt x="203" y="102"/>
                        <a:pt x="203" y="100"/>
                      </a:cubicBezTo>
                      <a:cubicBezTo>
                        <a:pt x="202" y="99"/>
                        <a:pt x="201" y="98"/>
                        <a:pt x="201" y="97"/>
                      </a:cubicBezTo>
                      <a:cubicBezTo>
                        <a:pt x="199" y="93"/>
                        <a:pt x="199" y="90"/>
                        <a:pt x="198" y="86"/>
                      </a:cubicBezTo>
                      <a:cubicBezTo>
                        <a:pt x="198" y="85"/>
                        <a:pt x="198" y="85"/>
                        <a:pt x="198" y="85"/>
                      </a:cubicBezTo>
                      <a:cubicBezTo>
                        <a:pt x="198" y="85"/>
                        <a:pt x="198" y="85"/>
                        <a:pt x="198" y="85"/>
                      </a:cubicBezTo>
                      <a:cubicBezTo>
                        <a:pt x="198" y="84"/>
                        <a:pt x="198" y="84"/>
                        <a:pt x="198" y="84"/>
                      </a:cubicBezTo>
                      <a:cubicBezTo>
                        <a:pt x="199" y="83"/>
                        <a:pt x="199" y="82"/>
                        <a:pt x="199" y="81"/>
                      </a:cubicBezTo>
                      <a:cubicBezTo>
                        <a:pt x="199" y="80"/>
                        <a:pt x="199" y="79"/>
                        <a:pt x="199" y="78"/>
                      </a:cubicBezTo>
                      <a:cubicBezTo>
                        <a:pt x="199" y="76"/>
                        <a:pt x="199" y="74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4"/>
                        <a:pt x="199" y="75"/>
                      </a:cubicBezTo>
                      <a:cubicBezTo>
                        <a:pt x="199" y="76"/>
                        <a:pt x="199" y="76"/>
                        <a:pt x="199" y="76"/>
                      </a:cubicBezTo>
                      <a:cubicBezTo>
                        <a:pt x="199" y="76"/>
                        <a:pt x="199" y="76"/>
                        <a:pt x="199" y="76"/>
                      </a:cubicBezTo>
                      <a:cubicBezTo>
                        <a:pt x="199" y="77"/>
                        <a:pt x="199" y="77"/>
                        <a:pt x="199" y="77"/>
                      </a:cubicBezTo>
                      <a:cubicBezTo>
                        <a:pt x="199" y="80"/>
                        <a:pt x="199" y="82"/>
                        <a:pt x="198" y="84"/>
                      </a:cubicBezTo>
                      <a:cubicBezTo>
                        <a:pt x="198" y="86"/>
                        <a:pt x="198" y="87"/>
                        <a:pt x="199" y="88"/>
                      </a:cubicBezTo>
                      <a:cubicBezTo>
                        <a:pt x="199" y="90"/>
                        <a:pt x="199" y="90"/>
                        <a:pt x="199" y="91"/>
                      </a:cubicBezTo>
                      <a:cubicBezTo>
                        <a:pt x="199" y="91"/>
                        <a:pt x="199" y="91"/>
                        <a:pt x="199" y="90"/>
                      </a:cubicBezTo>
                      <a:cubicBezTo>
                        <a:pt x="199" y="90"/>
                        <a:pt x="198" y="87"/>
                        <a:pt x="198" y="84"/>
                      </a:cubicBezTo>
                      <a:cubicBezTo>
                        <a:pt x="198" y="83"/>
                        <a:pt x="199" y="81"/>
                        <a:pt x="199" y="79"/>
                      </a:cubicBezTo>
                      <a:cubicBezTo>
                        <a:pt x="199" y="78"/>
                        <a:pt x="199" y="77"/>
                        <a:pt x="199" y="76"/>
                      </a:cubicBezTo>
                      <a:cubicBezTo>
                        <a:pt x="199" y="75"/>
                        <a:pt x="199" y="74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1"/>
                        <a:pt x="199" y="71"/>
                        <a:pt x="199" y="71"/>
                      </a:cubicBezTo>
                      <a:cubicBezTo>
                        <a:pt x="199" y="71"/>
                        <a:pt x="199" y="71"/>
                        <a:pt x="199" y="71"/>
                      </a:cubicBezTo>
                      <a:cubicBezTo>
                        <a:pt x="199" y="70"/>
                        <a:pt x="200" y="68"/>
                        <a:pt x="200" y="66"/>
                      </a:cubicBezTo>
                      <a:cubicBezTo>
                        <a:pt x="200" y="66"/>
                        <a:pt x="200" y="65"/>
                        <a:pt x="200" y="64"/>
                      </a:cubicBezTo>
                      <a:cubicBezTo>
                        <a:pt x="200" y="63"/>
                        <a:pt x="200" y="63"/>
                        <a:pt x="200" y="62"/>
                      </a:cubicBezTo>
                      <a:cubicBezTo>
                        <a:pt x="200" y="62"/>
                        <a:pt x="200" y="62"/>
                        <a:pt x="200" y="61"/>
                      </a:cubicBezTo>
                      <a:cubicBezTo>
                        <a:pt x="200" y="59"/>
                        <a:pt x="201" y="57"/>
                        <a:pt x="201" y="55"/>
                      </a:cubicBezTo>
                      <a:cubicBezTo>
                        <a:pt x="200" y="55"/>
                        <a:pt x="200" y="55"/>
                        <a:pt x="199" y="55"/>
                      </a:cubicBezTo>
                      <a:cubicBezTo>
                        <a:pt x="198" y="55"/>
                        <a:pt x="197" y="55"/>
                        <a:pt x="197" y="55"/>
                      </a:cubicBezTo>
                      <a:cubicBezTo>
                        <a:pt x="196" y="55"/>
                        <a:pt x="195" y="55"/>
                        <a:pt x="194" y="55"/>
                      </a:cubicBezTo>
                      <a:cubicBezTo>
                        <a:pt x="194" y="55"/>
                        <a:pt x="194" y="55"/>
                        <a:pt x="194" y="55"/>
                      </a:cubicBezTo>
                      <a:cubicBezTo>
                        <a:pt x="194" y="55"/>
                        <a:pt x="194" y="55"/>
                        <a:pt x="194" y="55"/>
                      </a:cubicBezTo>
                      <a:cubicBezTo>
                        <a:pt x="194" y="55"/>
                        <a:pt x="194" y="55"/>
                        <a:pt x="194" y="55"/>
                      </a:cubicBezTo>
                      <a:cubicBezTo>
                        <a:pt x="193" y="55"/>
                        <a:pt x="193" y="55"/>
                        <a:pt x="193" y="55"/>
                      </a:cubicBezTo>
                      <a:cubicBezTo>
                        <a:pt x="192" y="55"/>
                        <a:pt x="192" y="55"/>
                        <a:pt x="192" y="55"/>
                      </a:cubicBezTo>
                      <a:cubicBezTo>
                        <a:pt x="191" y="54"/>
                        <a:pt x="190" y="54"/>
                        <a:pt x="189" y="54"/>
                      </a:cubicBezTo>
                      <a:cubicBezTo>
                        <a:pt x="188" y="53"/>
                        <a:pt x="188" y="53"/>
                        <a:pt x="188" y="53"/>
                      </a:cubicBezTo>
                      <a:cubicBezTo>
                        <a:pt x="188" y="53"/>
                        <a:pt x="188" y="53"/>
                        <a:pt x="188" y="53"/>
                      </a:cubicBezTo>
                      <a:cubicBezTo>
                        <a:pt x="188" y="53"/>
                        <a:pt x="187" y="53"/>
                        <a:pt x="187" y="53"/>
                      </a:cubicBezTo>
                      <a:cubicBezTo>
                        <a:pt x="187" y="52"/>
                        <a:pt x="187" y="52"/>
                        <a:pt x="187" y="52"/>
                      </a:cubicBezTo>
                      <a:cubicBezTo>
                        <a:pt x="187" y="52"/>
                        <a:pt x="187" y="52"/>
                        <a:pt x="187" y="52"/>
                      </a:cubicBezTo>
                      <a:cubicBezTo>
                        <a:pt x="187" y="52"/>
                        <a:pt x="187" y="52"/>
                        <a:pt x="187" y="52"/>
                      </a:cubicBezTo>
                      <a:cubicBezTo>
                        <a:pt x="186" y="52"/>
                        <a:pt x="186" y="52"/>
                        <a:pt x="186" y="52"/>
                      </a:cubicBezTo>
                      <a:cubicBezTo>
                        <a:pt x="186" y="52"/>
                        <a:pt x="186" y="52"/>
                        <a:pt x="186" y="52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4" y="48"/>
                        <a:pt x="184" y="47"/>
                        <a:pt x="183" y="45"/>
                      </a:cubicBezTo>
                      <a:cubicBezTo>
                        <a:pt x="183" y="43"/>
                        <a:pt x="183" y="42"/>
                        <a:pt x="183" y="40"/>
                      </a:cubicBezTo>
                      <a:cubicBezTo>
                        <a:pt x="183" y="39"/>
                        <a:pt x="184" y="37"/>
                        <a:pt x="184" y="36"/>
                      </a:cubicBezTo>
                      <a:cubicBezTo>
                        <a:pt x="184" y="35"/>
                        <a:pt x="185" y="35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4" y="33"/>
                        <a:pt x="184" y="33"/>
                        <a:pt x="183" y="32"/>
                      </a:cubicBezTo>
                      <a:cubicBezTo>
                        <a:pt x="182" y="31"/>
                        <a:pt x="181" y="30"/>
                        <a:pt x="180" y="28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79" y="27"/>
                        <a:pt x="179" y="27"/>
                        <a:pt x="179" y="27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5"/>
                        <a:pt x="179" y="25"/>
                        <a:pt x="179" y="25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5"/>
                        <a:pt x="179" y="25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7"/>
                        <a:pt x="179" y="27"/>
                        <a:pt x="179" y="27"/>
                      </a:cubicBezTo>
                      <a:cubicBezTo>
                        <a:pt x="179" y="27"/>
                        <a:pt x="179" y="27"/>
                        <a:pt x="179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29"/>
                        <a:pt x="181" y="30"/>
                        <a:pt x="182" y="31"/>
                      </a:cubicBezTo>
                      <a:cubicBezTo>
                        <a:pt x="182" y="32"/>
                        <a:pt x="183" y="33"/>
                        <a:pt x="184" y="33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4" y="33"/>
                        <a:pt x="183" y="32"/>
                        <a:pt x="182" y="31"/>
                      </a:cubicBezTo>
                      <a:cubicBezTo>
                        <a:pt x="181" y="30"/>
                        <a:pt x="181" y="30"/>
                        <a:pt x="180" y="29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79" y="26"/>
                        <a:pt x="179" y="26"/>
                        <a:pt x="179" y="25"/>
                      </a:cubicBezTo>
                      <a:cubicBezTo>
                        <a:pt x="179" y="25"/>
                        <a:pt x="179" y="25"/>
                        <a:pt x="179" y="25"/>
                      </a:cubicBezTo>
                      <a:cubicBezTo>
                        <a:pt x="179" y="25"/>
                        <a:pt x="179" y="26"/>
                        <a:pt x="179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1" y="29"/>
                        <a:pt x="181" y="30"/>
                        <a:pt x="181" y="30"/>
                      </a:cubicBezTo>
                      <a:cubicBezTo>
                        <a:pt x="182" y="31"/>
                        <a:pt x="183" y="32"/>
                        <a:pt x="184" y="33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4" y="33"/>
                        <a:pt x="184" y="33"/>
                        <a:pt x="184" y="33"/>
                      </a:cubicBezTo>
                      <a:cubicBezTo>
                        <a:pt x="184" y="33"/>
                        <a:pt x="184" y="33"/>
                        <a:pt x="184" y="33"/>
                      </a:cubicBezTo>
                      <a:cubicBezTo>
                        <a:pt x="182" y="32"/>
                        <a:pt x="182" y="30"/>
                        <a:pt x="181" y="29"/>
                      </a:cubicBezTo>
                      <a:cubicBezTo>
                        <a:pt x="180" y="29"/>
                        <a:pt x="180" y="28"/>
                        <a:pt x="180" y="27"/>
                      </a:cubicBezTo>
                      <a:cubicBezTo>
                        <a:pt x="179" y="27"/>
                        <a:pt x="179" y="26"/>
                        <a:pt x="179" y="25"/>
                      </a:cubicBezTo>
                      <a:cubicBezTo>
                        <a:pt x="179" y="24"/>
                        <a:pt x="179" y="23"/>
                        <a:pt x="179" y="21"/>
                      </a:cubicBezTo>
                      <a:cubicBezTo>
                        <a:pt x="179" y="20"/>
                        <a:pt x="179" y="18"/>
                        <a:pt x="179" y="17"/>
                      </a:cubicBezTo>
                      <a:cubicBezTo>
                        <a:pt x="180" y="16"/>
                        <a:pt x="180" y="16"/>
                        <a:pt x="180" y="16"/>
                      </a:cubicBezTo>
                      <a:cubicBezTo>
                        <a:pt x="180" y="15"/>
                        <a:pt x="180" y="15"/>
                        <a:pt x="180" y="15"/>
                      </a:cubicBezTo>
                      <a:cubicBezTo>
                        <a:pt x="181" y="15"/>
                        <a:pt x="181" y="14"/>
                        <a:pt x="182" y="14"/>
                      </a:cubicBezTo>
                      <a:cubicBezTo>
                        <a:pt x="183" y="13"/>
                        <a:pt x="184" y="12"/>
                        <a:pt x="185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7" y="11"/>
                        <a:pt x="187" y="11"/>
                        <a:pt x="187" y="11"/>
                      </a:cubicBezTo>
                      <a:cubicBezTo>
                        <a:pt x="187" y="11"/>
                        <a:pt x="188" y="11"/>
                        <a:pt x="189" y="11"/>
                      </a:cubicBezTo>
                      <a:cubicBezTo>
                        <a:pt x="191" y="11"/>
                        <a:pt x="193" y="12"/>
                        <a:pt x="195" y="13"/>
                      </a:cubicBezTo>
                      <a:cubicBezTo>
                        <a:pt x="195" y="13"/>
                        <a:pt x="195" y="13"/>
                        <a:pt x="196" y="14"/>
                      </a:cubicBezTo>
                      <a:cubicBezTo>
                        <a:pt x="196" y="14"/>
                        <a:pt x="196" y="14"/>
                        <a:pt x="197" y="14"/>
                      </a:cubicBezTo>
                      <a:cubicBezTo>
                        <a:pt x="197" y="15"/>
                        <a:pt x="198" y="15"/>
                        <a:pt x="198" y="16"/>
                      </a:cubicBezTo>
                      <a:cubicBezTo>
                        <a:pt x="199" y="17"/>
                        <a:pt x="200" y="18"/>
                        <a:pt x="201" y="19"/>
                      </a:cubicBezTo>
                      <a:cubicBezTo>
                        <a:pt x="201" y="20"/>
                        <a:pt x="201" y="21"/>
                        <a:pt x="202" y="22"/>
                      </a:cubicBezTo>
                      <a:cubicBezTo>
                        <a:pt x="202" y="22"/>
                        <a:pt x="202" y="22"/>
                        <a:pt x="202" y="22"/>
                      </a:cubicBezTo>
                      <a:cubicBezTo>
                        <a:pt x="202" y="23"/>
                        <a:pt x="202" y="23"/>
                        <a:pt x="202" y="23"/>
                      </a:cubicBezTo>
                      <a:cubicBezTo>
                        <a:pt x="202" y="23"/>
                        <a:pt x="202" y="23"/>
                        <a:pt x="202" y="23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2" y="25"/>
                        <a:pt x="202" y="25"/>
                        <a:pt x="202" y="25"/>
                      </a:cubicBezTo>
                      <a:cubicBezTo>
                        <a:pt x="202" y="26"/>
                        <a:pt x="202" y="26"/>
                        <a:pt x="202" y="27"/>
                      </a:cubicBezTo>
                      <a:cubicBezTo>
                        <a:pt x="202" y="28"/>
                        <a:pt x="202" y="28"/>
                        <a:pt x="202" y="29"/>
                      </a:cubicBezTo>
                      <a:cubicBezTo>
                        <a:pt x="202" y="29"/>
                        <a:pt x="202" y="29"/>
                        <a:pt x="202" y="29"/>
                      </a:cubicBezTo>
                      <a:cubicBezTo>
                        <a:pt x="203" y="29"/>
                        <a:pt x="203" y="29"/>
                        <a:pt x="203" y="29"/>
                      </a:cubicBezTo>
                      <a:cubicBezTo>
                        <a:pt x="203" y="29"/>
                        <a:pt x="203" y="29"/>
                        <a:pt x="203" y="29"/>
                      </a:cubicBezTo>
                      <a:cubicBezTo>
                        <a:pt x="203" y="28"/>
                        <a:pt x="203" y="28"/>
                        <a:pt x="203" y="28"/>
                      </a:cubicBezTo>
                      <a:cubicBezTo>
                        <a:pt x="203" y="28"/>
                        <a:pt x="204" y="27"/>
                        <a:pt x="204" y="26"/>
                      </a:cubicBezTo>
                      <a:cubicBezTo>
                        <a:pt x="205" y="25"/>
                        <a:pt x="205" y="23"/>
                        <a:pt x="206" y="22"/>
                      </a:cubicBezTo>
                      <a:cubicBezTo>
                        <a:pt x="207" y="21"/>
                        <a:pt x="208" y="20"/>
                        <a:pt x="209" y="19"/>
                      </a:cubicBezTo>
                      <a:cubicBezTo>
                        <a:pt x="210" y="18"/>
                        <a:pt x="210" y="18"/>
                        <a:pt x="210" y="18"/>
                      </a:cubicBezTo>
                      <a:cubicBezTo>
                        <a:pt x="210" y="18"/>
                        <a:pt x="210" y="18"/>
                        <a:pt x="210" y="18"/>
                      </a:cubicBezTo>
                      <a:cubicBezTo>
                        <a:pt x="211" y="18"/>
                        <a:pt x="211" y="18"/>
                        <a:pt x="211" y="18"/>
                      </a:cubicBezTo>
                      <a:cubicBezTo>
                        <a:pt x="211" y="18"/>
                        <a:pt x="211" y="18"/>
                        <a:pt x="211" y="18"/>
                      </a:cubicBezTo>
                      <a:cubicBezTo>
                        <a:pt x="210" y="17"/>
                        <a:pt x="210" y="16"/>
                        <a:pt x="209" y="15"/>
                      </a:cubicBezTo>
                      <a:cubicBezTo>
                        <a:pt x="209" y="15"/>
                        <a:pt x="209" y="14"/>
                        <a:pt x="208" y="13"/>
                      </a:cubicBezTo>
                      <a:cubicBezTo>
                        <a:pt x="208" y="13"/>
                        <a:pt x="208" y="12"/>
                        <a:pt x="207" y="12"/>
                      </a:cubicBezTo>
                      <a:cubicBezTo>
                        <a:pt x="206" y="9"/>
                        <a:pt x="203" y="7"/>
                        <a:pt x="201" y="5"/>
                      </a:cubicBezTo>
                      <a:cubicBezTo>
                        <a:pt x="200" y="5"/>
                        <a:pt x="200" y="5"/>
                        <a:pt x="200" y="5"/>
                      </a:cubicBezTo>
                      <a:cubicBezTo>
                        <a:pt x="200" y="4"/>
                        <a:pt x="200" y="4"/>
                        <a:pt x="200" y="4"/>
                      </a:cubicBezTo>
                      <a:cubicBezTo>
                        <a:pt x="199" y="4"/>
                        <a:pt x="198" y="3"/>
                        <a:pt x="198" y="3"/>
                      </a:cubicBezTo>
                      <a:cubicBezTo>
                        <a:pt x="196" y="2"/>
                        <a:pt x="195" y="2"/>
                        <a:pt x="194" y="2"/>
                      </a:cubicBezTo>
                      <a:cubicBezTo>
                        <a:pt x="192" y="1"/>
                        <a:pt x="191" y="1"/>
                        <a:pt x="189" y="0"/>
                      </a:cubicBezTo>
                      <a:cubicBezTo>
                        <a:pt x="189" y="0"/>
                        <a:pt x="189" y="0"/>
                        <a:pt x="188" y="0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187" y="0"/>
                        <a:pt x="186" y="0"/>
                        <a:pt x="186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cubicBezTo>
                        <a:pt x="184" y="0"/>
                        <a:pt x="184" y="0"/>
                        <a:pt x="184" y="0"/>
                      </a:cubicBezTo>
                      <a:cubicBezTo>
                        <a:pt x="184" y="0"/>
                        <a:pt x="183" y="0"/>
                        <a:pt x="183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8" y="0"/>
                        <a:pt x="178" y="0"/>
                        <a:pt x="178" y="0"/>
                      </a:cubicBezTo>
                      <a:cubicBezTo>
                        <a:pt x="176" y="1"/>
                        <a:pt x="173" y="2"/>
                        <a:pt x="171" y="3"/>
                      </a:cubicBezTo>
                      <a:cubicBezTo>
                        <a:pt x="168" y="4"/>
                        <a:pt x="166" y="6"/>
                        <a:pt x="163" y="7"/>
                      </a:cubicBezTo>
                      <a:cubicBezTo>
                        <a:pt x="162" y="8"/>
                        <a:pt x="161" y="9"/>
                        <a:pt x="160" y="11"/>
                      </a:cubicBezTo>
                      <a:cubicBezTo>
                        <a:pt x="159" y="11"/>
                        <a:pt x="158" y="12"/>
                        <a:pt x="158" y="12"/>
                      </a:cubicBezTo>
                      <a:cubicBezTo>
                        <a:pt x="157" y="13"/>
                        <a:pt x="157" y="13"/>
                        <a:pt x="157" y="13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5" y="14"/>
                        <a:pt x="155" y="13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53" y="17"/>
                        <a:pt x="153" y="17"/>
                        <a:pt x="153" y="17"/>
                      </a:cubicBezTo>
                      <a:cubicBezTo>
                        <a:pt x="153" y="18"/>
                        <a:pt x="153" y="18"/>
                        <a:pt x="153" y="18"/>
                      </a:cubicBezTo>
                      <a:cubicBezTo>
                        <a:pt x="152" y="18"/>
                        <a:pt x="152" y="18"/>
                        <a:pt x="152" y="18"/>
                      </a:cubicBezTo>
                      <a:cubicBezTo>
                        <a:pt x="152" y="18"/>
                        <a:pt x="152" y="18"/>
                        <a:pt x="152" y="18"/>
                      </a:cubicBezTo>
                      <a:cubicBezTo>
                        <a:pt x="152" y="19"/>
                        <a:pt x="152" y="19"/>
                        <a:pt x="152" y="19"/>
                      </a:cubicBezTo>
                      <a:cubicBezTo>
                        <a:pt x="152" y="19"/>
                        <a:pt x="152" y="19"/>
                        <a:pt x="152" y="19"/>
                      </a:cubicBezTo>
                      <a:cubicBezTo>
                        <a:pt x="151" y="19"/>
                        <a:pt x="151" y="19"/>
                        <a:pt x="151" y="19"/>
                      </a:cubicBezTo>
                      <a:cubicBezTo>
                        <a:pt x="151" y="20"/>
                        <a:pt x="151" y="20"/>
                        <a:pt x="151" y="20"/>
                      </a:cubicBezTo>
                      <a:cubicBezTo>
                        <a:pt x="151" y="20"/>
                        <a:pt x="151" y="20"/>
                        <a:pt x="151" y="20"/>
                      </a:cubicBezTo>
                      <a:cubicBezTo>
                        <a:pt x="151" y="21"/>
                        <a:pt x="151" y="22"/>
                        <a:pt x="151" y="22"/>
                      </a:cubicBezTo>
                      <a:cubicBezTo>
                        <a:pt x="150" y="23"/>
                        <a:pt x="150" y="23"/>
                        <a:pt x="150" y="23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5"/>
                        <a:pt x="148" y="26"/>
                        <a:pt x="148" y="27"/>
                      </a:cubicBezTo>
                      <a:cubicBezTo>
                        <a:pt x="148" y="28"/>
                        <a:pt x="148" y="28"/>
                        <a:pt x="148" y="29"/>
                      </a:cubicBezTo>
                      <a:cubicBezTo>
                        <a:pt x="147" y="29"/>
                        <a:pt x="147" y="29"/>
                        <a:pt x="147" y="29"/>
                      </a:cubicBezTo>
                      <a:cubicBezTo>
                        <a:pt x="147" y="30"/>
                        <a:pt x="147" y="30"/>
                        <a:pt x="147" y="31"/>
                      </a:cubicBez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47" y="32"/>
                        <a:pt x="147" y="32"/>
                        <a:pt x="147" y="32"/>
                      </a:cubicBezTo>
                      <a:cubicBezTo>
                        <a:pt x="147" y="32"/>
                        <a:pt x="147" y="32"/>
                        <a:pt x="147" y="32"/>
                      </a:cubicBezTo>
                      <a:cubicBezTo>
                        <a:pt x="147" y="32"/>
                        <a:pt x="147" y="32"/>
                        <a:pt x="147" y="32"/>
                      </a:cubicBezTo>
                      <a:cubicBezTo>
                        <a:pt x="147" y="33"/>
                        <a:pt x="147" y="33"/>
                        <a:pt x="147" y="33"/>
                      </a:cubicBezTo>
                      <a:cubicBezTo>
                        <a:pt x="147" y="34"/>
                        <a:pt x="147" y="35"/>
                        <a:pt x="147" y="36"/>
                      </a:cubicBezTo>
                      <a:cubicBezTo>
                        <a:pt x="146" y="36"/>
                        <a:pt x="146" y="37"/>
                        <a:pt x="146" y="37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9"/>
                        <a:pt x="146" y="39"/>
                        <a:pt x="146" y="39"/>
                      </a:cubicBezTo>
                      <a:cubicBezTo>
                        <a:pt x="146" y="40"/>
                        <a:pt x="146" y="41"/>
                        <a:pt x="146" y="41"/>
                      </a:cubicBezTo>
                      <a:cubicBezTo>
                        <a:pt x="147" y="43"/>
                        <a:pt x="147" y="45"/>
                        <a:pt x="147" y="47"/>
                      </a:cubicBezTo>
                      <a:cubicBezTo>
                        <a:pt x="147" y="47"/>
                        <a:pt x="147" y="48"/>
                        <a:pt x="147" y="48"/>
                      </a:cubicBezTo>
                      <a:cubicBezTo>
                        <a:pt x="147" y="49"/>
                        <a:pt x="147" y="49"/>
                        <a:pt x="147" y="50"/>
                      </a:cubicBezTo>
                      <a:cubicBezTo>
                        <a:pt x="147" y="51"/>
                        <a:pt x="147" y="51"/>
                        <a:pt x="147" y="52"/>
                      </a:cubicBezTo>
                      <a:cubicBezTo>
                        <a:pt x="147" y="53"/>
                        <a:pt x="147" y="54"/>
                        <a:pt x="146" y="55"/>
                      </a:cubicBezTo>
                      <a:cubicBezTo>
                        <a:pt x="146" y="56"/>
                        <a:pt x="146" y="56"/>
                        <a:pt x="146" y="56"/>
                      </a:cubicBezTo>
                      <a:cubicBezTo>
                        <a:pt x="146" y="56"/>
                        <a:pt x="146" y="56"/>
                        <a:pt x="146" y="56"/>
                      </a:cubicBezTo>
                      <a:cubicBezTo>
                        <a:pt x="146" y="57"/>
                        <a:pt x="146" y="57"/>
                        <a:pt x="146" y="57"/>
                      </a:cubicBezTo>
                      <a:cubicBezTo>
                        <a:pt x="145" y="59"/>
                        <a:pt x="145" y="60"/>
                        <a:pt x="144" y="62"/>
                      </a:cubicBezTo>
                      <a:cubicBezTo>
                        <a:pt x="144" y="62"/>
                        <a:pt x="143" y="63"/>
                        <a:pt x="143" y="64"/>
                      </a:cubicBezTo>
                      <a:cubicBezTo>
                        <a:pt x="142" y="65"/>
                        <a:pt x="142" y="65"/>
                        <a:pt x="142" y="65"/>
                      </a:cubicBezTo>
                      <a:cubicBezTo>
                        <a:pt x="142" y="66"/>
                        <a:pt x="142" y="66"/>
                        <a:pt x="142" y="66"/>
                      </a:cubicBezTo>
                      <a:cubicBezTo>
                        <a:pt x="141" y="67"/>
                        <a:pt x="140" y="68"/>
                        <a:pt x="140" y="69"/>
                      </a:cubicBezTo>
                      <a:cubicBezTo>
                        <a:pt x="139" y="71"/>
                        <a:pt x="138" y="72"/>
                        <a:pt x="137" y="73"/>
                      </a:cubicBezTo>
                      <a:cubicBezTo>
                        <a:pt x="136" y="74"/>
                        <a:pt x="136" y="74"/>
                        <a:pt x="136" y="74"/>
                      </a:cubicBezTo>
                      <a:cubicBezTo>
                        <a:pt x="136" y="73"/>
                        <a:pt x="137" y="73"/>
                        <a:pt x="138" y="73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cubicBezTo>
                        <a:pt x="140" y="72"/>
                        <a:pt x="140" y="72"/>
                        <a:pt x="140" y="72"/>
                      </a:cubicBezTo>
                      <a:cubicBezTo>
                        <a:pt x="140" y="72"/>
                        <a:pt x="140" y="72"/>
                        <a:pt x="141" y="71"/>
                      </a:cubicBezTo>
                      <a:cubicBezTo>
                        <a:pt x="141" y="71"/>
                        <a:pt x="141" y="71"/>
                        <a:pt x="142" y="71"/>
                      </a:cubicBezTo>
                      <a:cubicBezTo>
                        <a:pt x="144" y="71"/>
                        <a:pt x="146" y="70"/>
                        <a:pt x="149" y="70"/>
                      </a:cubicBezTo>
                      <a:cubicBezTo>
                        <a:pt x="150" y="70"/>
                        <a:pt x="151" y="70"/>
                        <a:pt x="151" y="70"/>
                      </a:cubicBezTo>
                      <a:cubicBezTo>
                        <a:pt x="151" y="70"/>
                        <a:pt x="151" y="70"/>
                        <a:pt x="151" y="70"/>
                      </a:cubicBezTo>
                      <a:cubicBezTo>
                        <a:pt x="150" y="70"/>
                        <a:pt x="149" y="70"/>
                        <a:pt x="148" y="70"/>
                      </a:cubicBezTo>
                      <a:cubicBezTo>
                        <a:pt x="147" y="70"/>
                        <a:pt x="147" y="70"/>
                        <a:pt x="148" y="70"/>
                      </a:cubicBezTo>
                      <a:cubicBezTo>
                        <a:pt x="149" y="70"/>
                        <a:pt x="150" y="70"/>
                        <a:pt x="152" y="70"/>
                      </a:cubicBezTo>
                      <a:cubicBezTo>
                        <a:pt x="153" y="70"/>
                        <a:pt x="156" y="70"/>
                        <a:pt x="159" y="70"/>
                      </a:cubicBezTo>
                      <a:cubicBezTo>
                        <a:pt x="162" y="71"/>
                        <a:pt x="163" y="72"/>
                        <a:pt x="163" y="72"/>
                      </a:cubicBezTo>
                      <a:cubicBezTo>
                        <a:pt x="164" y="72"/>
                        <a:pt x="164" y="72"/>
                        <a:pt x="163" y="72"/>
                      </a:cubicBezTo>
                      <a:cubicBezTo>
                        <a:pt x="162" y="72"/>
                        <a:pt x="161" y="71"/>
                        <a:pt x="159" y="70"/>
                      </a:cubicBezTo>
                      <a:cubicBezTo>
                        <a:pt x="157" y="70"/>
                        <a:pt x="155" y="70"/>
                        <a:pt x="153" y="70"/>
                      </a:cubicBezTo>
                      <a:cubicBezTo>
                        <a:pt x="152" y="70"/>
                        <a:pt x="152" y="70"/>
                        <a:pt x="152" y="70"/>
                      </a:cubicBezTo>
                      <a:cubicBezTo>
                        <a:pt x="153" y="70"/>
                        <a:pt x="153" y="70"/>
                        <a:pt x="153" y="70"/>
                      </a:cubicBezTo>
                      <a:cubicBezTo>
                        <a:pt x="153" y="70"/>
                        <a:pt x="153" y="70"/>
                        <a:pt x="153" y="70"/>
                      </a:cubicBezTo>
                      <a:cubicBezTo>
                        <a:pt x="154" y="70"/>
                        <a:pt x="154" y="70"/>
                        <a:pt x="154" y="70"/>
                      </a:cubicBezTo>
                      <a:cubicBezTo>
                        <a:pt x="155" y="70"/>
                        <a:pt x="156" y="70"/>
                        <a:pt x="157" y="70"/>
                      </a:cubicBezTo>
                      <a:cubicBezTo>
                        <a:pt x="159" y="70"/>
                        <a:pt x="161" y="71"/>
                        <a:pt x="163" y="72"/>
                      </a:cubicBezTo>
                      <a:cubicBezTo>
                        <a:pt x="163" y="72"/>
                        <a:pt x="164" y="73"/>
                        <a:pt x="165" y="73"/>
                      </a:cubicBezTo>
                      <a:cubicBezTo>
                        <a:pt x="166" y="74"/>
                        <a:pt x="166" y="74"/>
                        <a:pt x="166" y="74"/>
                      </a:cubicBezTo>
                      <a:cubicBezTo>
                        <a:pt x="167" y="74"/>
                        <a:pt x="167" y="74"/>
                        <a:pt x="167" y="74"/>
                      </a:cubicBezTo>
                      <a:cubicBezTo>
                        <a:pt x="170" y="77"/>
                        <a:pt x="171" y="79"/>
                        <a:pt x="173" y="81"/>
                      </a:cubicBezTo>
                      <a:cubicBezTo>
                        <a:pt x="174" y="82"/>
                        <a:pt x="175" y="84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3" y="81"/>
                        <a:pt x="171" y="78"/>
                        <a:pt x="168" y="75"/>
                      </a:cubicBezTo>
                      <a:cubicBezTo>
                        <a:pt x="170" y="77"/>
                        <a:pt x="171" y="78"/>
                        <a:pt x="171" y="78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3" y="81"/>
                        <a:pt x="175" y="84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4"/>
                        <a:pt x="174" y="82"/>
                        <a:pt x="173" y="81"/>
                      </a:cubicBezTo>
                      <a:cubicBezTo>
                        <a:pt x="172" y="80"/>
                        <a:pt x="174" y="82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6" y="86"/>
                        <a:pt x="176" y="86"/>
                        <a:pt x="176" y="86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6"/>
                        <a:pt x="177" y="88"/>
                        <a:pt x="177" y="89"/>
                      </a:cubicBezTo>
                      <a:cubicBezTo>
                        <a:pt x="177" y="89"/>
                        <a:pt x="178" y="90"/>
                        <a:pt x="178" y="90"/>
                      </a:cubicBezTo>
                      <a:cubicBezTo>
                        <a:pt x="178" y="90"/>
                        <a:pt x="178" y="90"/>
                        <a:pt x="178" y="90"/>
                      </a:cubicBezTo>
                      <a:cubicBezTo>
                        <a:pt x="179" y="93"/>
                        <a:pt x="179" y="95"/>
                        <a:pt x="180" y="95"/>
                      </a:cubicBezTo>
                      <a:cubicBezTo>
                        <a:pt x="180" y="96"/>
                        <a:pt x="180" y="96"/>
                        <a:pt x="180" y="96"/>
                      </a:cubicBezTo>
                      <a:cubicBezTo>
                        <a:pt x="179" y="93"/>
                        <a:pt x="177" y="89"/>
                        <a:pt x="176" y="85"/>
                      </a:cubicBezTo>
                      <a:cubicBezTo>
                        <a:pt x="176" y="86"/>
                        <a:pt x="176" y="86"/>
                        <a:pt x="176" y="86"/>
                      </a:cubicBezTo>
                      <a:cubicBezTo>
                        <a:pt x="178" y="90"/>
                        <a:pt x="179" y="94"/>
                        <a:pt x="180" y="97"/>
                      </a:cubicBezTo>
                      <a:cubicBezTo>
                        <a:pt x="181" y="100"/>
                        <a:pt x="181" y="103"/>
                        <a:pt x="182" y="106"/>
                      </a:cubicBezTo>
                      <a:cubicBezTo>
                        <a:pt x="182" y="109"/>
                        <a:pt x="182" y="112"/>
                        <a:pt x="182" y="115"/>
                      </a:cubicBezTo>
                      <a:cubicBezTo>
                        <a:pt x="182" y="117"/>
                        <a:pt x="181" y="118"/>
                        <a:pt x="181" y="120"/>
                      </a:cubicBezTo>
                      <a:cubicBezTo>
                        <a:pt x="181" y="121"/>
                        <a:pt x="181" y="122"/>
                        <a:pt x="180" y="123"/>
                      </a:cubicBezTo>
                      <a:cubicBezTo>
                        <a:pt x="180" y="124"/>
                        <a:pt x="180" y="124"/>
                        <a:pt x="180" y="125"/>
                      </a:cubicBezTo>
                      <a:cubicBezTo>
                        <a:pt x="180" y="126"/>
                        <a:pt x="180" y="126"/>
                        <a:pt x="179" y="127"/>
                      </a:cubicBezTo>
                      <a:cubicBezTo>
                        <a:pt x="180" y="126"/>
                        <a:pt x="179" y="128"/>
                        <a:pt x="178" y="130"/>
                      </a:cubicBezTo>
                      <a:cubicBezTo>
                        <a:pt x="177" y="132"/>
                        <a:pt x="176" y="133"/>
                        <a:pt x="177" y="132"/>
                      </a:cubicBezTo>
                      <a:cubicBezTo>
                        <a:pt x="179" y="129"/>
                        <a:pt x="180" y="126"/>
                        <a:pt x="180" y="123"/>
                      </a:cubicBezTo>
                      <a:cubicBezTo>
                        <a:pt x="181" y="121"/>
                        <a:pt x="181" y="118"/>
                        <a:pt x="182" y="116"/>
                      </a:cubicBezTo>
                      <a:cubicBezTo>
                        <a:pt x="182" y="112"/>
                        <a:pt x="182" y="109"/>
                        <a:pt x="182" y="106"/>
                      </a:cubicBezTo>
                      <a:cubicBezTo>
                        <a:pt x="181" y="103"/>
                        <a:pt x="181" y="101"/>
                        <a:pt x="180" y="99"/>
                      </a:cubicBezTo>
                      <a:cubicBezTo>
                        <a:pt x="180" y="99"/>
                        <a:pt x="180" y="98"/>
                        <a:pt x="180" y="98"/>
                      </a:cubicBezTo>
                      <a:cubicBezTo>
                        <a:pt x="181" y="100"/>
                        <a:pt x="181" y="103"/>
                        <a:pt x="181" y="106"/>
                      </a:cubicBezTo>
                      <a:cubicBezTo>
                        <a:pt x="182" y="108"/>
                        <a:pt x="182" y="111"/>
                        <a:pt x="182" y="113"/>
                      </a:cubicBezTo>
                      <a:cubicBezTo>
                        <a:pt x="182" y="116"/>
                        <a:pt x="181" y="118"/>
                        <a:pt x="181" y="120"/>
                      </a:cubicBezTo>
                      <a:cubicBezTo>
                        <a:pt x="180" y="122"/>
                        <a:pt x="180" y="124"/>
                        <a:pt x="180" y="124"/>
                      </a:cubicBezTo>
                      <a:cubicBezTo>
                        <a:pt x="180" y="125"/>
                        <a:pt x="180" y="125"/>
                        <a:pt x="180" y="125"/>
                      </a:cubicBezTo>
                      <a:cubicBezTo>
                        <a:pt x="180" y="125"/>
                        <a:pt x="180" y="126"/>
                        <a:pt x="180" y="126"/>
                      </a:cubicBezTo>
                      <a:cubicBezTo>
                        <a:pt x="179" y="126"/>
                        <a:pt x="179" y="127"/>
                        <a:pt x="179" y="128"/>
                      </a:cubicBezTo>
                      <a:cubicBezTo>
                        <a:pt x="178" y="129"/>
                        <a:pt x="178" y="129"/>
                        <a:pt x="178" y="129"/>
                      </a:cubicBezTo>
                      <a:cubicBezTo>
                        <a:pt x="178" y="130"/>
                        <a:pt x="178" y="130"/>
                        <a:pt x="178" y="130"/>
                      </a:cubicBezTo>
                      <a:cubicBezTo>
                        <a:pt x="177" y="132"/>
                        <a:pt x="176" y="134"/>
                        <a:pt x="175" y="136"/>
                      </a:cubicBezTo>
                      <a:cubicBezTo>
                        <a:pt x="173" y="137"/>
                        <a:pt x="172" y="139"/>
                        <a:pt x="171" y="140"/>
                      </a:cubicBezTo>
                      <a:cubicBezTo>
                        <a:pt x="171" y="140"/>
                        <a:pt x="171" y="140"/>
                        <a:pt x="171" y="140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0" y="141"/>
                        <a:pt x="170" y="142"/>
                        <a:pt x="169" y="142"/>
                      </a:cubicBezTo>
                      <a:cubicBezTo>
                        <a:pt x="168" y="144"/>
                        <a:pt x="166" y="145"/>
                        <a:pt x="165" y="145"/>
                      </a:cubicBezTo>
                      <a:cubicBezTo>
                        <a:pt x="164" y="146"/>
                        <a:pt x="163" y="147"/>
                        <a:pt x="163" y="147"/>
                      </a:cubicBezTo>
                      <a:cubicBezTo>
                        <a:pt x="162" y="147"/>
                        <a:pt x="161" y="147"/>
                        <a:pt x="162" y="147"/>
                      </a:cubicBezTo>
                      <a:cubicBezTo>
                        <a:pt x="162" y="147"/>
                        <a:pt x="164" y="146"/>
                        <a:pt x="165" y="145"/>
                      </a:cubicBezTo>
                      <a:cubicBezTo>
                        <a:pt x="167" y="144"/>
                        <a:pt x="168" y="143"/>
                        <a:pt x="170" y="141"/>
                      </a:cubicBezTo>
                      <a:cubicBezTo>
                        <a:pt x="171" y="140"/>
                        <a:pt x="171" y="140"/>
                        <a:pt x="171" y="140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68" y="143"/>
                        <a:pt x="166" y="145"/>
                        <a:pt x="163" y="147"/>
                      </a:cubicBezTo>
                      <a:cubicBezTo>
                        <a:pt x="162" y="147"/>
                        <a:pt x="163" y="146"/>
                        <a:pt x="165" y="145"/>
                      </a:cubicBezTo>
                      <a:cubicBezTo>
                        <a:pt x="166" y="145"/>
                        <a:pt x="167" y="144"/>
                        <a:pt x="167" y="143"/>
                      </a:cubicBezTo>
                      <a:cubicBezTo>
                        <a:pt x="168" y="143"/>
                        <a:pt x="168" y="143"/>
                        <a:pt x="168" y="143"/>
                      </a:cubicBezTo>
                      <a:cubicBezTo>
                        <a:pt x="169" y="142"/>
                        <a:pt x="169" y="142"/>
                        <a:pt x="169" y="142"/>
                      </a:cubicBezTo>
                      <a:cubicBezTo>
                        <a:pt x="167" y="144"/>
                        <a:pt x="166" y="145"/>
                        <a:pt x="163" y="146"/>
                      </a:cubicBezTo>
                      <a:cubicBezTo>
                        <a:pt x="161" y="148"/>
                        <a:pt x="158" y="149"/>
                        <a:pt x="154" y="151"/>
                      </a:cubicBezTo>
                      <a:cubicBezTo>
                        <a:pt x="153" y="152"/>
                        <a:pt x="149" y="153"/>
                        <a:pt x="145" y="154"/>
                      </a:cubicBezTo>
                      <a:cubicBezTo>
                        <a:pt x="144" y="155"/>
                        <a:pt x="142" y="155"/>
                        <a:pt x="140" y="156"/>
                      </a:cubicBezTo>
                      <a:cubicBezTo>
                        <a:pt x="138" y="157"/>
                        <a:pt x="136" y="157"/>
                        <a:pt x="133" y="157"/>
                      </a:cubicBezTo>
                      <a:cubicBezTo>
                        <a:pt x="129" y="158"/>
                        <a:pt x="123" y="159"/>
                        <a:pt x="118" y="159"/>
                      </a:cubicBezTo>
                      <a:cubicBezTo>
                        <a:pt x="121" y="159"/>
                        <a:pt x="125" y="158"/>
                        <a:pt x="128" y="158"/>
                      </a:cubicBezTo>
                      <a:cubicBezTo>
                        <a:pt x="128" y="158"/>
                        <a:pt x="129" y="158"/>
                        <a:pt x="129" y="158"/>
                      </a:cubicBezTo>
                      <a:cubicBezTo>
                        <a:pt x="129" y="158"/>
                        <a:pt x="129" y="158"/>
                        <a:pt x="128" y="158"/>
                      </a:cubicBezTo>
                      <a:cubicBezTo>
                        <a:pt x="126" y="158"/>
                        <a:pt x="124" y="158"/>
                        <a:pt x="123" y="158"/>
                      </a:cubicBezTo>
                      <a:cubicBezTo>
                        <a:pt x="121" y="159"/>
                        <a:pt x="120" y="159"/>
                        <a:pt x="120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8" y="159"/>
                        <a:pt x="117" y="159"/>
                        <a:pt x="115" y="159"/>
                      </a:cubicBezTo>
                      <a:cubicBezTo>
                        <a:pt x="114" y="159"/>
                        <a:pt x="113" y="159"/>
                        <a:pt x="112" y="159"/>
                      </a:cubicBezTo>
                      <a:cubicBezTo>
                        <a:pt x="111" y="158"/>
                        <a:pt x="110" y="158"/>
                        <a:pt x="109" y="158"/>
                      </a:cubicBezTo>
                      <a:cubicBezTo>
                        <a:pt x="109" y="158"/>
                        <a:pt x="108" y="158"/>
                        <a:pt x="107" y="158"/>
                      </a:cubicBezTo>
                      <a:cubicBezTo>
                        <a:pt x="107" y="158"/>
                        <a:pt x="107" y="158"/>
                        <a:pt x="107" y="158"/>
                      </a:cubicBezTo>
                      <a:cubicBezTo>
                        <a:pt x="106" y="157"/>
                        <a:pt x="105" y="157"/>
                        <a:pt x="105" y="157"/>
                      </a:cubicBezTo>
                      <a:cubicBezTo>
                        <a:pt x="103" y="156"/>
                        <a:pt x="100" y="156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5" y="153"/>
                        <a:pt x="93" y="152"/>
                        <a:pt x="92" y="152"/>
                      </a:cubicBezTo>
                      <a:cubicBezTo>
                        <a:pt x="90" y="151"/>
                        <a:pt x="89" y="150"/>
                        <a:pt x="88" y="149"/>
                      </a:cubicBezTo>
                      <a:cubicBezTo>
                        <a:pt x="87" y="149"/>
                        <a:pt x="87" y="149"/>
                        <a:pt x="87" y="149"/>
                      </a:cubicBezTo>
                      <a:cubicBezTo>
                        <a:pt x="89" y="150"/>
                        <a:pt x="90" y="151"/>
                        <a:pt x="92" y="152"/>
                      </a:cubicBezTo>
                      <a:cubicBezTo>
                        <a:pt x="92" y="152"/>
                        <a:pt x="92" y="152"/>
                        <a:pt x="91" y="152"/>
                      </a:cubicBezTo>
                      <a:cubicBezTo>
                        <a:pt x="91" y="152"/>
                        <a:pt x="90" y="151"/>
                        <a:pt x="88" y="150"/>
                      </a:cubicBezTo>
                      <a:cubicBezTo>
                        <a:pt x="87" y="149"/>
                        <a:pt x="87" y="149"/>
                        <a:pt x="87" y="149"/>
                      </a:cubicBezTo>
                      <a:cubicBezTo>
                        <a:pt x="84" y="147"/>
                        <a:pt x="82" y="146"/>
                        <a:pt x="80" y="143"/>
                      </a:cubicBezTo>
                      <a:cubicBezTo>
                        <a:pt x="80" y="144"/>
                        <a:pt x="81" y="144"/>
                        <a:pt x="81" y="144"/>
                      </a:cubicBezTo>
                      <a:cubicBezTo>
                        <a:pt x="81" y="145"/>
                        <a:pt x="81" y="144"/>
                        <a:pt x="80" y="144"/>
                      </a:cubicBezTo>
                      <a:cubicBezTo>
                        <a:pt x="79" y="143"/>
                        <a:pt x="78" y="142"/>
                        <a:pt x="77" y="140"/>
                      </a:cubicBezTo>
                      <a:cubicBezTo>
                        <a:pt x="76" y="139"/>
                        <a:pt x="75" y="138"/>
                        <a:pt x="75" y="137"/>
                      </a:cubicBezTo>
                      <a:cubicBezTo>
                        <a:pt x="74" y="136"/>
                        <a:pt x="73" y="135"/>
                        <a:pt x="72" y="133"/>
                      </a:cubicBezTo>
                      <a:cubicBezTo>
                        <a:pt x="72" y="132"/>
                        <a:pt x="72" y="132"/>
                        <a:pt x="72" y="132"/>
                      </a:cubicBezTo>
                      <a:cubicBezTo>
                        <a:pt x="72" y="132"/>
                        <a:pt x="72" y="133"/>
                        <a:pt x="73" y="134"/>
                      </a:cubicBezTo>
                      <a:cubicBezTo>
                        <a:pt x="73" y="135"/>
                        <a:pt x="74" y="137"/>
                        <a:pt x="75" y="138"/>
                      </a:cubicBezTo>
                      <a:cubicBezTo>
                        <a:pt x="76" y="140"/>
                        <a:pt x="78" y="141"/>
                        <a:pt x="80" y="143"/>
                      </a:cubicBezTo>
                      <a:cubicBezTo>
                        <a:pt x="80" y="143"/>
                        <a:pt x="80" y="143"/>
                        <a:pt x="80" y="143"/>
                      </a:cubicBezTo>
                      <a:cubicBezTo>
                        <a:pt x="79" y="143"/>
                        <a:pt x="79" y="142"/>
                        <a:pt x="78" y="141"/>
                      </a:cubicBezTo>
                      <a:cubicBezTo>
                        <a:pt x="77" y="140"/>
                        <a:pt x="76" y="139"/>
                        <a:pt x="75" y="137"/>
                      </a:cubicBezTo>
                      <a:cubicBezTo>
                        <a:pt x="74" y="136"/>
                        <a:pt x="74" y="135"/>
                        <a:pt x="73" y="134"/>
                      </a:cubicBezTo>
                      <a:cubicBezTo>
                        <a:pt x="73" y="133"/>
                        <a:pt x="72" y="132"/>
                        <a:pt x="72" y="131"/>
                      </a:cubicBezTo>
                      <a:cubicBezTo>
                        <a:pt x="72" y="131"/>
                        <a:pt x="72" y="130"/>
                        <a:pt x="72" y="129"/>
                      </a:cubicBezTo>
                      <a:cubicBezTo>
                        <a:pt x="72" y="129"/>
                        <a:pt x="72" y="129"/>
                        <a:pt x="72" y="129"/>
                      </a:cubicBezTo>
                      <a:cubicBezTo>
                        <a:pt x="72" y="129"/>
                        <a:pt x="72" y="128"/>
                        <a:pt x="72" y="127"/>
                      </a:cubicBezTo>
                      <a:cubicBezTo>
                        <a:pt x="72" y="127"/>
                        <a:pt x="72" y="127"/>
                        <a:pt x="72" y="126"/>
                      </a:cubicBezTo>
                      <a:cubicBezTo>
                        <a:pt x="72" y="126"/>
                        <a:pt x="72" y="126"/>
                        <a:pt x="72" y="126"/>
                      </a:cubicBezTo>
                      <a:cubicBezTo>
                        <a:pt x="71" y="125"/>
                        <a:pt x="71" y="125"/>
                        <a:pt x="71" y="125"/>
                      </a:cubicBezTo>
                      <a:cubicBezTo>
                        <a:pt x="71" y="125"/>
                        <a:pt x="70" y="125"/>
                        <a:pt x="70" y="124"/>
                      </a:cubicBezTo>
                      <a:cubicBezTo>
                        <a:pt x="69" y="124"/>
                        <a:pt x="69" y="123"/>
                        <a:pt x="68" y="123"/>
                      </a:cubicBezTo>
                      <a:cubicBezTo>
                        <a:pt x="67" y="122"/>
                        <a:pt x="66" y="121"/>
                        <a:pt x="66" y="120"/>
                      </a:cubicBezTo>
                      <a:cubicBezTo>
                        <a:pt x="65" y="119"/>
                        <a:pt x="65" y="119"/>
                        <a:pt x="64" y="118"/>
                      </a:cubicBezTo>
                      <a:cubicBezTo>
                        <a:pt x="64" y="118"/>
                        <a:pt x="64" y="118"/>
                        <a:pt x="64" y="117"/>
                      </a:cubicBezTo>
                      <a:cubicBezTo>
                        <a:pt x="63" y="117"/>
                        <a:pt x="63" y="116"/>
                        <a:pt x="63" y="115"/>
                      </a:cubicBezTo>
                      <a:cubicBezTo>
                        <a:pt x="63" y="114"/>
                        <a:pt x="62" y="114"/>
                        <a:pt x="62" y="113"/>
                      </a:cubicBezTo>
                      <a:cubicBezTo>
                        <a:pt x="62" y="112"/>
                        <a:pt x="62" y="111"/>
                        <a:pt x="62" y="111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09"/>
                        <a:pt x="62" y="109"/>
                        <a:pt x="62" y="108"/>
                      </a:cubicBezTo>
                      <a:cubicBezTo>
                        <a:pt x="62" y="107"/>
                        <a:pt x="63" y="106"/>
                        <a:pt x="63" y="105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5"/>
                        <a:pt x="63" y="105"/>
                        <a:pt x="63" y="105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3"/>
                        <a:pt x="62" y="101"/>
                        <a:pt x="61" y="100"/>
                      </a:cubicBezTo>
                      <a:cubicBezTo>
                        <a:pt x="61" y="98"/>
                        <a:pt x="61" y="97"/>
                        <a:pt x="60" y="96"/>
                      </a:cubicBezTo>
                      <a:cubicBezTo>
                        <a:pt x="60" y="95"/>
                        <a:pt x="60" y="95"/>
                        <a:pt x="60" y="94"/>
                      </a:cubicBezTo>
                      <a:cubicBezTo>
                        <a:pt x="61" y="94"/>
                        <a:pt x="61" y="93"/>
                        <a:pt x="61" y="92"/>
                      </a:cubicBezTo>
                      <a:cubicBezTo>
                        <a:pt x="61" y="91"/>
                        <a:pt x="62" y="89"/>
                        <a:pt x="63" y="88"/>
                      </a:cubicBezTo>
                      <a:cubicBezTo>
                        <a:pt x="64" y="87"/>
                        <a:pt x="65" y="86"/>
                        <a:pt x="67" y="85"/>
                      </a:cubicBezTo>
                      <a:cubicBezTo>
                        <a:pt x="68" y="85"/>
                        <a:pt x="68" y="85"/>
                        <a:pt x="69" y="84"/>
                      </a:cubicBezTo>
                      <a:cubicBezTo>
                        <a:pt x="70" y="84"/>
                        <a:pt x="70" y="84"/>
                        <a:pt x="71" y="84"/>
                      </a:cubicBezTo>
                      <a:cubicBezTo>
                        <a:pt x="72" y="84"/>
                        <a:pt x="73" y="85"/>
                        <a:pt x="74" y="85"/>
                      </a:cubicBezTo>
                      <a:cubicBezTo>
                        <a:pt x="75" y="85"/>
                        <a:pt x="76" y="85"/>
                        <a:pt x="76" y="85"/>
                      </a:cubicBezTo>
                      <a:cubicBezTo>
                        <a:pt x="77" y="86"/>
                        <a:pt x="78" y="86"/>
                        <a:pt x="78" y="86"/>
                      </a:cubicBezTo>
                      <a:cubicBezTo>
                        <a:pt x="79" y="87"/>
                        <a:pt x="80" y="87"/>
                        <a:pt x="80" y="87"/>
                      </a:cubicBezTo>
                      <a:cubicBezTo>
                        <a:pt x="79" y="87"/>
                        <a:pt x="78" y="86"/>
                        <a:pt x="77" y="86"/>
                      </a:cubicBezTo>
                      <a:cubicBezTo>
                        <a:pt x="76" y="85"/>
                        <a:pt x="75" y="85"/>
                        <a:pt x="75" y="85"/>
                      </a:cubicBezTo>
                      <a:cubicBezTo>
                        <a:pt x="73" y="85"/>
                        <a:pt x="71" y="84"/>
                        <a:pt x="70" y="84"/>
                      </a:cubicBezTo>
                      <a:cubicBezTo>
                        <a:pt x="69" y="84"/>
                        <a:pt x="67" y="85"/>
                        <a:pt x="66" y="86"/>
                      </a:cubicBezTo>
                      <a:cubicBezTo>
                        <a:pt x="65" y="86"/>
                        <a:pt x="64" y="87"/>
                        <a:pt x="63" y="88"/>
                      </a:cubicBezTo>
                      <a:cubicBezTo>
                        <a:pt x="63" y="89"/>
                        <a:pt x="62" y="90"/>
                        <a:pt x="61" y="91"/>
                      </a:cubicBezTo>
                      <a:cubicBezTo>
                        <a:pt x="61" y="92"/>
                        <a:pt x="61" y="93"/>
                        <a:pt x="61" y="95"/>
                      </a:cubicBezTo>
                      <a:cubicBezTo>
                        <a:pt x="61" y="98"/>
                        <a:pt x="61" y="101"/>
                        <a:pt x="63" y="104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2" y="102"/>
                        <a:pt x="61" y="99"/>
                        <a:pt x="61" y="97"/>
                      </a:cubicBezTo>
                      <a:cubicBezTo>
                        <a:pt x="61" y="97"/>
                        <a:pt x="61" y="96"/>
                        <a:pt x="61" y="96"/>
                      </a:cubicBez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61" y="94"/>
                        <a:pt x="61" y="94"/>
                        <a:pt x="61" y="94"/>
                      </a:cubicBezTo>
                      <a:cubicBezTo>
                        <a:pt x="61" y="93"/>
                        <a:pt x="61" y="92"/>
                        <a:pt x="61" y="91"/>
                      </a:cubicBezTo>
                      <a:cubicBezTo>
                        <a:pt x="62" y="90"/>
                        <a:pt x="62" y="90"/>
                        <a:pt x="63" y="89"/>
                      </a:cubicBezTo>
                      <a:cubicBezTo>
                        <a:pt x="63" y="89"/>
                        <a:pt x="63" y="89"/>
                        <a:pt x="63" y="89"/>
                      </a:cubicBezTo>
                      <a:cubicBezTo>
                        <a:pt x="63" y="88"/>
                        <a:pt x="63" y="88"/>
                        <a:pt x="63" y="88"/>
                      </a:cubicBezTo>
                      <a:cubicBezTo>
                        <a:pt x="64" y="88"/>
                        <a:pt x="64" y="88"/>
                        <a:pt x="64" y="88"/>
                      </a:cubicBezTo>
                      <a:cubicBezTo>
                        <a:pt x="64" y="87"/>
                        <a:pt x="64" y="87"/>
                        <a:pt x="65" y="87"/>
                      </a:cubicBezTo>
                      <a:cubicBezTo>
                        <a:pt x="66" y="86"/>
                        <a:pt x="67" y="85"/>
                        <a:pt x="68" y="85"/>
                      </a:cubicBezTo>
                      <a:cubicBezTo>
                        <a:pt x="69" y="85"/>
                        <a:pt x="69" y="85"/>
                        <a:pt x="69" y="85"/>
                      </a:cubicBezTo>
                      <a:cubicBezTo>
                        <a:pt x="70" y="85"/>
                        <a:pt x="70" y="85"/>
                        <a:pt x="70" y="85"/>
                      </a:cubicBezTo>
                      <a:cubicBezTo>
                        <a:pt x="71" y="85"/>
                        <a:pt x="71" y="85"/>
                        <a:pt x="71" y="85"/>
                      </a:cubicBezTo>
                      <a:cubicBezTo>
                        <a:pt x="71" y="85"/>
                        <a:pt x="72" y="85"/>
                        <a:pt x="73" y="85"/>
                      </a:cubicBezTo>
                      <a:cubicBezTo>
                        <a:pt x="72" y="85"/>
                        <a:pt x="72" y="85"/>
                        <a:pt x="72" y="85"/>
                      </a:cubicBezTo>
                      <a:cubicBezTo>
                        <a:pt x="72" y="85"/>
                        <a:pt x="72" y="85"/>
                        <a:pt x="73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ubicBezTo>
                        <a:pt x="74" y="85"/>
                        <a:pt x="75" y="85"/>
                        <a:pt x="77" y="86"/>
                      </a:cubicBezTo>
                      <a:cubicBezTo>
                        <a:pt x="78" y="86"/>
                        <a:pt x="80" y="87"/>
                        <a:pt x="81" y="88"/>
                      </a:cubicBezTo>
                      <a:cubicBezTo>
                        <a:pt x="82" y="88"/>
                        <a:pt x="82" y="88"/>
                        <a:pt x="82" y="88"/>
                      </a:cubicBezTo>
                      <a:cubicBezTo>
                        <a:pt x="83" y="89"/>
                        <a:pt x="83" y="89"/>
                        <a:pt x="83" y="89"/>
                      </a:cubicBezTo>
                      <a:cubicBezTo>
                        <a:pt x="83" y="89"/>
                        <a:pt x="83" y="89"/>
                        <a:pt x="83" y="89"/>
                      </a:cubicBezTo>
                      <a:cubicBezTo>
                        <a:pt x="83" y="89"/>
                        <a:pt x="84" y="89"/>
                        <a:pt x="84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8" y="90"/>
                        <a:pt x="88" y="90"/>
                        <a:pt x="88" y="90"/>
                      </a:cubicBezTo>
                      <a:cubicBezTo>
                        <a:pt x="90" y="91"/>
                        <a:pt x="91" y="91"/>
                        <a:pt x="92" y="91"/>
                      </a:cubicBezTo>
                      <a:cubicBezTo>
                        <a:pt x="93" y="91"/>
                        <a:pt x="93" y="91"/>
                        <a:pt x="94" y="91"/>
                      </a:cubicBezTo>
                      <a:cubicBezTo>
                        <a:pt x="94" y="91"/>
                        <a:pt x="94" y="91"/>
                        <a:pt x="95" y="91"/>
                      </a:cubicBezTo>
                      <a:cubicBezTo>
                        <a:pt x="95" y="91"/>
                        <a:pt x="96" y="91"/>
                        <a:pt x="97" y="91"/>
                      </a:cubicBezTo>
                      <a:cubicBezTo>
                        <a:pt x="98" y="91"/>
                        <a:pt x="98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96" y="91"/>
                        <a:pt x="95" y="91"/>
                        <a:pt x="94" y="91"/>
                      </a:cubicBezTo>
                      <a:cubicBezTo>
                        <a:pt x="92" y="91"/>
                        <a:pt x="91" y="91"/>
                        <a:pt x="89" y="91"/>
                      </a:cubicBezTo>
                      <a:cubicBezTo>
                        <a:pt x="88" y="90"/>
                        <a:pt x="87" y="90"/>
                        <a:pt x="87" y="90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4" y="89"/>
                        <a:pt x="84" y="89"/>
                        <a:pt x="84" y="89"/>
                      </a:cubicBezTo>
                      <a:cubicBezTo>
                        <a:pt x="84" y="89"/>
                        <a:pt x="83" y="89"/>
                        <a:pt x="83" y="89"/>
                      </a:cubicBezTo>
                      <a:cubicBezTo>
                        <a:pt x="82" y="88"/>
                        <a:pt x="82" y="88"/>
                        <a:pt x="82" y="88"/>
                      </a:cubicBezTo>
                      <a:cubicBezTo>
                        <a:pt x="82" y="88"/>
                        <a:pt x="82" y="88"/>
                        <a:pt x="82" y="88"/>
                      </a:cubicBezTo>
                      <a:cubicBezTo>
                        <a:pt x="81" y="88"/>
                        <a:pt x="80" y="87"/>
                        <a:pt x="79" y="87"/>
                      </a:cubicBezTo>
                      <a:cubicBezTo>
                        <a:pt x="78" y="86"/>
                        <a:pt x="78" y="86"/>
                        <a:pt x="78" y="86"/>
                      </a:cubicBezTo>
                      <a:cubicBezTo>
                        <a:pt x="78" y="86"/>
                        <a:pt x="79" y="87"/>
                        <a:pt x="79" y="87"/>
                      </a:cubicBezTo>
                      <a:cubicBezTo>
                        <a:pt x="80" y="87"/>
                        <a:pt x="81" y="88"/>
                        <a:pt x="82" y="88"/>
                      </a:cubicBezTo>
                      <a:cubicBezTo>
                        <a:pt x="83" y="89"/>
                        <a:pt x="84" y="89"/>
                        <a:pt x="84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8" y="90"/>
                        <a:pt x="88" y="90"/>
                        <a:pt x="88" y="90"/>
                      </a:cubicBezTo>
                      <a:cubicBezTo>
                        <a:pt x="89" y="90"/>
                        <a:pt x="90" y="91"/>
                        <a:pt x="91" y="91"/>
                      </a:cubicBezTo>
                      <a:cubicBezTo>
                        <a:pt x="92" y="91"/>
                        <a:pt x="94" y="91"/>
                        <a:pt x="95" y="91"/>
                      </a:cubicBezTo>
                      <a:cubicBezTo>
                        <a:pt x="96" y="91"/>
                        <a:pt x="97" y="91"/>
                        <a:pt x="97" y="91"/>
                      </a:cubicBez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102" y="91"/>
                        <a:pt x="103" y="91"/>
                        <a:pt x="102" y="91"/>
                      </a:cubicBezTo>
                      <a:cubicBezTo>
                        <a:pt x="103" y="91"/>
                        <a:pt x="103" y="91"/>
                        <a:pt x="104" y="91"/>
                      </a:cubicBezTo>
                      <a:cubicBezTo>
                        <a:pt x="104" y="90"/>
                        <a:pt x="105" y="90"/>
                        <a:pt x="105" y="90"/>
                      </a:cubicBezTo>
                      <a:cubicBezTo>
                        <a:pt x="106" y="90"/>
                        <a:pt x="106" y="90"/>
                        <a:pt x="105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10" y="89"/>
                        <a:pt x="112" y="88"/>
                        <a:pt x="115" y="86"/>
                      </a:cubicBezTo>
                      <a:cubicBezTo>
                        <a:pt x="111" y="88"/>
                        <a:pt x="107" y="89"/>
                        <a:pt x="102" y="89"/>
                      </a:cubicBezTo>
                      <a:cubicBezTo>
                        <a:pt x="102" y="89"/>
                        <a:pt x="102" y="89"/>
                        <a:pt x="102" y="89"/>
                      </a:cubicBezTo>
                      <a:cubicBezTo>
                        <a:pt x="102" y="89"/>
                        <a:pt x="102" y="89"/>
                        <a:pt x="102" y="89"/>
                      </a:cubicBezTo>
                      <a:cubicBezTo>
                        <a:pt x="101" y="89"/>
                        <a:pt x="100" y="89"/>
                        <a:pt x="99" y="89"/>
                      </a:cubicBezTo>
                      <a:cubicBezTo>
                        <a:pt x="99" y="89"/>
                        <a:pt x="98" y="89"/>
                        <a:pt x="97" y="89"/>
                      </a:cubicBezTo>
                      <a:cubicBezTo>
                        <a:pt x="97" y="89"/>
                        <a:pt x="96" y="89"/>
                        <a:pt x="96" y="89"/>
                      </a:cubicBezTo>
                      <a:cubicBezTo>
                        <a:pt x="95" y="89"/>
                        <a:pt x="95" y="89"/>
                        <a:pt x="94" y="89"/>
                      </a:cubicBezTo>
                      <a:cubicBezTo>
                        <a:pt x="92" y="89"/>
                        <a:pt x="90" y="89"/>
                        <a:pt x="87" y="88"/>
                      </a:cubicBezTo>
                      <a:cubicBezTo>
                        <a:pt x="86" y="88"/>
                        <a:pt x="85" y="88"/>
                        <a:pt x="85" y="88"/>
                      </a:cubicBezTo>
                      <a:cubicBezTo>
                        <a:pt x="84" y="88"/>
                        <a:pt x="84" y="88"/>
                        <a:pt x="84" y="88"/>
                      </a:cubicBezTo>
                      <a:cubicBezTo>
                        <a:pt x="84" y="88"/>
                        <a:pt x="84" y="88"/>
                        <a:pt x="84" y="88"/>
                      </a:cubicBezTo>
                      <a:cubicBezTo>
                        <a:pt x="83" y="88"/>
                        <a:pt x="83" y="87"/>
                        <a:pt x="82" y="87"/>
                      </a:cubicBezTo>
                      <a:cubicBezTo>
                        <a:pt x="82" y="87"/>
                        <a:pt x="81" y="87"/>
                        <a:pt x="80" y="86"/>
                      </a:cubicBezTo>
                      <a:cubicBezTo>
                        <a:pt x="80" y="86"/>
                        <a:pt x="79" y="86"/>
                        <a:pt x="79" y="86"/>
                      </a:cubicBezTo>
                      <a:cubicBezTo>
                        <a:pt x="79" y="86"/>
                        <a:pt x="78" y="86"/>
                        <a:pt x="78" y="85"/>
                      </a:cubicBezTo>
                      <a:cubicBezTo>
                        <a:pt x="77" y="85"/>
                        <a:pt x="77" y="85"/>
                        <a:pt x="77" y="85"/>
                      </a:cubicBezTo>
                      <a:cubicBezTo>
                        <a:pt x="77" y="85"/>
                        <a:pt x="77" y="85"/>
                        <a:pt x="77" y="85"/>
                      </a:cubicBezTo>
                      <a:cubicBezTo>
                        <a:pt x="77" y="84"/>
                        <a:pt x="77" y="84"/>
                        <a:pt x="77" y="84"/>
                      </a:cubicBezTo>
                      <a:cubicBezTo>
                        <a:pt x="76" y="84"/>
                        <a:pt x="76" y="84"/>
                        <a:pt x="76" y="84"/>
                      </a:cubicBezTo>
                      <a:cubicBezTo>
                        <a:pt x="75" y="83"/>
                        <a:pt x="74" y="83"/>
                        <a:pt x="74" y="82"/>
                      </a:cubicBezTo>
                      <a:cubicBezTo>
                        <a:pt x="73" y="82"/>
                        <a:pt x="73" y="82"/>
                        <a:pt x="73" y="82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1" y="80"/>
                        <a:pt x="71" y="80"/>
                        <a:pt x="70" y="79"/>
                      </a:cubicBezTo>
                      <a:cubicBezTo>
                        <a:pt x="69" y="78"/>
                        <a:pt x="68" y="77"/>
                        <a:pt x="67" y="76"/>
                      </a:cubicBezTo>
                      <a:cubicBezTo>
                        <a:pt x="66" y="75"/>
                        <a:pt x="65" y="74"/>
                        <a:pt x="64" y="73"/>
                      </a:cubicBezTo>
                      <a:cubicBezTo>
                        <a:pt x="63" y="72"/>
                        <a:pt x="62" y="71"/>
                        <a:pt x="61" y="70"/>
                      </a:cubicBezTo>
                      <a:cubicBezTo>
                        <a:pt x="60" y="70"/>
                        <a:pt x="60" y="69"/>
                        <a:pt x="59" y="69"/>
                      </a:cubicBezTo>
                      <a:cubicBezTo>
                        <a:pt x="59" y="69"/>
                        <a:pt x="58" y="68"/>
                        <a:pt x="58" y="68"/>
                      </a:cubicBezTo>
                      <a:cubicBezTo>
                        <a:pt x="57" y="68"/>
                        <a:pt x="57" y="68"/>
                        <a:pt x="56" y="67"/>
                      </a:cubicBezTo>
                      <a:cubicBezTo>
                        <a:pt x="56" y="67"/>
                        <a:pt x="56" y="67"/>
                        <a:pt x="56" y="67"/>
                      </a:cubicBezTo>
                      <a:cubicBezTo>
                        <a:pt x="55" y="67"/>
                        <a:pt x="55" y="67"/>
                        <a:pt x="54" y="66"/>
                      </a:cubicBezTo>
                      <a:cubicBezTo>
                        <a:pt x="55" y="67"/>
                        <a:pt x="55" y="67"/>
                        <a:pt x="56" y="67"/>
                      </a:cubicBezTo>
                      <a:cubicBezTo>
                        <a:pt x="57" y="68"/>
                        <a:pt x="58" y="68"/>
                        <a:pt x="59" y="69"/>
                      </a:cubicBezTo>
                      <a:cubicBezTo>
                        <a:pt x="60" y="70"/>
                        <a:pt x="61" y="71"/>
                        <a:pt x="62" y="71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3" y="72"/>
                        <a:pt x="64" y="73"/>
                        <a:pt x="64" y="73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6" y="75"/>
                        <a:pt x="66" y="75"/>
                        <a:pt x="67" y="76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1" y="80"/>
                        <a:pt x="71" y="80"/>
                        <a:pt x="69" y="78"/>
                      </a:cubicBezTo>
                      <a:cubicBezTo>
                        <a:pt x="68" y="77"/>
                        <a:pt x="67" y="76"/>
                        <a:pt x="67" y="76"/>
                      </a:cubicBezTo>
                      <a:cubicBezTo>
                        <a:pt x="66" y="75"/>
                        <a:pt x="66" y="74"/>
                        <a:pt x="65" y="74"/>
                      </a:cubicBezTo>
                      <a:cubicBezTo>
                        <a:pt x="64" y="73"/>
                        <a:pt x="63" y="72"/>
                        <a:pt x="63" y="72"/>
                      </a:cubicBezTo>
                      <a:cubicBezTo>
                        <a:pt x="62" y="71"/>
                        <a:pt x="62" y="71"/>
                        <a:pt x="61" y="70"/>
                      </a:cubicBezTo>
                      <a:cubicBezTo>
                        <a:pt x="61" y="70"/>
                        <a:pt x="60" y="70"/>
                        <a:pt x="59" y="69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8" y="68"/>
                        <a:pt x="58" y="68"/>
                        <a:pt x="58" y="68"/>
                      </a:cubicBezTo>
                      <a:cubicBezTo>
                        <a:pt x="55" y="67"/>
                        <a:pt x="52" y="66"/>
                        <a:pt x="49" y="65"/>
                      </a:cubicBezTo>
                      <a:cubicBezTo>
                        <a:pt x="49" y="65"/>
                        <a:pt x="48" y="65"/>
                        <a:pt x="47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51" y="65"/>
                        <a:pt x="51" y="66"/>
                        <a:pt x="52" y="66"/>
                      </a:cubicBezTo>
                      <a:cubicBezTo>
                        <a:pt x="53" y="66"/>
                        <a:pt x="53" y="66"/>
                        <a:pt x="54" y="66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2" y="66"/>
                        <a:pt x="51" y="66"/>
                        <a:pt x="51" y="65"/>
                      </a:cubicBezTo>
                      <a:cubicBezTo>
                        <a:pt x="49" y="65"/>
                        <a:pt x="46" y="65"/>
                        <a:pt x="44" y="64"/>
                      </a:cubicBezTo>
                      <a:cubicBezTo>
                        <a:pt x="43" y="64"/>
                        <a:pt x="42" y="64"/>
                        <a:pt x="40" y="64"/>
                      </a:cubicBezTo>
                      <a:cubicBezTo>
                        <a:pt x="40" y="64"/>
                        <a:pt x="40" y="64"/>
                        <a:pt x="40" y="64"/>
                      </a:cubicBezTo>
                      <a:cubicBezTo>
                        <a:pt x="39" y="64"/>
                        <a:pt x="39" y="64"/>
                        <a:pt x="39" y="64"/>
                      </a:cubicBezTo>
                      <a:cubicBezTo>
                        <a:pt x="38" y="64"/>
                        <a:pt x="38" y="64"/>
                        <a:pt x="37" y="64"/>
                      </a:cubicBezTo>
                      <a:cubicBezTo>
                        <a:pt x="37" y="64"/>
                        <a:pt x="37" y="64"/>
                        <a:pt x="37" y="64"/>
                      </a:cubicBezTo>
                      <a:cubicBezTo>
                        <a:pt x="36" y="64"/>
                        <a:pt x="35" y="65"/>
                        <a:pt x="34" y="65"/>
                      </a:cubicBezTo>
                      <a:cubicBezTo>
                        <a:pt x="34" y="65"/>
                        <a:pt x="34" y="65"/>
                        <a:pt x="34" y="65"/>
                      </a:cubicBezTo>
                      <a:cubicBezTo>
                        <a:pt x="33" y="65"/>
                        <a:pt x="33" y="65"/>
                        <a:pt x="32" y="65"/>
                      </a:cubicBezTo>
                      <a:cubicBezTo>
                        <a:pt x="32" y="65"/>
                        <a:pt x="32" y="65"/>
                        <a:pt x="32" y="65"/>
                      </a:cubicBezTo>
                      <a:cubicBezTo>
                        <a:pt x="31" y="65"/>
                        <a:pt x="31" y="65"/>
                        <a:pt x="30" y="66"/>
                      </a:cubicBezTo>
                      <a:cubicBezTo>
                        <a:pt x="29" y="66"/>
                        <a:pt x="29" y="66"/>
                        <a:pt x="29" y="66"/>
                      </a:cubicBezTo>
                      <a:cubicBezTo>
                        <a:pt x="29" y="66"/>
                        <a:pt x="29" y="66"/>
                        <a:pt x="28" y="66"/>
                      </a:cubicBezTo>
                      <a:cubicBezTo>
                        <a:pt x="28" y="66"/>
                        <a:pt x="28" y="66"/>
                        <a:pt x="28" y="66"/>
                      </a:cubicBezTo>
                      <a:cubicBezTo>
                        <a:pt x="27" y="67"/>
                        <a:pt x="26" y="67"/>
                        <a:pt x="25" y="67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22" y="69"/>
                        <a:pt x="19" y="71"/>
                        <a:pt x="16" y="73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3" y="76"/>
                        <a:pt x="13" y="76"/>
                        <a:pt x="12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79"/>
                        <a:pt x="11" y="79"/>
                        <a:pt x="11" y="79"/>
                      </a:cubicBezTo>
                      <a:cubicBezTo>
                        <a:pt x="10" y="80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1"/>
                        <a:pt x="9" y="81"/>
                        <a:pt x="9" y="81"/>
                      </a:cubicBezTo>
                      <a:cubicBezTo>
                        <a:pt x="8" y="82"/>
                        <a:pt x="7" y="83"/>
                        <a:pt x="6" y="85"/>
                      </a:cubicBezTo>
                      <a:cubicBezTo>
                        <a:pt x="6" y="86"/>
                        <a:pt x="5" y="87"/>
                        <a:pt x="4" y="88"/>
                      </a:cubicBezTo>
                      <a:cubicBezTo>
                        <a:pt x="4" y="89"/>
                        <a:pt x="4" y="90"/>
                        <a:pt x="4" y="90"/>
                      </a:cubicBezTo>
                      <a:cubicBezTo>
                        <a:pt x="3" y="91"/>
                        <a:pt x="3" y="91"/>
                        <a:pt x="3" y="91"/>
                      </a:cubicBezTo>
                      <a:cubicBezTo>
                        <a:pt x="3" y="92"/>
                        <a:pt x="3" y="92"/>
                        <a:pt x="3" y="92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3" y="93"/>
                        <a:pt x="3" y="93"/>
                        <a:pt x="2" y="94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4" y="93"/>
                        <a:pt x="5" y="92"/>
                        <a:pt x="6" y="91"/>
                      </a:cubicBezTo>
                      <a:cubicBezTo>
                        <a:pt x="8" y="90"/>
                        <a:pt x="10" y="89"/>
                        <a:pt x="12" y="87"/>
                      </a:cubicBezTo>
                      <a:cubicBezTo>
                        <a:pt x="13" y="87"/>
                        <a:pt x="13" y="86"/>
                        <a:pt x="13" y="86"/>
                      </a:cubicBezTo>
                      <a:cubicBezTo>
                        <a:pt x="13" y="86"/>
                        <a:pt x="13" y="86"/>
                        <a:pt x="13" y="86"/>
                      </a:cubicBezTo>
                      <a:cubicBezTo>
                        <a:pt x="13" y="86"/>
                        <a:pt x="13" y="87"/>
                        <a:pt x="12" y="87"/>
                      </a:cubicBezTo>
                      <a:cubicBezTo>
                        <a:pt x="12" y="87"/>
                        <a:pt x="13" y="87"/>
                        <a:pt x="14" y="86"/>
                      </a:cubicBezTo>
                      <a:cubicBezTo>
                        <a:pt x="14" y="86"/>
                        <a:pt x="14" y="86"/>
                        <a:pt x="14" y="86"/>
                      </a:cubicBezTo>
                      <a:cubicBezTo>
                        <a:pt x="14" y="86"/>
                        <a:pt x="14" y="86"/>
                        <a:pt x="14" y="86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6" y="85"/>
                        <a:pt x="17" y="84"/>
                        <a:pt x="17" y="84"/>
                      </a:cubicBezTo>
                      <a:cubicBezTo>
                        <a:pt x="19" y="83"/>
                        <a:pt x="20" y="83"/>
                        <a:pt x="21" y="82"/>
                      </a:cubicBezTo>
                      <a:cubicBezTo>
                        <a:pt x="24" y="81"/>
                        <a:pt x="27" y="80"/>
                        <a:pt x="30" y="80"/>
                      </a:cubicBezTo>
                      <a:cubicBezTo>
                        <a:pt x="30" y="79"/>
                        <a:pt x="31" y="79"/>
                        <a:pt x="31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3" y="79"/>
                        <a:pt x="34" y="80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0"/>
                        <a:pt x="34" y="79"/>
                        <a:pt x="33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2" y="79"/>
                        <a:pt x="31" y="79"/>
                        <a:pt x="31" y="79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26" y="80"/>
                        <a:pt x="23" y="82"/>
                        <a:pt x="20" y="83"/>
                      </a:cubicBezTo>
                      <a:cubicBezTo>
                        <a:pt x="18" y="84"/>
                        <a:pt x="17" y="84"/>
                        <a:pt x="15" y="85"/>
                      </a:cubicBezTo>
                      <a:cubicBezTo>
                        <a:pt x="15" y="86"/>
                        <a:pt x="15" y="86"/>
                        <a:pt x="15" y="86"/>
                      </a:cubicBezTo>
                      <a:cubicBezTo>
                        <a:pt x="15" y="86"/>
                        <a:pt x="15" y="86"/>
                        <a:pt x="15" y="86"/>
                      </a:cubicBezTo>
                      <a:cubicBezTo>
                        <a:pt x="15" y="85"/>
                        <a:pt x="16" y="85"/>
                        <a:pt x="16" y="85"/>
                      </a:cubicBezTo>
                      <a:cubicBezTo>
                        <a:pt x="18" y="84"/>
                        <a:pt x="19" y="83"/>
                        <a:pt x="21" y="83"/>
                      </a:cubicBezTo>
                      <a:cubicBezTo>
                        <a:pt x="24" y="81"/>
                        <a:pt x="27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1" y="80"/>
                        <a:pt x="31" y="79"/>
                        <a:pt x="31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3" y="79"/>
                        <a:pt x="34" y="80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2" y="83"/>
                        <a:pt x="31" y="83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26" y="84"/>
                        <a:pt x="21" y="86"/>
                        <a:pt x="17" y="88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8"/>
                        <a:pt x="18" y="88"/>
                        <a:pt x="19" y="87"/>
                      </a:cubicBezTo>
                      <a:cubicBezTo>
                        <a:pt x="23" y="85"/>
                        <a:pt x="27" y="84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27" y="84"/>
                        <a:pt x="22" y="85"/>
                        <a:pt x="18" y="88"/>
                      </a:cubicBezTo>
                      <a:cubicBezTo>
                        <a:pt x="18" y="88"/>
                        <a:pt x="17" y="89"/>
                        <a:pt x="17" y="89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5" y="90"/>
                        <a:pt x="15" y="90"/>
                        <a:pt x="15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4" y="91"/>
                        <a:pt x="15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5" y="90"/>
                        <a:pt x="15" y="90"/>
                        <a:pt x="15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5" y="90"/>
                        <a:pt x="15" y="90"/>
                        <a:pt x="15" y="90"/>
                      </a:cubicBezTo>
                      <a:cubicBezTo>
                        <a:pt x="14" y="91"/>
                        <a:pt x="13" y="91"/>
                        <a:pt x="12" y="92"/>
                      </a:cubicBezTo>
                      <a:cubicBezTo>
                        <a:pt x="11" y="93"/>
                        <a:pt x="11" y="94"/>
                        <a:pt x="10" y="95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9" y="96"/>
                        <a:pt x="9" y="96"/>
                        <a:pt x="8" y="97"/>
                      </a:cubicBezTo>
                      <a:cubicBezTo>
                        <a:pt x="8" y="97"/>
                        <a:pt x="8" y="98"/>
                        <a:pt x="7" y="98"/>
                      </a:cubicBezTo>
                      <a:cubicBezTo>
                        <a:pt x="7" y="98"/>
                        <a:pt x="7" y="98"/>
                        <a:pt x="7" y="98"/>
                      </a:cubicBezTo>
                      <a:cubicBezTo>
                        <a:pt x="7" y="98"/>
                        <a:pt x="7" y="98"/>
                        <a:pt x="7" y="98"/>
                      </a:cubicBezTo>
                      <a:cubicBezTo>
                        <a:pt x="7" y="99"/>
                        <a:pt x="7" y="99"/>
                        <a:pt x="7" y="99"/>
                      </a:cubicBezTo>
                      <a:cubicBezTo>
                        <a:pt x="6" y="99"/>
                        <a:pt x="6" y="99"/>
                        <a:pt x="6" y="99"/>
                      </a:cubicBezTo>
                      <a:cubicBezTo>
                        <a:pt x="6" y="100"/>
                        <a:pt x="6" y="100"/>
                        <a:pt x="6" y="100"/>
                      </a:cubicBezTo>
                      <a:cubicBezTo>
                        <a:pt x="6" y="100"/>
                        <a:pt x="6" y="101"/>
                        <a:pt x="5" y="101"/>
                      </a:cubicBezTo>
                      <a:cubicBezTo>
                        <a:pt x="5" y="102"/>
                        <a:pt x="4" y="103"/>
                        <a:pt x="4" y="104"/>
                      </a:cubicBezTo>
                      <a:cubicBezTo>
                        <a:pt x="3" y="107"/>
                        <a:pt x="2" y="109"/>
                        <a:pt x="1" y="112"/>
                      </a:cubicBezTo>
                      <a:cubicBezTo>
                        <a:pt x="0" y="114"/>
                        <a:pt x="0" y="117"/>
                        <a:pt x="0" y="120"/>
                      </a:cubicBezTo>
                      <a:cubicBezTo>
                        <a:pt x="0" y="120"/>
                        <a:pt x="0" y="121"/>
                        <a:pt x="0" y="121"/>
                      </a:cubicBezTo>
                      <a:cubicBezTo>
                        <a:pt x="0" y="121"/>
                        <a:pt x="0" y="121"/>
                        <a:pt x="0" y="121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0" y="123"/>
                        <a:pt x="0" y="124"/>
                      </a:cubicBezTo>
                      <a:cubicBezTo>
                        <a:pt x="0" y="126"/>
                        <a:pt x="0" y="127"/>
                        <a:pt x="1" y="129"/>
                      </a:cubicBezTo>
                      <a:cubicBezTo>
                        <a:pt x="0" y="127"/>
                        <a:pt x="1" y="129"/>
                        <a:pt x="2" y="134"/>
                      </a:cubicBezTo>
                      <a:cubicBezTo>
                        <a:pt x="2" y="135"/>
                        <a:pt x="2" y="136"/>
                        <a:pt x="3" y="137"/>
                      </a:cubicBezTo>
                      <a:cubicBezTo>
                        <a:pt x="3" y="138"/>
                        <a:pt x="3" y="139"/>
                        <a:pt x="4" y="141"/>
                      </a:cubicBezTo>
                      <a:cubicBezTo>
                        <a:pt x="4" y="141"/>
                        <a:pt x="4" y="141"/>
                        <a:pt x="4" y="142"/>
                      </a:cubicBezTo>
                      <a:cubicBezTo>
                        <a:pt x="5" y="139"/>
                        <a:pt x="6" y="136"/>
                        <a:pt x="7" y="134"/>
                      </a:cubicBezTo>
                      <a:cubicBezTo>
                        <a:pt x="8" y="132"/>
                        <a:pt x="9" y="130"/>
                        <a:pt x="10" y="128"/>
                      </a:cubicBezTo>
                      <a:cubicBezTo>
                        <a:pt x="11" y="127"/>
                        <a:pt x="11" y="126"/>
                        <a:pt x="12" y="126"/>
                      </a:cubicBezTo>
                      <a:cubicBezTo>
                        <a:pt x="13" y="125"/>
                        <a:pt x="13" y="124"/>
                        <a:pt x="14" y="123"/>
                      </a:cubicBezTo>
                      <a:cubicBezTo>
                        <a:pt x="14" y="123"/>
                        <a:pt x="14" y="123"/>
                        <a:pt x="14" y="123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6" y="121"/>
                        <a:pt x="17" y="121"/>
                        <a:pt x="17" y="120"/>
                      </a:cubicBezTo>
                      <a:cubicBezTo>
                        <a:pt x="18" y="119"/>
                        <a:pt x="19" y="118"/>
                        <a:pt x="20" y="118"/>
                      </a:cubicBezTo>
                      <a:cubicBezTo>
                        <a:pt x="20" y="117"/>
                        <a:pt x="20" y="117"/>
                        <a:pt x="21" y="117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23" y="115"/>
                        <a:pt x="23" y="115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5" y="113"/>
                        <a:pt x="26" y="113"/>
                        <a:pt x="27" y="112"/>
                      </a:cubicBezTo>
                      <a:cubicBezTo>
                        <a:pt x="28" y="112"/>
                        <a:pt x="28" y="112"/>
                        <a:pt x="28" y="112"/>
                      </a:cubicBezTo>
                      <a:cubicBezTo>
                        <a:pt x="28" y="111"/>
                        <a:pt x="29" y="111"/>
                        <a:pt x="29" y="110"/>
                      </a:cubicBezTo>
                      <a:cubicBezTo>
                        <a:pt x="30" y="110"/>
                        <a:pt x="31" y="109"/>
                        <a:pt x="32" y="109"/>
                      </a:cubicBezTo>
                      <a:cubicBezTo>
                        <a:pt x="32" y="108"/>
                        <a:pt x="33" y="108"/>
                        <a:pt x="33" y="108"/>
                      </a:cubicBezTo>
                      <a:cubicBezTo>
                        <a:pt x="34" y="108"/>
                        <a:pt x="34" y="108"/>
                        <a:pt x="34" y="108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5" y="107"/>
                        <a:pt x="35" y="107"/>
                        <a:pt x="35" y="107"/>
                      </a:cubicBezTo>
                      <a:cubicBezTo>
                        <a:pt x="35" y="107"/>
                        <a:pt x="35" y="107"/>
                        <a:pt x="35" y="107"/>
                      </a:cubicBezTo>
                      <a:cubicBezTo>
                        <a:pt x="35" y="107"/>
                        <a:pt x="35" y="107"/>
                        <a:pt x="35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7" y="108"/>
                        <a:pt x="37" y="109"/>
                        <a:pt x="36" y="109"/>
                      </a:cubicBezTo>
                      <a:cubicBezTo>
                        <a:pt x="36" y="109"/>
                        <a:pt x="36" y="109"/>
                        <a:pt x="36" y="109"/>
                      </a:cubicBezTo>
                      <a:cubicBezTo>
                        <a:pt x="36" y="109"/>
                        <a:pt x="36" y="109"/>
                        <a:pt x="36" y="109"/>
                      </a:cubicBezTo>
                      <a:cubicBezTo>
                        <a:pt x="36" y="110"/>
                        <a:pt x="36" y="110"/>
                        <a:pt x="36" y="110"/>
                      </a:cubicBezTo>
                      <a:cubicBezTo>
                        <a:pt x="36" y="109"/>
                        <a:pt x="36" y="109"/>
                        <a:pt x="36" y="109"/>
                      </a:cubicBezTo>
                      <a:cubicBezTo>
                        <a:pt x="35" y="110"/>
                        <a:pt x="35" y="110"/>
                        <a:pt x="35" y="110"/>
                      </a:cubicBezTo>
                      <a:cubicBezTo>
                        <a:pt x="35" y="110"/>
                        <a:pt x="35" y="110"/>
                        <a:pt x="35" y="110"/>
                      </a:cubicBezTo>
                      <a:cubicBezTo>
                        <a:pt x="32" y="113"/>
                        <a:pt x="29" y="116"/>
                        <a:pt x="26" y="119"/>
                      </a:cubicBezTo>
                      <a:cubicBezTo>
                        <a:pt x="25" y="120"/>
                        <a:pt x="25" y="120"/>
                        <a:pt x="25" y="120"/>
                      </a:cubicBezTo>
                      <a:cubicBezTo>
                        <a:pt x="25" y="120"/>
                        <a:pt x="25" y="119"/>
                        <a:pt x="26" y="118"/>
                      </a:cubicBezTo>
                      <a:cubicBezTo>
                        <a:pt x="28" y="117"/>
                        <a:pt x="31" y="114"/>
                        <a:pt x="35" y="110"/>
                      </a:cubicBezTo>
                      <a:cubicBezTo>
                        <a:pt x="35" y="110"/>
                        <a:pt x="34" y="111"/>
                        <a:pt x="34" y="111"/>
                      </a:cubicBezTo>
                      <a:cubicBezTo>
                        <a:pt x="33" y="112"/>
                        <a:pt x="31" y="114"/>
                        <a:pt x="29" y="115"/>
                      </a:cubicBezTo>
                      <a:cubicBezTo>
                        <a:pt x="28" y="116"/>
                        <a:pt x="27" y="118"/>
                        <a:pt x="25" y="120"/>
                      </a:cubicBezTo>
                      <a:cubicBezTo>
                        <a:pt x="24" y="120"/>
                        <a:pt x="23" y="122"/>
                        <a:pt x="22" y="123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1" y="124"/>
                        <a:pt x="21" y="125"/>
                        <a:pt x="21" y="125"/>
                      </a:cubicBezTo>
                      <a:cubicBezTo>
                        <a:pt x="21" y="126"/>
                        <a:pt x="20" y="127"/>
                        <a:pt x="20" y="127"/>
                      </a:cubicBezTo>
                      <a:cubicBezTo>
                        <a:pt x="19" y="129"/>
                        <a:pt x="19" y="131"/>
                        <a:pt x="18" y="133"/>
                      </a:cubicBezTo>
                      <a:cubicBezTo>
                        <a:pt x="18" y="134"/>
                        <a:pt x="18" y="134"/>
                        <a:pt x="18" y="135"/>
                      </a:cubicBezTo>
                      <a:cubicBezTo>
                        <a:pt x="18" y="135"/>
                        <a:pt x="18" y="136"/>
                        <a:pt x="18" y="136"/>
                      </a:cubicBezTo>
                      <a:cubicBezTo>
                        <a:pt x="18" y="137"/>
                        <a:pt x="18" y="138"/>
                        <a:pt x="18" y="140"/>
                      </a:cubicBezTo>
                      <a:cubicBezTo>
                        <a:pt x="18" y="142"/>
                        <a:pt x="18" y="144"/>
                        <a:pt x="18" y="147"/>
                      </a:cubicBezTo>
                      <a:cubicBezTo>
                        <a:pt x="19" y="148"/>
                        <a:pt x="19" y="149"/>
                        <a:pt x="19" y="150"/>
                      </a:cubicBezTo>
                      <a:cubicBezTo>
                        <a:pt x="19" y="152"/>
                        <a:pt x="20" y="153"/>
                        <a:pt x="20" y="154"/>
                      </a:cubicBezTo>
                      <a:cubicBezTo>
                        <a:pt x="20" y="154"/>
                        <a:pt x="20" y="154"/>
                        <a:pt x="20" y="154"/>
                      </a:cubicBezTo>
                      <a:cubicBezTo>
                        <a:pt x="20" y="154"/>
                        <a:pt x="20" y="154"/>
                        <a:pt x="20" y="154"/>
                      </a:cubicBezTo>
                      <a:cubicBezTo>
                        <a:pt x="20" y="154"/>
                        <a:pt x="20" y="154"/>
                        <a:pt x="20" y="154"/>
                      </a:cubicBezTo>
                      <a:cubicBezTo>
                        <a:pt x="22" y="150"/>
                        <a:pt x="25" y="146"/>
                        <a:pt x="28" y="142"/>
                      </a:cubicBezTo>
                      <a:cubicBezTo>
                        <a:pt x="29" y="141"/>
                        <a:pt x="29" y="141"/>
                        <a:pt x="29" y="141"/>
                      </a:cubicBezTo>
                      <a:cubicBezTo>
                        <a:pt x="29" y="141"/>
                        <a:pt x="29" y="141"/>
                        <a:pt x="29" y="141"/>
                      </a:cubicBezTo>
                      <a:cubicBezTo>
                        <a:pt x="29" y="140"/>
                        <a:pt x="29" y="140"/>
                        <a:pt x="29" y="140"/>
                      </a:cubicBezTo>
                      <a:cubicBezTo>
                        <a:pt x="31" y="139"/>
                        <a:pt x="31" y="139"/>
                        <a:pt x="31" y="139"/>
                      </a:cubicBezTo>
                      <a:cubicBezTo>
                        <a:pt x="32" y="138"/>
                        <a:pt x="33" y="137"/>
                        <a:pt x="34" y="136"/>
                      </a:cubicBezTo>
                      <a:cubicBezTo>
                        <a:pt x="34" y="135"/>
                        <a:pt x="35" y="135"/>
                        <a:pt x="35" y="134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6" y="134"/>
                        <a:pt x="37" y="133"/>
                        <a:pt x="37" y="133"/>
                      </a:cubicBezTo>
                      <a:cubicBezTo>
                        <a:pt x="38" y="132"/>
                        <a:pt x="38" y="132"/>
                        <a:pt x="39" y="131"/>
                      </a:cubicBezTo>
                      <a:cubicBezTo>
                        <a:pt x="39" y="131"/>
                        <a:pt x="39" y="131"/>
                        <a:pt x="39" y="131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39" y="131"/>
                        <a:pt x="39" y="131"/>
                        <a:pt x="39" y="131"/>
                      </a:cubicBezTo>
                      <a:cubicBezTo>
                        <a:pt x="39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1" y="129"/>
                        <a:pt x="41" y="129"/>
                        <a:pt x="41" y="129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1" y="129"/>
                        <a:pt x="41" y="128"/>
                        <a:pt x="41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3" y="131"/>
                        <a:pt x="43" y="131"/>
                        <a:pt x="43" y="131"/>
                      </a:cubicBezTo>
                      <a:cubicBezTo>
                        <a:pt x="43" y="131"/>
                        <a:pt x="43" y="131"/>
                        <a:pt x="43" y="131"/>
                      </a:cubicBezTo>
                      <a:cubicBezTo>
                        <a:pt x="43" y="132"/>
                        <a:pt x="42" y="132"/>
                        <a:pt x="42" y="132"/>
                      </a:cubicBezTo>
                      <a:cubicBezTo>
                        <a:pt x="42" y="132"/>
                        <a:pt x="42" y="132"/>
                        <a:pt x="43" y="131"/>
                      </a:cubicBezTo>
                      <a:cubicBezTo>
                        <a:pt x="43" y="131"/>
                        <a:pt x="43" y="131"/>
                        <a:pt x="43" y="131"/>
                      </a:cubicBezTo>
                      <a:cubicBezTo>
                        <a:pt x="42" y="132"/>
                        <a:pt x="42" y="132"/>
                        <a:pt x="42" y="133"/>
                      </a:cubicBezTo>
                      <a:cubicBezTo>
                        <a:pt x="41" y="134"/>
                        <a:pt x="41" y="135"/>
                        <a:pt x="40" y="136"/>
                      </a:cubicBezTo>
                      <a:cubicBezTo>
                        <a:pt x="40" y="137"/>
                        <a:pt x="40" y="137"/>
                        <a:pt x="40" y="137"/>
                      </a:cubicBezTo>
                      <a:cubicBezTo>
                        <a:pt x="40" y="137"/>
                        <a:pt x="40" y="137"/>
                        <a:pt x="40" y="137"/>
                      </a:cubicBezTo>
                      <a:cubicBezTo>
                        <a:pt x="40" y="137"/>
                        <a:pt x="40" y="137"/>
                        <a:pt x="40" y="137"/>
                      </a:cubicBezTo>
                      <a:cubicBezTo>
                        <a:pt x="40" y="138"/>
                        <a:pt x="40" y="138"/>
                        <a:pt x="40" y="138"/>
                      </a:cubicBezTo>
                      <a:cubicBezTo>
                        <a:pt x="39" y="138"/>
                        <a:pt x="39" y="139"/>
                        <a:pt x="39" y="139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1"/>
                        <a:pt x="39" y="141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0" y="140"/>
                        <a:pt x="40" y="140"/>
                        <a:pt x="40" y="140"/>
                      </a:cubicBezTo>
                      <a:cubicBezTo>
                        <a:pt x="40" y="140"/>
                        <a:pt x="39" y="142"/>
                        <a:pt x="40" y="141"/>
                      </a:cubicBezTo>
                      <a:cubicBezTo>
                        <a:pt x="40" y="141"/>
                        <a:pt x="40" y="141"/>
                        <a:pt x="40" y="141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3"/>
                        <a:pt x="39" y="143"/>
                      </a:cubicBezTo>
                      <a:cubicBezTo>
                        <a:pt x="39" y="143"/>
                        <a:pt x="39" y="143"/>
                        <a:pt x="39" y="143"/>
                      </a:cubicBezTo>
                      <a:cubicBezTo>
                        <a:pt x="39" y="143"/>
                        <a:pt x="39" y="143"/>
                        <a:pt x="39" y="143"/>
                      </a:cubicBezTo>
                      <a:cubicBezTo>
                        <a:pt x="39" y="144"/>
                        <a:pt x="39" y="144"/>
                        <a:pt x="39" y="144"/>
                      </a:cubicBezTo>
                      <a:cubicBezTo>
                        <a:pt x="39" y="143"/>
                        <a:pt x="39" y="143"/>
                        <a:pt x="39" y="142"/>
                      </a:cubicBezTo>
                      <a:cubicBezTo>
                        <a:pt x="39" y="143"/>
                        <a:pt x="39" y="143"/>
                        <a:pt x="39" y="144"/>
                      </a:cubicBezTo>
                      <a:cubicBezTo>
                        <a:pt x="39" y="144"/>
                        <a:pt x="39" y="145"/>
                        <a:pt x="39" y="146"/>
                      </a:cubicBezTo>
                      <a:cubicBezTo>
                        <a:pt x="39" y="146"/>
                        <a:pt x="39" y="147"/>
                        <a:pt x="39" y="147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39" y="149"/>
                        <a:pt x="39" y="150"/>
                        <a:pt x="39" y="151"/>
                      </a:cubicBezTo>
                      <a:cubicBezTo>
                        <a:pt x="39" y="151"/>
                        <a:pt x="39" y="152"/>
                        <a:pt x="39" y="152"/>
                      </a:cubicBezTo>
                      <a:cubicBezTo>
                        <a:pt x="39" y="153"/>
                        <a:pt x="39" y="153"/>
                        <a:pt x="39" y="153"/>
                      </a:cubicBezTo>
                      <a:cubicBezTo>
                        <a:pt x="40" y="153"/>
                        <a:pt x="40" y="153"/>
                        <a:pt x="40" y="153"/>
                      </a:cubicBezTo>
                      <a:cubicBezTo>
                        <a:pt x="40" y="152"/>
                        <a:pt x="40" y="152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2" y="149"/>
                        <a:pt x="42" y="149"/>
                      </a:cubicBezTo>
                      <a:cubicBezTo>
                        <a:pt x="42" y="149"/>
                        <a:pt x="42" y="149"/>
                        <a:pt x="42" y="149"/>
                      </a:cubicBezTo>
                      <a:cubicBezTo>
                        <a:pt x="42" y="149"/>
                        <a:pt x="42" y="149"/>
                        <a:pt x="42" y="149"/>
                      </a:cubicBezTo>
                      <a:cubicBezTo>
                        <a:pt x="42" y="148"/>
                        <a:pt x="42" y="147"/>
                        <a:pt x="43" y="147"/>
                      </a:cubicBezTo>
                      <a:cubicBezTo>
                        <a:pt x="43" y="146"/>
                        <a:pt x="43" y="145"/>
                        <a:pt x="43" y="145"/>
                      </a:cubicBezTo>
                      <a:cubicBezTo>
                        <a:pt x="44" y="145"/>
                        <a:pt x="44" y="145"/>
                        <a:pt x="44" y="145"/>
                      </a:cubicBezTo>
                      <a:cubicBezTo>
                        <a:pt x="44" y="144"/>
                        <a:pt x="44" y="144"/>
                        <a:pt x="44" y="144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5" y="143"/>
                        <a:pt x="45" y="143"/>
                        <a:pt x="46" y="142"/>
                      </a:cubicBezTo>
                      <a:cubicBezTo>
                        <a:pt x="46" y="140"/>
                        <a:pt x="46" y="140"/>
                        <a:pt x="46" y="140"/>
                      </a:cubicBezTo>
                      <a:cubicBezTo>
                        <a:pt x="46" y="140"/>
                        <a:pt x="45" y="141"/>
                        <a:pt x="46" y="140"/>
                      </a:cubicBezTo>
                      <a:cubicBezTo>
                        <a:pt x="46" y="141"/>
                        <a:pt x="45" y="142"/>
                        <a:pt x="44" y="143"/>
                      </a:cubicBezTo>
                      <a:cubicBezTo>
                        <a:pt x="44" y="143"/>
                        <a:pt x="44" y="143"/>
                        <a:pt x="44" y="143"/>
                      </a:cubicBezTo>
                      <a:cubicBezTo>
                        <a:pt x="44" y="143"/>
                        <a:pt x="44" y="143"/>
                        <a:pt x="44" y="143"/>
                      </a:cubicBezTo>
                      <a:cubicBezTo>
                        <a:pt x="44" y="143"/>
                        <a:pt x="43" y="144"/>
                        <a:pt x="43" y="145"/>
                      </a:cubicBezTo>
                      <a:cubicBezTo>
                        <a:pt x="43" y="144"/>
                        <a:pt x="44" y="144"/>
                        <a:pt x="44" y="143"/>
                      </a:cubicBezTo>
                      <a:cubicBezTo>
                        <a:pt x="44" y="143"/>
                        <a:pt x="44" y="143"/>
                        <a:pt x="44" y="143"/>
                      </a:cubicBezTo>
                      <a:cubicBezTo>
                        <a:pt x="44" y="142"/>
                        <a:pt x="44" y="142"/>
                        <a:pt x="45" y="140"/>
                      </a:cubicBezTo>
                      <a:cubicBezTo>
                        <a:pt x="44" y="142"/>
                        <a:pt x="44" y="142"/>
                        <a:pt x="44" y="142"/>
                      </a:cubicBezTo>
                      <a:cubicBezTo>
                        <a:pt x="44" y="141"/>
                        <a:pt x="45" y="141"/>
                        <a:pt x="45" y="141"/>
                      </a:cubicBezTo>
                      <a:cubicBezTo>
                        <a:pt x="45" y="141"/>
                        <a:pt x="45" y="140"/>
                        <a:pt x="46" y="140"/>
                      </a:cubicBezTo>
                      <a:cubicBezTo>
                        <a:pt x="47" y="139"/>
                        <a:pt x="47" y="138"/>
                        <a:pt x="48" y="138"/>
                      </a:cubicBezTo>
                      <a:cubicBezTo>
                        <a:pt x="48" y="138"/>
                        <a:pt x="48" y="137"/>
                        <a:pt x="49" y="137"/>
                      </a:cubicBezTo>
                      <a:cubicBezTo>
                        <a:pt x="50" y="136"/>
                        <a:pt x="49" y="137"/>
                        <a:pt x="49" y="137"/>
                      </a:cubicBezTo>
                      <a:cubicBezTo>
                        <a:pt x="49" y="137"/>
                        <a:pt x="50" y="136"/>
                        <a:pt x="51" y="136"/>
                      </a:cubicBezTo>
                      <a:cubicBezTo>
                        <a:pt x="53" y="135"/>
                        <a:pt x="52" y="135"/>
                        <a:pt x="53" y="135"/>
                      </a:cubicBezTo>
                      <a:cubicBezTo>
                        <a:pt x="53" y="134"/>
                        <a:pt x="53" y="134"/>
                        <a:pt x="53" y="134"/>
                      </a:cubicBezTo>
                      <a:cubicBezTo>
                        <a:pt x="53" y="134"/>
                        <a:pt x="53" y="134"/>
                        <a:pt x="53" y="134"/>
                      </a:cubicBezTo>
                      <a:cubicBezTo>
                        <a:pt x="52" y="135"/>
                        <a:pt x="51" y="135"/>
                        <a:pt x="50" y="136"/>
                      </a:cubicBezTo>
                      <a:cubicBezTo>
                        <a:pt x="49" y="137"/>
                        <a:pt x="51" y="136"/>
                        <a:pt x="51" y="136"/>
                      </a:cubicBezTo>
                      <a:cubicBezTo>
                        <a:pt x="52" y="135"/>
                        <a:pt x="52" y="135"/>
                        <a:pt x="53" y="135"/>
                      </a:cubicBezTo>
                      <a:cubicBezTo>
                        <a:pt x="53" y="134"/>
                        <a:pt x="53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3" y="134"/>
                        <a:pt x="52" y="135"/>
                        <a:pt x="51" y="135"/>
                      </a:cubicBezTo>
                      <a:cubicBezTo>
                        <a:pt x="50" y="136"/>
                        <a:pt x="51" y="135"/>
                        <a:pt x="52" y="135"/>
                      </a:cubicBezTo>
                      <a:cubicBezTo>
                        <a:pt x="53" y="134"/>
                        <a:pt x="54" y="134"/>
                        <a:pt x="53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6" y="134"/>
                        <a:pt x="57" y="134"/>
                        <a:pt x="57" y="135"/>
                      </a:cubicBezTo>
                      <a:cubicBezTo>
                        <a:pt x="57" y="135"/>
                        <a:pt x="57" y="136"/>
                        <a:pt x="57" y="136"/>
                      </a:cubicBezTo>
                      <a:cubicBezTo>
                        <a:pt x="57" y="137"/>
                        <a:pt x="57" y="137"/>
                        <a:pt x="57" y="137"/>
                      </a:cubicBezTo>
                      <a:cubicBezTo>
                        <a:pt x="57" y="137"/>
                        <a:pt x="57" y="137"/>
                        <a:pt x="57" y="137"/>
                      </a:cubicBezTo>
                      <a:cubicBezTo>
                        <a:pt x="57" y="137"/>
                        <a:pt x="57" y="137"/>
                        <a:pt x="57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55" y="139"/>
                        <a:pt x="55" y="139"/>
                        <a:pt x="54" y="140"/>
                      </a:cubicBezTo>
                      <a:cubicBezTo>
                        <a:pt x="54" y="140"/>
                        <a:pt x="54" y="140"/>
                        <a:pt x="54" y="140"/>
                      </a:cubicBezTo>
                      <a:cubicBezTo>
                        <a:pt x="54" y="140"/>
                        <a:pt x="54" y="140"/>
                        <a:pt x="54" y="140"/>
                      </a:cubicBezTo>
                      <a:cubicBezTo>
                        <a:pt x="54" y="140"/>
                        <a:pt x="54" y="140"/>
                        <a:pt x="54" y="140"/>
                      </a:cubicBez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3" y="142"/>
                        <a:pt x="53" y="142"/>
                        <a:pt x="53" y="142"/>
                      </a:cubicBezTo>
                      <a:cubicBezTo>
                        <a:pt x="53" y="142"/>
                        <a:pt x="53" y="142"/>
                        <a:pt x="53" y="143"/>
                      </a:cubicBezTo>
                      <a:cubicBezTo>
                        <a:pt x="53" y="143"/>
                        <a:pt x="53" y="144"/>
                        <a:pt x="53" y="144"/>
                      </a:cubicBezTo>
                      <a:cubicBezTo>
                        <a:pt x="53" y="144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4" y="145"/>
                        <a:pt x="54" y="145"/>
                        <a:pt x="55" y="145"/>
                      </a:cubicBezTo>
                      <a:cubicBezTo>
                        <a:pt x="55" y="145"/>
                        <a:pt x="55" y="145"/>
                        <a:pt x="55" y="145"/>
                      </a:cubicBezTo>
                      <a:cubicBezTo>
                        <a:pt x="56" y="145"/>
                        <a:pt x="56" y="145"/>
                        <a:pt x="56" y="145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8" y="145"/>
                        <a:pt x="58" y="145"/>
                        <a:pt x="58" y="145"/>
                      </a:cubicBezTo>
                      <a:cubicBezTo>
                        <a:pt x="60" y="146"/>
                        <a:pt x="61" y="146"/>
                        <a:pt x="62" y="147"/>
                      </a:cubicBezTo>
                      <a:cubicBezTo>
                        <a:pt x="63" y="147"/>
                        <a:pt x="63" y="147"/>
                        <a:pt x="63" y="147"/>
                      </a:cubicBezTo>
                      <a:cubicBezTo>
                        <a:pt x="63" y="148"/>
                        <a:pt x="63" y="148"/>
                        <a:pt x="63" y="148"/>
                      </a:cubicBezTo>
                      <a:cubicBezTo>
                        <a:pt x="64" y="148"/>
                        <a:pt x="64" y="148"/>
                        <a:pt x="64" y="148"/>
                      </a:cubicBezTo>
                      <a:cubicBezTo>
                        <a:pt x="65" y="149"/>
                        <a:pt x="65" y="149"/>
                        <a:pt x="65" y="149"/>
                      </a:cubicBezTo>
                      <a:cubicBezTo>
                        <a:pt x="66" y="149"/>
                        <a:pt x="67" y="150"/>
                        <a:pt x="68" y="151"/>
                      </a:cubicBezTo>
                      <a:cubicBezTo>
                        <a:pt x="68" y="152"/>
                        <a:pt x="69" y="152"/>
                        <a:pt x="70" y="153"/>
                      </a:cubicBezTo>
                      <a:cubicBezTo>
                        <a:pt x="70" y="153"/>
                        <a:pt x="70" y="153"/>
                        <a:pt x="70" y="153"/>
                      </a:cubicBezTo>
                      <a:cubicBezTo>
                        <a:pt x="70" y="153"/>
                        <a:pt x="70" y="153"/>
                        <a:pt x="70" y="153"/>
                      </a:cubicBezTo>
                      <a:cubicBezTo>
                        <a:pt x="71" y="154"/>
                        <a:pt x="71" y="154"/>
                        <a:pt x="71" y="154"/>
                      </a:cubicBezTo>
                      <a:cubicBezTo>
                        <a:pt x="72" y="155"/>
                        <a:pt x="72" y="155"/>
                        <a:pt x="72" y="155"/>
                      </a:cubicBezTo>
                      <a:cubicBezTo>
                        <a:pt x="72" y="156"/>
                        <a:pt x="73" y="156"/>
                        <a:pt x="73" y="157"/>
                      </a:cubicBezTo>
                      <a:cubicBezTo>
                        <a:pt x="74" y="157"/>
                        <a:pt x="74" y="157"/>
                        <a:pt x="74" y="157"/>
                      </a:cubicBezTo>
                      <a:cubicBezTo>
                        <a:pt x="73" y="157"/>
                        <a:pt x="73" y="157"/>
                        <a:pt x="73" y="157"/>
                      </a:cubicBezTo>
                      <a:cubicBezTo>
                        <a:pt x="73" y="156"/>
                        <a:pt x="73" y="156"/>
                        <a:pt x="73" y="156"/>
                      </a:cubicBezTo>
                      <a:cubicBezTo>
                        <a:pt x="72" y="156"/>
                        <a:pt x="72" y="156"/>
                        <a:pt x="72" y="156"/>
                      </a:cubicBezTo>
                      <a:cubicBezTo>
                        <a:pt x="72" y="155"/>
                        <a:pt x="71" y="154"/>
                        <a:pt x="70" y="153"/>
                      </a:cubicBezTo>
                      <a:cubicBezTo>
                        <a:pt x="70" y="153"/>
                        <a:pt x="69" y="152"/>
                        <a:pt x="68" y="152"/>
                      </a:cubicBezTo>
                      <a:cubicBezTo>
                        <a:pt x="68" y="151"/>
                        <a:pt x="67" y="151"/>
                        <a:pt x="66" y="150"/>
                      </a:cubicBezTo>
                      <a:cubicBezTo>
                        <a:pt x="66" y="149"/>
                        <a:pt x="65" y="149"/>
                        <a:pt x="64" y="148"/>
                      </a:cubicBezTo>
                      <a:cubicBezTo>
                        <a:pt x="64" y="148"/>
                        <a:pt x="64" y="148"/>
                        <a:pt x="64" y="148"/>
                      </a:cubicBezTo>
                      <a:cubicBezTo>
                        <a:pt x="63" y="148"/>
                        <a:pt x="63" y="148"/>
                        <a:pt x="63" y="148"/>
                      </a:cubicBezTo>
                      <a:cubicBezTo>
                        <a:pt x="63" y="147"/>
                        <a:pt x="63" y="147"/>
                        <a:pt x="63" y="147"/>
                      </a:cubicBezTo>
                      <a:cubicBezTo>
                        <a:pt x="63" y="147"/>
                        <a:pt x="62" y="147"/>
                        <a:pt x="62" y="147"/>
                      </a:cubicBezTo>
                      <a:cubicBezTo>
                        <a:pt x="61" y="146"/>
                        <a:pt x="60" y="146"/>
                        <a:pt x="58" y="145"/>
                      </a:cubicBezTo>
                      <a:cubicBezTo>
                        <a:pt x="58" y="145"/>
                        <a:pt x="57" y="145"/>
                        <a:pt x="57" y="145"/>
                      </a:cubicBezTo>
                      <a:cubicBezTo>
                        <a:pt x="56" y="145"/>
                        <a:pt x="55" y="145"/>
                        <a:pt x="55" y="145"/>
                      </a:cubicBezTo>
                      <a:cubicBezTo>
                        <a:pt x="55" y="145"/>
                        <a:pt x="55" y="145"/>
                        <a:pt x="55" y="145"/>
                      </a:cubicBezTo>
                      <a:cubicBezTo>
                        <a:pt x="54" y="145"/>
                        <a:pt x="54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2" y="145"/>
                        <a:pt x="52" y="144"/>
                      </a:cubicBezTo>
                      <a:cubicBezTo>
                        <a:pt x="52" y="143"/>
                        <a:pt x="52" y="143"/>
                        <a:pt x="52" y="143"/>
                      </a:cubicBezTo>
                      <a:cubicBezTo>
                        <a:pt x="52" y="143"/>
                        <a:pt x="52" y="143"/>
                        <a:pt x="52" y="143"/>
                      </a:cubicBezTo>
                      <a:cubicBezTo>
                        <a:pt x="53" y="142"/>
                        <a:pt x="53" y="142"/>
                        <a:pt x="53" y="142"/>
                      </a:cubicBez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52" y="142"/>
                        <a:pt x="52" y="142"/>
                        <a:pt x="52" y="143"/>
                      </a:cubicBezTo>
                      <a:cubicBezTo>
                        <a:pt x="52" y="143"/>
                        <a:pt x="52" y="144"/>
                        <a:pt x="52" y="144"/>
                      </a:cubicBezTo>
                      <a:cubicBezTo>
                        <a:pt x="52" y="145"/>
                        <a:pt x="52" y="145"/>
                        <a:pt x="52" y="145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4" y="146"/>
                        <a:pt x="54" y="146"/>
                        <a:pt x="55" y="146"/>
                      </a:cubicBezTo>
                      <a:cubicBezTo>
                        <a:pt x="55" y="146"/>
                        <a:pt x="56" y="145"/>
                        <a:pt x="56" y="145"/>
                      </a:cubicBezTo>
                      <a:cubicBezTo>
                        <a:pt x="57" y="145"/>
                        <a:pt x="57" y="145"/>
                        <a:pt x="58" y="146"/>
                      </a:cubicBezTo>
                      <a:cubicBezTo>
                        <a:pt x="59" y="146"/>
                        <a:pt x="60" y="146"/>
                        <a:pt x="61" y="146"/>
                      </a:cubicBezTo>
                      <a:cubicBezTo>
                        <a:pt x="62" y="147"/>
                        <a:pt x="64" y="148"/>
                        <a:pt x="65" y="150"/>
                      </a:cubicBezTo>
                      <a:cubicBezTo>
                        <a:pt x="66" y="150"/>
                        <a:pt x="66" y="150"/>
                        <a:pt x="66" y="150"/>
                      </a:cubicBezTo>
                      <a:cubicBezTo>
                        <a:pt x="67" y="151"/>
                        <a:pt x="68" y="152"/>
                        <a:pt x="69" y="153"/>
                      </a:cubicBezTo>
                      <a:cubicBezTo>
                        <a:pt x="70" y="153"/>
                        <a:pt x="70" y="153"/>
                        <a:pt x="70" y="153"/>
                      </a:cubicBezTo>
                      <a:cubicBezTo>
                        <a:pt x="70" y="154"/>
                        <a:pt x="70" y="154"/>
                        <a:pt x="70" y="154"/>
                      </a:cubicBezTo>
                      <a:cubicBezTo>
                        <a:pt x="71" y="154"/>
                        <a:pt x="71" y="155"/>
                        <a:pt x="72" y="155"/>
                      </a:cubicBezTo>
                      <a:cubicBezTo>
                        <a:pt x="72" y="156"/>
                        <a:pt x="72" y="156"/>
                        <a:pt x="73" y="156"/>
                      </a:cubicBezTo>
                      <a:cubicBezTo>
                        <a:pt x="73" y="157"/>
                        <a:pt x="74" y="157"/>
                        <a:pt x="74" y="158"/>
                      </a:cubicBezTo>
                      <a:cubicBezTo>
                        <a:pt x="75" y="158"/>
                        <a:pt x="75" y="159"/>
                        <a:pt x="75" y="159"/>
                      </a:cubicBezTo>
                      <a:cubicBezTo>
                        <a:pt x="76" y="160"/>
                        <a:pt x="76" y="160"/>
                        <a:pt x="76" y="160"/>
                      </a:cubicBezTo>
                      <a:cubicBezTo>
                        <a:pt x="77" y="160"/>
                        <a:pt x="77" y="160"/>
                        <a:pt x="77" y="160"/>
                      </a:cubicBezTo>
                      <a:cubicBezTo>
                        <a:pt x="77" y="161"/>
                        <a:pt x="78" y="161"/>
                        <a:pt x="78" y="162"/>
                      </a:cubicBezTo>
                      <a:cubicBezTo>
                        <a:pt x="79" y="162"/>
                        <a:pt x="79" y="163"/>
                        <a:pt x="80" y="163"/>
                      </a:cubicBezTo>
                      <a:cubicBezTo>
                        <a:pt x="80" y="164"/>
                        <a:pt x="81" y="164"/>
                        <a:pt x="81" y="165"/>
                      </a:cubicBezTo>
                      <a:cubicBezTo>
                        <a:pt x="82" y="165"/>
                        <a:pt x="82" y="165"/>
                        <a:pt x="83" y="166"/>
                      </a:cubicBezTo>
                      <a:cubicBezTo>
                        <a:pt x="84" y="167"/>
                        <a:pt x="85" y="167"/>
                        <a:pt x="86" y="168"/>
                      </a:cubicBezTo>
                      <a:cubicBezTo>
                        <a:pt x="89" y="170"/>
                        <a:pt x="92" y="171"/>
                        <a:pt x="94" y="173"/>
                      </a:cubicBezTo>
                      <a:cubicBezTo>
                        <a:pt x="97" y="174"/>
                        <a:pt x="101" y="175"/>
                        <a:pt x="104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7" y="178"/>
                        <a:pt x="107" y="179"/>
                        <a:pt x="108" y="179"/>
                      </a:cubicBezTo>
                      <a:cubicBezTo>
                        <a:pt x="108" y="180"/>
                        <a:pt x="109" y="180"/>
                        <a:pt x="109" y="180"/>
                      </a:cubicBezTo>
                      <a:cubicBezTo>
                        <a:pt x="109" y="180"/>
                        <a:pt x="108" y="180"/>
                        <a:pt x="108" y="179"/>
                      </a:cubicBezTo>
                      <a:cubicBezTo>
                        <a:pt x="107" y="178"/>
                        <a:pt x="106" y="178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2" y="176"/>
                        <a:pt x="99" y="175"/>
                        <a:pt x="96" y="174"/>
                      </a:cubicBezTo>
                      <a:cubicBezTo>
                        <a:pt x="92" y="172"/>
                        <a:pt x="89" y="170"/>
                        <a:pt x="84" y="167"/>
                      </a:cubicBezTo>
                      <a:cubicBezTo>
                        <a:pt x="83" y="166"/>
                        <a:pt x="82" y="166"/>
                        <a:pt x="81" y="165"/>
                      </a:cubicBezTo>
                      <a:cubicBezTo>
                        <a:pt x="81" y="164"/>
                        <a:pt x="80" y="164"/>
                        <a:pt x="80" y="163"/>
                      </a:cubicBezTo>
                      <a:cubicBezTo>
                        <a:pt x="79" y="163"/>
                        <a:pt x="79" y="163"/>
                        <a:pt x="79" y="163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8" y="162"/>
                        <a:pt x="77" y="161"/>
                        <a:pt x="77" y="161"/>
                      </a:cubicBezTo>
                      <a:cubicBezTo>
                        <a:pt x="77" y="161"/>
                        <a:pt x="77" y="161"/>
                        <a:pt x="77" y="161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9" y="163"/>
                        <a:pt x="79" y="163"/>
                        <a:pt x="80" y="163"/>
                      </a:cubicBezTo>
                      <a:cubicBezTo>
                        <a:pt x="80" y="164"/>
                        <a:pt x="81" y="165"/>
                        <a:pt x="82" y="165"/>
                      </a:cubicBezTo>
                      <a:cubicBezTo>
                        <a:pt x="83" y="166"/>
                        <a:pt x="83" y="167"/>
                        <a:pt x="84" y="167"/>
                      </a:cubicBezTo>
                      <a:cubicBezTo>
                        <a:pt x="83" y="166"/>
                        <a:pt x="82" y="166"/>
                        <a:pt x="81" y="165"/>
                      </a:cubicBezTo>
                      <a:cubicBezTo>
                        <a:pt x="80" y="164"/>
                        <a:pt x="80" y="164"/>
                        <a:pt x="79" y="163"/>
                      </a:cubicBezTo>
                      <a:cubicBezTo>
                        <a:pt x="77" y="162"/>
                        <a:pt x="77" y="162"/>
                        <a:pt x="77" y="162"/>
                      </a:cubicBezTo>
                      <a:cubicBezTo>
                        <a:pt x="77" y="161"/>
                        <a:pt x="77" y="161"/>
                        <a:pt x="76" y="160"/>
                      </a:cubicBezTo>
                      <a:cubicBezTo>
                        <a:pt x="76" y="160"/>
                        <a:pt x="76" y="160"/>
                        <a:pt x="76" y="160"/>
                      </a:cubicBezTo>
                      <a:cubicBezTo>
                        <a:pt x="76" y="160"/>
                        <a:pt x="76" y="160"/>
                        <a:pt x="76" y="160"/>
                      </a:cubicBezTo>
                      <a:cubicBezTo>
                        <a:pt x="75" y="159"/>
                        <a:pt x="75" y="159"/>
                        <a:pt x="75" y="159"/>
                      </a:cubicBezTo>
                      <a:cubicBezTo>
                        <a:pt x="75" y="159"/>
                        <a:pt x="74" y="158"/>
                        <a:pt x="74" y="158"/>
                      </a:cubicBezTo>
                      <a:cubicBezTo>
                        <a:pt x="73" y="156"/>
                        <a:pt x="73" y="156"/>
                        <a:pt x="73" y="156"/>
                      </a:cubicBezTo>
                      <a:cubicBezTo>
                        <a:pt x="71" y="155"/>
                        <a:pt x="71" y="155"/>
                        <a:pt x="71" y="155"/>
                      </a:cubicBezTo>
                      <a:cubicBezTo>
                        <a:pt x="70" y="154"/>
                        <a:pt x="70" y="154"/>
                        <a:pt x="70" y="154"/>
                      </a:cubicBezTo>
                      <a:cubicBezTo>
                        <a:pt x="70" y="154"/>
                        <a:pt x="70" y="154"/>
                        <a:pt x="70" y="154"/>
                      </a:cubicBezTo>
                      <a:cubicBezTo>
                        <a:pt x="69" y="153"/>
                        <a:pt x="69" y="153"/>
                        <a:pt x="69" y="153"/>
                      </a:cubicBezTo>
                      <a:cubicBezTo>
                        <a:pt x="69" y="153"/>
                        <a:pt x="69" y="153"/>
                        <a:pt x="69" y="153"/>
                      </a:cubicBezTo>
                      <a:cubicBezTo>
                        <a:pt x="68" y="152"/>
                        <a:pt x="67" y="151"/>
                        <a:pt x="66" y="151"/>
                      </a:cubicBezTo>
                      <a:cubicBezTo>
                        <a:pt x="65" y="150"/>
                        <a:pt x="65" y="150"/>
                        <a:pt x="65" y="150"/>
                      </a:cubicBezTo>
                      <a:cubicBezTo>
                        <a:pt x="65" y="149"/>
                        <a:pt x="64" y="149"/>
                        <a:pt x="63" y="148"/>
                      </a:cubicBezTo>
                      <a:cubicBezTo>
                        <a:pt x="62" y="148"/>
                        <a:pt x="61" y="147"/>
                        <a:pt x="60" y="147"/>
                      </a:cubicBezTo>
                      <a:cubicBezTo>
                        <a:pt x="59" y="146"/>
                        <a:pt x="59" y="146"/>
                        <a:pt x="58" y="146"/>
                      </a:cubicBezTo>
                      <a:cubicBezTo>
                        <a:pt x="57" y="146"/>
                        <a:pt x="57" y="146"/>
                        <a:pt x="57" y="146"/>
                      </a:cubicBezTo>
                      <a:cubicBezTo>
                        <a:pt x="56" y="146"/>
                        <a:pt x="56" y="146"/>
                        <a:pt x="56" y="146"/>
                      </a:cubicBezTo>
                      <a:cubicBezTo>
                        <a:pt x="56" y="146"/>
                        <a:pt x="56" y="146"/>
                        <a:pt x="56" y="146"/>
                      </a:cubicBezTo>
                      <a:cubicBezTo>
                        <a:pt x="56" y="146"/>
                        <a:pt x="55" y="146"/>
                        <a:pt x="55" y="146"/>
                      </a:cubicBezTo>
                      <a:cubicBezTo>
                        <a:pt x="55" y="146"/>
                        <a:pt x="55" y="146"/>
                        <a:pt x="55" y="146"/>
                      </a:cubicBezTo>
                      <a:cubicBezTo>
                        <a:pt x="54" y="146"/>
                        <a:pt x="53" y="146"/>
                        <a:pt x="53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5"/>
                        <a:pt x="52" y="145"/>
                        <a:pt x="52" y="144"/>
                      </a:cubicBezTo>
                      <a:cubicBezTo>
                        <a:pt x="52" y="143"/>
                        <a:pt x="52" y="142"/>
                        <a:pt x="52" y="142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52" y="142"/>
                        <a:pt x="52" y="143"/>
                        <a:pt x="52" y="144"/>
                      </a:cubicBezTo>
                      <a:cubicBezTo>
                        <a:pt x="52" y="145"/>
                        <a:pt x="52" y="145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4" y="146"/>
                        <a:pt x="54" y="146"/>
                        <a:pt x="55" y="146"/>
                      </a:cubicBezTo>
                      <a:cubicBezTo>
                        <a:pt x="55" y="146"/>
                        <a:pt x="56" y="146"/>
                        <a:pt x="56" y="146"/>
                      </a:cubicBezTo>
                      <a:cubicBezTo>
                        <a:pt x="57" y="146"/>
                        <a:pt x="57" y="146"/>
                        <a:pt x="58" y="146"/>
                      </a:cubicBezTo>
                      <a:cubicBezTo>
                        <a:pt x="59" y="146"/>
                        <a:pt x="59" y="146"/>
                        <a:pt x="60" y="147"/>
                      </a:cubicBezTo>
                      <a:cubicBezTo>
                        <a:pt x="61" y="147"/>
                        <a:pt x="61" y="147"/>
                        <a:pt x="61" y="147"/>
                      </a:cubicBezTo>
                      <a:cubicBezTo>
                        <a:pt x="62" y="148"/>
                        <a:pt x="62" y="148"/>
                        <a:pt x="62" y="148"/>
                      </a:cubicBezTo>
                      <a:cubicBezTo>
                        <a:pt x="63" y="148"/>
                        <a:pt x="64" y="149"/>
                        <a:pt x="64" y="149"/>
                      </a:cubicBezTo>
                      <a:cubicBezTo>
                        <a:pt x="66" y="151"/>
                        <a:pt x="68" y="152"/>
                        <a:pt x="69" y="154"/>
                      </a:cubicBezTo>
                      <a:cubicBezTo>
                        <a:pt x="67" y="152"/>
                        <a:pt x="65" y="150"/>
                        <a:pt x="63" y="149"/>
                      </a:cubicBezTo>
                      <a:cubicBezTo>
                        <a:pt x="63" y="148"/>
                        <a:pt x="62" y="148"/>
                        <a:pt x="62" y="148"/>
                      </a:cubicBezTo>
                      <a:cubicBezTo>
                        <a:pt x="61" y="147"/>
                        <a:pt x="61" y="147"/>
                        <a:pt x="61" y="147"/>
                      </a:cubicBezTo>
                      <a:cubicBezTo>
                        <a:pt x="60" y="147"/>
                        <a:pt x="60" y="147"/>
                        <a:pt x="60" y="147"/>
                      </a:cubicBezTo>
                      <a:cubicBezTo>
                        <a:pt x="59" y="146"/>
                        <a:pt x="58" y="146"/>
                        <a:pt x="56" y="146"/>
                      </a:cubicBezTo>
                      <a:cubicBezTo>
                        <a:pt x="56" y="146"/>
                        <a:pt x="55" y="146"/>
                        <a:pt x="55" y="146"/>
                      </a:cubicBezTo>
                      <a:cubicBezTo>
                        <a:pt x="55" y="146"/>
                        <a:pt x="55" y="146"/>
                        <a:pt x="55" y="146"/>
                      </a:cubicBezTo>
                      <a:cubicBezTo>
                        <a:pt x="54" y="146"/>
                        <a:pt x="53" y="146"/>
                        <a:pt x="53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5"/>
                        <a:pt x="52" y="145"/>
                      </a:cubicBezTo>
                      <a:cubicBezTo>
                        <a:pt x="52" y="144"/>
                        <a:pt x="52" y="144"/>
                        <a:pt x="52" y="143"/>
                      </a:cubicBezTo>
                      <a:cubicBezTo>
                        <a:pt x="52" y="143"/>
                        <a:pt x="52" y="142"/>
                        <a:pt x="52" y="142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51" y="142"/>
                        <a:pt x="51" y="143"/>
                        <a:pt x="51" y="144"/>
                      </a:cubicBezTo>
                      <a:cubicBezTo>
                        <a:pt x="51" y="145"/>
                        <a:pt x="51" y="145"/>
                        <a:pt x="52" y="146"/>
                      </a:cubicBezTo>
                      <a:cubicBezTo>
                        <a:pt x="52" y="146"/>
                        <a:pt x="52" y="146"/>
                        <a:pt x="52" y="147"/>
                      </a:cubicBezTo>
                      <a:cubicBezTo>
                        <a:pt x="53" y="147"/>
                        <a:pt x="53" y="147"/>
                        <a:pt x="53" y="147"/>
                      </a:cubicBezTo>
                      <a:cubicBezTo>
                        <a:pt x="54" y="147"/>
                        <a:pt x="54" y="147"/>
                        <a:pt x="55" y="147"/>
                      </a:cubicBezTo>
                      <a:cubicBezTo>
                        <a:pt x="55" y="147"/>
                        <a:pt x="55" y="147"/>
                        <a:pt x="55" y="147"/>
                      </a:cubicBezTo>
                      <a:cubicBezTo>
                        <a:pt x="55" y="146"/>
                        <a:pt x="56" y="146"/>
                        <a:pt x="56" y="146"/>
                      </a:cubicBezTo>
                      <a:cubicBezTo>
                        <a:pt x="57" y="146"/>
                        <a:pt x="58" y="146"/>
                        <a:pt x="58" y="147"/>
                      </a:cubicBezTo>
                      <a:cubicBezTo>
                        <a:pt x="58" y="147"/>
                        <a:pt x="59" y="147"/>
                        <a:pt x="59" y="147"/>
                      </a:cubicBezTo>
                      <a:cubicBezTo>
                        <a:pt x="60" y="147"/>
                        <a:pt x="60" y="147"/>
                        <a:pt x="60" y="147"/>
                      </a:cubicBezTo>
                      <a:cubicBezTo>
                        <a:pt x="60" y="147"/>
                        <a:pt x="60" y="147"/>
                        <a:pt x="60" y="147"/>
                      </a:cubicBezTo>
                      <a:cubicBezTo>
                        <a:pt x="60" y="147"/>
                        <a:pt x="61" y="147"/>
                        <a:pt x="61" y="148"/>
                      </a:cubicBezTo>
                      <a:cubicBezTo>
                        <a:pt x="63" y="149"/>
                        <a:pt x="64" y="150"/>
                        <a:pt x="66" y="151"/>
                      </a:cubicBezTo>
                      <a:cubicBezTo>
                        <a:pt x="67" y="152"/>
                        <a:pt x="69" y="153"/>
                        <a:pt x="70" y="155"/>
                      </a:cubicBezTo>
                      <a:cubicBezTo>
                        <a:pt x="73" y="158"/>
                        <a:pt x="73" y="158"/>
                        <a:pt x="73" y="158"/>
                      </a:cubicBezTo>
                      <a:cubicBezTo>
                        <a:pt x="74" y="159"/>
                        <a:pt x="75" y="160"/>
                        <a:pt x="76" y="161"/>
                      </a:cubicBezTo>
                      <a:cubicBezTo>
                        <a:pt x="77" y="162"/>
                        <a:pt x="77" y="162"/>
                        <a:pt x="77" y="162"/>
                      </a:cubicBezTo>
                      <a:cubicBezTo>
                        <a:pt x="77" y="163"/>
                        <a:pt x="77" y="163"/>
                        <a:pt x="77" y="163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8" y="164"/>
                        <a:pt x="79" y="165"/>
                        <a:pt x="80" y="165"/>
                      </a:cubicBezTo>
                      <a:cubicBezTo>
                        <a:pt x="84" y="168"/>
                        <a:pt x="87" y="170"/>
                        <a:pt x="91" y="173"/>
                      </a:cubicBezTo>
                      <a:cubicBezTo>
                        <a:pt x="96" y="175"/>
                        <a:pt x="101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7" y="180"/>
                        <a:pt x="108" y="181"/>
                        <a:pt x="110" y="182"/>
                      </a:cubicBezTo>
                      <a:cubicBezTo>
                        <a:pt x="111" y="183"/>
                        <a:pt x="112" y="184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3" y="185"/>
                        <a:pt x="112" y="184"/>
                        <a:pt x="111" y="183"/>
                      </a:cubicBezTo>
                      <a:cubicBezTo>
                        <a:pt x="112" y="184"/>
                        <a:pt x="112" y="184"/>
                        <a:pt x="112" y="184"/>
                      </a:cubicBezTo>
                      <a:cubicBezTo>
                        <a:pt x="111" y="184"/>
                        <a:pt x="111" y="183"/>
                        <a:pt x="110" y="183"/>
                      </a:cubicBezTo>
                      <a:cubicBezTo>
                        <a:pt x="109" y="182"/>
                        <a:pt x="109" y="181"/>
                        <a:pt x="108" y="181"/>
                      </a:cubicBezTo>
                      <a:cubicBezTo>
                        <a:pt x="107" y="180"/>
                        <a:pt x="106" y="178"/>
                        <a:pt x="105" y="177"/>
                      </a:cubicBezTo>
                      <a:cubicBezTo>
                        <a:pt x="104" y="177"/>
                        <a:pt x="104" y="177"/>
                        <a:pt x="104" y="177"/>
                      </a:cubicBezTo>
                      <a:cubicBezTo>
                        <a:pt x="101" y="177"/>
                        <a:pt x="98" y="176"/>
                        <a:pt x="95" y="174"/>
                      </a:cubicBezTo>
                      <a:cubicBezTo>
                        <a:pt x="95" y="174"/>
                        <a:pt x="95" y="174"/>
                        <a:pt x="95" y="174"/>
                      </a:cubicBezTo>
                      <a:cubicBezTo>
                        <a:pt x="94" y="174"/>
                        <a:pt x="94" y="174"/>
                        <a:pt x="93" y="174"/>
                      </a:cubicBezTo>
                      <a:cubicBezTo>
                        <a:pt x="93" y="173"/>
                        <a:pt x="93" y="173"/>
                        <a:pt x="93" y="173"/>
                      </a:cubicBezTo>
                      <a:cubicBezTo>
                        <a:pt x="93" y="173"/>
                        <a:pt x="93" y="173"/>
                        <a:pt x="93" y="173"/>
                      </a:cubicBezTo>
                      <a:cubicBezTo>
                        <a:pt x="93" y="173"/>
                        <a:pt x="93" y="173"/>
                        <a:pt x="93" y="173"/>
                      </a:cubicBezTo>
                      <a:cubicBezTo>
                        <a:pt x="92" y="173"/>
                        <a:pt x="92" y="173"/>
                        <a:pt x="92" y="173"/>
                      </a:cubicBezTo>
                      <a:cubicBezTo>
                        <a:pt x="92" y="173"/>
                        <a:pt x="92" y="173"/>
                        <a:pt x="92" y="173"/>
                      </a:cubicBezTo>
                      <a:cubicBezTo>
                        <a:pt x="92" y="173"/>
                        <a:pt x="92" y="173"/>
                        <a:pt x="93" y="173"/>
                      </a:cubicBezTo>
                      <a:cubicBezTo>
                        <a:pt x="94" y="174"/>
                        <a:pt x="95" y="174"/>
                        <a:pt x="97" y="175"/>
                      </a:cubicBezTo>
                      <a:cubicBezTo>
                        <a:pt x="99" y="176"/>
                        <a:pt x="101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5" y="178"/>
                        <a:pt x="106" y="179"/>
                        <a:pt x="107" y="179"/>
                      </a:cubicBezTo>
                      <a:cubicBezTo>
                        <a:pt x="107" y="180"/>
                        <a:pt x="107" y="180"/>
                        <a:pt x="107" y="180"/>
                      </a:cubicBezTo>
                      <a:cubicBezTo>
                        <a:pt x="108" y="181"/>
                        <a:pt x="109" y="181"/>
                        <a:pt x="110" y="182"/>
                      </a:cubicBezTo>
                      <a:cubicBezTo>
                        <a:pt x="111" y="183"/>
                        <a:pt x="113" y="184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4" y="188"/>
                        <a:pt x="114" y="188"/>
                        <a:pt x="114" y="189"/>
                      </a:cubicBezTo>
                      <a:cubicBezTo>
                        <a:pt x="113" y="189"/>
                        <a:pt x="113" y="190"/>
                        <a:pt x="113" y="191"/>
                      </a:cubicBezTo>
                      <a:cubicBezTo>
                        <a:pt x="112" y="192"/>
                        <a:pt x="111" y="194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0" y="196"/>
                        <a:pt x="109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7" y="196"/>
                        <a:pt x="107" y="196"/>
                        <a:pt x="107" y="196"/>
                      </a:cubicBezTo>
                      <a:cubicBezTo>
                        <a:pt x="106" y="196"/>
                        <a:pt x="106" y="196"/>
                        <a:pt x="105" y="196"/>
                      </a:cubicBezTo>
                      <a:cubicBezTo>
                        <a:pt x="104" y="196"/>
                        <a:pt x="103" y="196"/>
                        <a:pt x="102" y="197"/>
                      </a:cubicBezTo>
                      <a:cubicBezTo>
                        <a:pt x="103" y="197"/>
                        <a:pt x="103" y="196"/>
                        <a:pt x="103" y="196"/>
                      </a:cubicBezTo>
                      <a:cubicBezTo>
                        <a:pt x="104" y="196"/>
                        <a:pt x="105" y="196"/>
                        <a:pt x="105" y="196"/>
                      </a:cubicBezTo>
                      <a:cubicBezTo>
                        <a:pt x="106" y="196"/>
                        <a:pt x="106" y="196"/>
                        <a:pt x="107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9" y="196"/>
                        <a:pt x="110" y="196"/>
                        <a:pt x="110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5"/>
                        <a:pt x="112" y="194"/>
                        <a:pt x="112" y="194"/>
                      </a:cubicBezTo>
                      <a:cubicBezTo>
                        <a:pt x="112" y="191"/>
                        <a:pt x="113" y="191"/>
                        <a:pt x="112" y="192"/>
                      </a:cubicBezTo>
                      <a:cubicBezTo>
                        <a:pt x="112" y="192"/>
                        <a:pt x="112" y="194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0" y="196"/>
                        <a:pt x="109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9" y="196"/>
                        <a:pt x="110" y="196"/>
                        <a:pt x="110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2" y="195"/>
                        <a:pt x="112" y="195"/>
                        <a:pt x="112" y="195"/>
                      </a:cubicBezTo>
                      <a:cubicBezTo>
                        <a:pt x="112" y="195"/>
                        <a:pt x="111" y="196"/>
                        <a:pt x="111" y="196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0" y="197"/>
                        <a:pt x="110" y="197"/>
                        <a:pt x="110" y="197"/>
                      </a:cubicBezTo>
                      <a:cubicBezTo>
                        <a:pt x="110" y="197"/>
                        <a:pt x="110" y="197"/>
                        <a:pt x="110" y="197"/>
                      </a:cubicBezTo>
                      <a:cubicBezTo>
                        <a:pt x="109" y="196"/>
                        <a:pt x="109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7" y="196"/>
                        <a:pt x="107" y="196"/>
                        <a:pt x="107" y="196"/>
                      </a:cubicBezTo>
                      <a:cubicBezTo>
                        <a:pt x="107" y="196"/>
                        <a:pt x="107" y="196"/>
                        <a:pt x="106" y="196"/>
                      </a:cubicBezTo>
                      <a:cubicBezTo>
                        <a:pt x="106" y="196"/>
                        <a:pt x="105" y="196"/>
                        <a:pt x="105" y="196"/>
                      </a:cubicBezTo>
                      <a:cubicBezTo>
                        <a:pt x="105" y="196"/>
                        <a:pt x="105" y="196"/>
                        <a:pt x="105" y="196"/>
                      </a:cubicBezTo>
                      <a:cubicBezTo>
                        <a:pt x="106" y="197"/>
                        <a:pt x="106" y="197"/>
                        <a:pt x="107" y="197"/>
                      </a:cubicBezTo>
                      <a:cubicBezTo>
                        <a:pt x="108" y="198"/>
                        <a:pt x="108" y="198"/>
                        <a:pt x="108" y="198"/>
                      </a:cubicBezTo>
                      <a:cubicBezTo>
                        <a:pt x="108" y="198"/>
                        <a:pt x="108" y="198"/>
                        <a:pt x="108" y="198"/>
                      </a:cubicBezTo>
                      <a:cubicBezTo>
                        <a:pt x="109" y="199"/>
                        <a:pt x="109" y="199"/>
                        <a:pt x="109" y="199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199"/>
                        <a:pt x="109" y="199"/>
                        <a:pt x="108" y="198"/>
                      </a:cubicBezTo>
                      <a:cubicBezTo>
                        <a:pt x="108" y="198"/>
                        <a:pt x="108" y="198"/>
                        <a:pt x="108" y="198"/>
                      </a:cubicBezTo>
                      <a:cubicBezTo>
                        <a:pt x="107" y="197"/>
                        <a:pt x="107" y="197"/>
                        <a:pt x="106" y="197"/>
                      </a:cubicBezTo>
                      <a:cubicBezTo>
                        <a:pt x="106" y="197"/>
                        <a:pt x="105" y="196"/>
                        <a:pt x="105" y="196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5" y="197"/>
                        <a:pt x="105" y="197"/>
                        <a:pt x="105" y="197"/>
                      </a:cubicBezTo>
                      <a:cubicBezTo>
                        <a:pt x="105" y="197"/>
                        <a:pt x="106" y="197"/>
                        <a:pt x="106" y="197"/>
                      </a:cubicBezTo>
                      <a:cubicBezTo>
                        <a:pt x="107" y="197"/>
                        <a:pt x="107" y="197"/>
                        <a:pt x="108" y="198"/>
                      </a:cubicBezTo>
                      <a:cubicBezTo>
                        <a:pt x="108" y="199"/>
                        <a:pt x="108" y="199"/>
                        <a:pt x="108" y="199"/>
                      </a:cubicBezTo>
                      <a:cubicBezTo>
                        <a:pt x="108" y="199"/>
                        <a:pt x="109" y="199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1"/>
                        <a:pt x="109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199"/>
                        <a:pt x="108" y="199"/>
                        <a:pt x="107" y="198"/>
                      </a:cubicBezTo>
                      <a:cubicBezTo>
                        <a:pt x="107" y="198"/>
                        <a:pt x="107" y="198"/>
                        <a:pt x="107" y="198"/>
                      </a:cubicBezTo>
                      <a:cubicBezTo>
                        <a:pt x="106" y="197"/>
                        <a:pt x="106" y="197"/>
                        <a:pt x="106" y="197"/>
                      </a:cubicBezTo>
                      <a:cubicBezTo>
                        <a:pt x="106" y="197"/>
                        <a:pt x="105" y="197"/>
                        <a:pt x="105" y="197"/>
                      </a:cubicBezTo>
                      <a:cubicBezTo>
                        <a:pt x="104" y="197"/>
                        <a:pt x="104" y="197"/>
                        <a:pt x="103" y="197"/>
                      </a:cubicBezTo>
                      <a:cubicBezTo>
                        <a:pt x="103" y="197"/>
                        <a:pt x="102" y="197"/>
                        <a:pt x="102" y="198"/>
                      </a:cubicBezTo>
                      <a:cubicBezTo>
                        <a:pt x="101" y="198"/>
                        <a:pt x="101" y="198"/>
                        <a:pt x="101" y="198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102" y="198"/>
                        <a:pt x="103" y="197"/>
                        <a:pt x="104" y="197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5" y="197"/>
                        <a:pt x="105" y="197"/>
                        <a:pt x="105" y="197"/>
                      </a:cubicBezTo>
                      <a:cubicBezTo>
                        <a:pt x="106" y="197"/>
                        <a:pt x="106" y="198"/>
                        <a:pt x="106" y="198"/>
                      </a:cubicBezTo>
                      <a:cubicBezTo>
                        <a:pt x="107" y="199"/>
                        <a:pt x="107" y="199"/>
                        <a:pt x="107" y="199"/>
                      </a:cubicBezTo>
                      <a:cubicBezTo>
                        <a:pt x="108" y="199"/>
                        <a:pt x="108" y="199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7" y="202"/>
                        <a:pt x="107" y="202"/>
                        <a:pt x="107" y="202"/>
                      </a:cubicBezTo>
                      <a:cubicBezTo>
                        <a:pt x="107" y="202"/>
                        <a:pt x="107" y="202"/>
                        <a:pt x="107" y="202"/>
                      </a:cubicBezTo>
                      <a:cubicBezTo>
                        <a:pt x="107" y="202"/>
                        <a:pt x="107" y="202"/>
                        <a:pt x="107" y="202"/>
                      </a:cubicBezTo>
                      <a:cubicBezTo>
                        <a:pt x="107" y="203"/>
                        <a:pt x="107" y="204"/>
                        <a:pt x="107" y="204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6" y="206"/>
                        <a:pt x="106" y="206"/>
                        <a:pt x="106" y="206"/>
                      </a:cubicBezTo>
                      <a:cubicBezTo>
                        <a:pt x="106" y="206"/>
                        <a:pt x="106" y="206"/>
                        <a:pt x="106" y="207"/>
                      </a:cubicBezTo>
                      <a:cubicBezTo>
                        <a:pt x="105" y="207"/>
                        <a:pt x="104" y="207"/>
                        <a:pt x="104" y="208"/>
                      </a:cubicBezTo>
                      <a:cubicBezTo>
                        <a:pt x="103" y="208"/>
                        <a:pt x="103" y="208"/>
                        <a:pt x="102" y="208"/>
                      </a:cubicBezTo>
                      <a:cubicBezTo>
                        <a:pt x="101" y="208"/>
                        <a:pt x="101" y="208"/>
                        <a:pt x="101" y="208"/>
                      </a:cubicBezTo>
                      <a:cubicBezTo>
                        <a:pt x="100" y="209"/>
                        <a:pt x="99" y="209"/>
                        <a:pt x="98" y="210"/>
                      </a:cubicBezTo>
                      <a:cubicBezTo>
                        <a:pt x="96" y="211"/>
                        <a:pt x="95" y="212"/>
                        <a:pt x="95" y="214"/>
                      </a:cubicBezTo>
                      <a:cubicBezTo>
                        <a:pt x="95" y="214"/>
                        <a:pt x="95" y="214"/>
                        <a:pt x="95" y="214"/>
                      </a:cubicBezTo>
                      <a:cubicBezTo>
                        <a:pt x="95" y="214"/>
                        <a:pt x="95" y="215"/>
                        <a:pt x="95" y="215"/>
                      </a:cubicBezTo>
                      <a:cubicBezTo>
                        <a:pt x="95" y="215"/>
                        <a:pt x="95" y="215"/>
                        <a:pt x="95" y="215"/>
                      </a:cubicBezTo>
                      <a:cubicBezTo>
                        <a:pt x="95" y="214"/>
                        <a:pt x="95" y="214"/>
                        <a:pt x="95" y="214"/>
                      </a:cubicBezTo>
                      <a:cubicBezTo>
                        <a:pt x="95" y="214"/>
                        <a:pt x="95" y="214"/>
                        <a:pt x="95" y="214"/>
                      </a:cubicBezTo>
                      <a:cubicBezTo>
                        <a:pt x="96" y="212"/>
                        <a:pt x="97" y="211"/>
                        <a:pt x="98" y="210"/>
                      </a:cubicBezTo>
                      <a:cubicBezTo>
                        <a:pt x="99" y="209"/>
                        <a:pt x="100" y="209"/>
                        <a:pt x="102" y="208"/>
                      </a:cubicBezTo>
                      <a:cubicBezTo>
                        <a:pt x="102" y="208"/>
                        <a:pt x="102" y="208"/>
                        <a:pt x="103" y="208"/>
                      </a:cubicBezTo>
                      <a:cubicBezTo>
                        <a:pt x="103" y="208"/>
                        <a:pt x="103" y="208"/>
                        <a:pt x="104" y="208"/>
                      </a:cubicBezTo>
                      <a:cubicBezTo>
                        <a:pt x="105" y="208"/>
                        <a:pt x="105" y="207"/>
                        <a:pt x="106" y="207"/>
                      </a:cubicBezTo>
                      <a:cubicBezTo>
                        <a:pt x="106" y="206"/>
                        <a:pt x="107" y="206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4"/>
                        <a:pt x="107" y="204"/>
                        <a:pt x="107" y="204"/>
                      </a:cubicBezTo>
                      <a:cubicBezTo>
                        <a:pt x="107" y="204"/>
                        <a:pt x="107" y="203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4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7" y="206"/>
                        <a:pt x="107" y="206"/>
                        <a:pt x="107" y="206"/>
                      </a:cubicBezTo>
                      <a:cubicBezTo>
                        <a:pt x="107" y="206"/>
                        <a:pt x="107" y="206"/>
                        <a:pt x="107" y="206"/>
                      </a:cubicBezTo>
                      <a:cubicBezTo>
                        <a:pt x="107" y="207"/>
                        <a:pt x="107" y="207"/>
                        <a:pt x="106" y="207"/>
                      </a:cubicBezTo>
                      <a:cubicBezTo>
                        <a:pt x="105" y="208"/>
                        <a:pt x="105" y="208"/>
                        <a:pt x="104" y="209"/>
                      </a:cubicBezTo>
                      <a:cubicBezTo>
                        <a:pt x="103" y="209"/>
                        <a:pt x="103" y="209"/>
                        <a:pt x="103" y="209"/>
                      </a:cubicBezTo>
                      <a:cubicBezTo>
                        <a:pt x="102" y="209"/>
                        <a:pt x="102" y="209"/>
                        <a:pt x="102" y="209"/>
                      </a:cubicBezTo>
                      <a:cubicBezTo>
                        <a:pt x="100" y="210"/>
                        <a:pt x="98" y="211"/>
                        <a:pt x="97" y="212"/>
                      </a:cubicBezTo>
                      <a:cubicBezTo>
                        <a:pt x="97" y="212"/>
                        <a:pt x="96" y="213"/>
                        <a:pt x="96" y="213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5"/>
                        <a:pt x="96" y="215"/>
                        <a:pt x="96" y="215"/>
                      </a:cubicBezTo>
                      <a:cubicBezTo>
                        <a:pt x="96" y="214"/>
                        <a:pt x="97" y="214"/>
                        <a:pt x="98" y="213"/>
                      </a:cubicBezTo>
                      <a:cubicBezTo>
                        <a:pt x="99" y="213"/>
                        <a:pt x="99" y="213"/>
                        <a:pt x="99" y="213"/>
                      </a:cubicBezTo>
                      <a:cubicBezTo>
                        <a:pt x="100" y="212"/>
                        <a:pt x="100" y="212"/>
                        <a:pt x="100" y="212"/>
                      </a:cubicBezTo>
                      <a:cubicBezTo>
                        <a:pt x="101" y="212"/>
                        <a:pt x="101" y="212"/>
                        <a:pt x="102" y="211"/>
                      </a:cubicBezTo>
                      <a:cubicBezTo>
                        <a:pt x="103" y="211"/>
                        <a:pt x="105" y="211"/>
                        <a:pt x="106" y="211"/>
                      </a:cubicBezTo>
                      <a:cubicBezTo>
                        <a:pt x="106" y="211"/>
                        <a:pt x="107" y="211"/>
                        <a:pt x="108" y="210"/>
                      </a:cubicBezTo>
                      <a:cubicBezTo>
                        <a:pt x="108" y="210"/>
                        <a:pt x="108" y="210"/>
                        <a:pt x="108" y="210"/>
                      </a:cubicBezTo>
                      <a:cubicBezTo>
                        <a:pt x="109" y="211"/>
                        <a:pt x="109" y="211"/>
                        <a:pt x="109" y="211"/>
                      </a:cubicBezTo>
                      <a:cubicBezTo>
                        <a:pt x="113" y="211"/>
                        <a:pt x="116" y="211"/>
                        <a:pt x="118" y="212"/>
                      </a:cubicBezTo>
                      <a:cubicBezTo>
                        <a:pt x="118" y="212"/>
                        <a:pt x="119" y="212"/>
                        <a:pt x="119" y="212"/>
                      </a:cubicBezTo>
                      <a:cubicBezTo>
                        <a:pt x="119" y="213"/>
                        <a:pt x="119" y="213"/>
                        <a:pt x="119" y="213"/>
                      </a:cubicBezTo>
                      <a:cubicBezTo>
                        <a:pt x="120" y="213"/>
                        <a:pt x="120" y="213"/>
                        <a:pt x="120" y="213"/>
                      </a:cubicBezTo>
                      <a:cubicBezTo>
                        <a:pt x="120" y="213"/>
                        <a:pt x="120" y="213"/>
                        <a:pt x="120" y="213"/>
                      </a:cubicBezTo>
                      <a:cubicBezTo>
                        <a:pt x="121" y="213"/>
                        <a:pt x="122" y="214"/>
                        <a:pt x="123" y="214"/>
                      </a:cubicBezTo>
                      <a:cubicBezTo>
                        <a:pt x="123" y="215"/>
                        <a:pt x="123" y="215"/>
                        <a:pt x="123" y="215"/>
                      </a:cubicBezTo>
                      <a:cubicBezTo>
                        <a:pt x="123" y="215"/>
                        <a:pt x="123" y="215"/>
                        <a:pt x="123" y="215"/>
                      </a:cubicBezTo>
                      <a:cubicBezTo>
                        <a:pt x="124" y="215"/>
                        <a:pt x="124" y="215"/>
                        <a:pt x="124" y="215"/>
                      </a:cubicBezTo>
                      <a:cubicBezTo>
                        <a:pt x="125" y="216"/>
                        <a:pt x="125" y="216"/>
                        <a:pt x="125" y="216"/>
                      </a:cubicBezTo>
                      <a:cubicBezTo>
                        <a:pt x="125" y="216"/>
                        <a:pt x="125" y="216"/>
                        <a:pt x="125" y="216"/>
                      </a:cubicBezTo>
                      <a:cubicBezTo>
                        <a:pt x="126" y="217"/>
                        <a:pt x="127" y="217"/>
                        <a:pt x="127" y="218"/>
                      </a:cubicBezTo>
                      <a:cubicBezTo>
                        <a:pt x="128" y="218"/>
                        <a:pt x="128" y="218"/>
                        <a:pt x="128" y="218"/>
                      </a:cubicBezTo>
                      <a:cubicBezTo>
                        <a:pt x="128" y="218"/>
                        <a:pt x="128" y="218"/>
                        <a:pt x="128" y="218"/>
                      </a:cubicBezTo>
                      <a:cubicBezTo>
                        <a:pt x="128" y="218"/>
                        <a:pt x="128" y="218"/>
                        <a:pt x="128" y="218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6"/>
                        <a:pt x="128" y="216"/>
                        <a:pt x="128" y="215"/>
                      </a:cubicBezTo>
                      <a:cubicBezTo>
                        <a:pt x="127" y="215"/>
                        <a:pt x="127" y="215"/>
                        <a:pt x="127" y="215"/>
                      </a:cubicBezTo>
                      <a:cubicBezTo>
                        <a:pt x="127" y="214"/>
                        <a:pt x="127" y="214"/>
                        <a:pt x="127" y="214"/>
                      </a:cubicBezTo>
                      <a:cubicBezTo>
                        <a:pt x="127" y="214"/>
                        <a:pt x="127" y="214"/>
                        <a:pt x="127" y="214"/>
                      </a:cubicBezTo>
                      <a:cubicBezTo>
                        <a:pt x="127" y="214"/>
                        <a:pt x="127" y="214"/>
                        <a:pt x="127" y="214"/>
                      </a:cubicBezTo>
                      <a:cubicBezTo>
                        <a:pt x="127" y="214"/>
                        <a:pt x="126" y="213"/>
                        <a:pt x="126" y="213"/>
                      </a:cubicBezTo>
                      <a:cubicBezTo>
                        <a:pt x="126" y="212"/>
                        <a:pt x="125" y="212"/>
                        <a:pt x="125" y="212"/>
                      </a:cubicBezTo>
                      <a:cubicBezTo>
                        <a:pt x="125" y="212"/>
                        <a:pt x="124" y="212"/>
                        <a:pt x="124" y="212"/>
                      </a:cubicBezTo>
                      <a:cubicBezTo>
                        <a:pt x="123" y="212"/>
                        <a:pt x="122" y="212"/>
                        <a:pt x="122" y="212"/>
                      </a:cubicBezTo>
                      <a:cubicBezTo>
                        <a:pt x="122" y="212"/>
                        <a:pt x="122" y="212"/>
                        <a:pt x="122" y="212"/>
                      </a:cubicBezTo>
                      <a:cubicBezTo>
                        <a:pt x="121" y="211"/>
                        <a:pt x="121" y="211"/>
                        <a:pt x="121" y="211"/>
                      </a:cubicBezTo>
                      <a:cubicBezTo>
                        <a:pt x="121" y="211"/>
                        <a:pt x="121" y="211"/>
                        <a:pt x="121" y="211"/>
                      </a:cubicBezTo>
                      <a:cubicBezTo>
                        <a:pt x="121" y="210"/>
                        <a:pt x="121" y="210"/>
                        <a:pt x="121" y="210"/>
                      </a:cubicBezTo>
                      <a:cubicBezTo>
                        <a:pt x="122" y="210"/>
                        <a:pt x="122" y="210"/>
                        <a:pt x="122" y="210"/>
                      </a:cubicBezTo>
                      <a:cubicBezTo>
                        <a:pt x="122" y="210"/>
                        <a:pt x="122" y="210"/>
                        <a:pt x="122" y="210"/>
                      </a:cubicBezTo>
                      <a:cubicBezTo>
                        <a:pt x="122" y="210"/>
                        <a:pt x="122" y="210"/>
                        <a:pt x="122" y="210"/>
                      </a:cubicBezTo>
                      <a:cubicBezTo>
                        <a:pt x="122" y="209"/>
                        <a:pt x="122" y="209"/>
                        <a:pt x="123" y="209"/>
                      </a:cubicBezTo>
                      <a:cubicBezTo>
                        <a:pt x="122" y="209"/>
                        <a:pt x="122" y="209"/>
                        <a:pt x="122" y="209"/>
                      </a:cubicBezTo>
                      <a:cubicBezTo>
                        <a:pt x="123" y="209"/>
                        <a:pt x="123" y="209"/>
                        <a:pt x="123" y="209"/>
                      </a:cubicBezTo>
                      <a:cubicBezTo>
                        <a:pt x="122" y="209"/>
                        <a:pt x="122" y="209"/>
                        <a:pt x="122" y="209"/>
                      </a:cubicBezTo>
                      <a:cubicBezTo>
                        <a:pt x="121" y="209"/>
                        <a:pt x="121" y="209"/>
                        <a:pt x="121" y="209"/>
                      </a:cubicBezTo>
                      <a:cubicBezTo>
                        <a:pt x="120" y="209"/>
                        <a:pt x="120" y="209"/>
                        <a:pt x="120" y="209"/>
                      </a:cubicBezTo>
                      <a:cubicBezTo>
                        <a:pt x="120" y="209"/>
                        <a:pt x="120" y="209"/>
                        <a:pt x="120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8" y="209"/>
                        <a:pt x="117" y="209"/>
                      </a:cubicBezTo>
                      <a:cubicBezTo>
                        <a:pt x="117" y="210"/>
                        <a:pt x="116" y="210"/>
                        <a:pt x="116" y="210"/>
                      </a:cubicBezTo>
                      <a:cubicBezTo>
                        <a:pt x="115" y="210"/>
                        <a:pt x="115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3" y="210"/>
                        <a:pt x="113" y="210"/>
                        <a:pt x="113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5" y="210"/>
                        <a:pt x="115" y="210"/>
                        <a:pt x="116" y="210"/>
                      </a:cubicBezTo>
                      <a:cubicBezTo>
                        <a:pt x="116" y="210"/>
                        <a:pt x="117" y="210"/>
                        <a:pt x="117" y="210"/>
                      </a:cubicBezTo>
                      <a:cubicBezTo>
                        <a:pt x="118" y="209"/>
                        <a:pt x="118" y="209"/>
                        <a:pt x="118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20" y="209"/>
                        <a:pt x="120" y="209"/>
                        <a:pt x="120" y="209"/>
                      </a:cubicBezTo>
                      <a:cubicBezTo>
                        <a:pt x="121" y="209"/>
                        <a:pt x="121" y="209"/>
                        <a:pt x="121" y="209"/>
                      </a:cubicBezTo>
                      <a:cubicBezTo>
                        <a:pt x="121" y="209"/>
                        <a:pt x="121" y="209"/>
                        <a:pt x="121" y="209"/>
                      </a:cubicBezTo>
                      <a:cubicBezTo>
                        <a:pt x="122" y="209"/>
                        <a:pt x="122" y="209"/>
                        <a:pt x="122" y="209"/>
                      </a:cubicBezTo>
                      <a:cubicBezTo>
                        <a:pt x="122" y="209"/>
                        <a:pt x="121" y="209"/>
                        <a:pt x="121" y="209"/>
                      </a:cubicBezTo>
                      <a:cubicBezTo>
                        <a:pt x="121" y="209"/>
                        <a:pt x="120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8" y="209"/>
                        <a:pt x="118" y="209"/>
                        <a:pt x="118" y="209"/>
                      </a:cubicBezTo>
                      <a:cubicBezTo>
                        <a:pt x="118" y="209"/>
                        <a:pt x="117" y="210"/>
                        <a:pt x="117" y="210"/>
                      </a:cubicBezTo>
                      <a:cubicBezTo>
                        <a:pt x="117" y="210"/>
                        <a:pt x="116" y="210"/>
                        <a:pt x="116" y="210"/>
                      </a:cubicBezTo>
                      <a:cubicBezTo>
                        <a:pt x="115" y="210"/>
                        <a:pt x="115" y="210"/>
                        <a:pt x="115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3" y="210"/>
                        <a:pt x="112" y="210"/>
                        <a:pt x="112" y="209"/>
                      </a:cubicBezTo>
                      <a:cubicBezTo>
                        <a:pt x="112" y="208"/>
                        <a:pt x="112" y="208"/>
                        <a:pt x="112" y="208"/>
                      </a:cubicBezTo>
                      <a:cubicBezTo>
                        <a:pt x="112" y="208"/>
                        <a:pt x="112" y="208"/>
                        <a:pt x="112" y="208"/>
                      </a:cubicBezTo>
                      <a:cubicBezTo>
                        <a:pt x="112" y="207"/>
                        <a:pt x="112" y="206"/>
                        <a:pt x="112" y="205"/>
                      </a:cubicBezTo>
                      <a:cubicBezTo>
                        <a:pt x="112" y="204"/>
                        <a:pt x="112" y="204"/>
                        <a:pt x="112" y="204"/>
                      </a:cubicBezTo>
                      <a:cubicBezTo>
                        <a:pt x="112" y="204"/>
                        <a:pt x="112" y="204"/>
                        <a:pt x="112" y="204"/>
                      </a:cubicBezTo>
                      <a:cubicBezTo>
                        <a:pt x="112" y="204"/>
                        <a:pt x="112" y="204"/>
                        <a:pt x="112" y="203"/>
                      </a:cubicBezTo>
                      <a:cubicBezTo>
                        <a:pt x="112" y="203"/>
                        <a:pt x="112" y="203"/>
                        <a:pt x="112" y="203"/>
                      </a:cubicBezTo>
                      <a:cubicBezTo>
                        <a:pt x="112" y="202"/>
                        <a:pt x="112" y="202"/>
                        <a:pt x="112" y="202"/>
                      </a:cubicBezTo>
                      <a:cubicBezTo>
                        <a:pt x="112" y="202"/>
                        <a:pt x="113" y="201"/>
                        <a:pt x="113" y="200"/>
                      </a:cubicBezTo>
                      <a:cubicBezTo>
                        <a:pt x="113" y="200"/>
                        <a:pt x="113" y="200"/>
                        <a:pt x="113" y="200"/>
                      </a:cubicBezTo>
                      <a:cubicBezTo>
                        <a:pt x="113" y="200"/>
                        <a:pt x="113" y="200"/>
                        <a:pt x="113" y="200"/>
                      </a:cubicBezTo>
                      <a:cubicBezTo>
                        <a:pt x="113" y="200"/>
                        <a:pt x="113" y="200"/>
                        <a:pt x="113" y="200"/>
                      </a:cubicBezTo>
                      <a:cubicBezTo>
                        <a:pt x="113" y="200"/>
                        <a:pt x="113" y="200"/>
                        <a:pt x="113" y="199"/>
                      </a:cubicBezTo>
                      <a:cubicBezTo>
                        <a:pt x="113" y="199"/>
                        <a:pt x="113" y="199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7"/>
                        <a:pt x="114" y="197"/>
                      </a:cubicBezTo>
                      <a:cubicBezTo>
                        <a:pt x="114" y="197"/>
                        <a:pt x="114" y="197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7"/>
                        <a:pt x="114" y="197"/>
                        <a:pt x="114" y="197"/>
                      </a:cubicBezTo>
                      <a:cubicBezTo>
                        <a:pt x="115" y="197"/>
                        <a:pt x="115" y="196"/>
                        <a:pt x="115" y="195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7" y="193"/>
                        <a:pt x="117" y="193"/>
                        <a:pt x="117" y="193"/>
                      </a:cubicBezTo>
                      <a:cubicBezTo>
                        <a:pt x="117" y="193"/>
                        <a:pt x="118" y="192"/>
                        <a:pt x="119" y="192"/>
                      </a:cubicBezTo>
                      <a:cubicBezTo>
                        <a:pt x="120" y="190"/>
                        <a:pt x="121" y="189"/>
                        <a:pt x="123" y="188"/>
                      </a:cubicBezTo>
                      <a:cubicBezTo>
                        <a:pt x="123" y="188"/>
                        <a:pt x="123" y="188"/>
                        <a:pt x="124" y="188"/>
                      </a:cubicBezTo>
                      <a:cubicBezTo>
                        <a:pt x="124" y="187"/>
                        <a:pt x="124" y="187"/>
                        <a:pt x="124" y="187"/>
                      </a:cubicBezTo>
                      <a:cubicBezTo>
                        <a:pt x="124" y="187"/>
                        <a:pt x="124" y="187"/>
                        <a:pt x="124" y="187"/>
                      </a:cubicBezTo>
                      <a:cubicBezTo>
                        <a:pt x="125" y="187"/>
                        <a:pt x="125" y="187"/>
                        <a:pt x="125" y="187"/>
                      </a:cubicBezTo>
                      <a:cubicBezTo>
                        <a:pt x="125" y="187"/>
                        <a:pt x="125" y="187"/>
                        <a:pt x="125" y="187"/>
                      </a:cubicBezTo>
                      <a:cubicBezTo>
                        <a:pt x="125" y="187"/>
                        <a:pt x="125" y="187"/>
                        <a:pt x="125" y="187"/>
                      </a:cubicBezTo>
                      <a:cubicBezTo>
                        <a:pt x="126" y="186"/>
                        <a:pt x="126" y="186"/>
                        <a:pt x="126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8" y="186"/>
                        <a:pt x="128" y="186"/>
                        <a:pt x="128" y="186"/>
                      </a:cubicBezTo>
                      <a:cubicBezTo>
                        <a:pt x="128" y="186"/>
                        <a:pt x="128" y="186"/>
                        <a:pt x="128" y="186"/>
                      </a:cubicBezTo>
                      <a:cubicBezTo>
                        <a:pt x="129" y="185"/>
                        <a:pt x="129" y="185"/>
                        <a:pt x="129" y="185"/>
                      </a:cubicBezTo>
                      <a:cubicBezTo>
                        <a:pt x="129" y="185"/>
                        <a:pt x="129" y="185"/>
                        <a:pt x="130" y="185"/>
                      </a:cubicBezTo>
                      <a:cubicBezTo>
                        <a:pt x="130" y="185"/>
                        <a:pt x="130" y="185"/>
                        <a:pt x="130" y="185"/>
                      </a:cubicBezTo>
                      <a:cubicBezTo>
                        <a:pt x="132" y="184"/>
                        <a:pt x="134" y="183"/>
                        <a:pt x="135" y="183"/>
                      </a:cubicBezTo>
                      <a:cubicBezTo>
                        <a:pt x="135" y="183"/>
                        <a:pt x="135" y="183"/>
                        <a:pt x="135" y="183"/>
                      </a:cubicBezTo>
                      <a:cubicBezTo>
                        <a:pt x="135" y="183"/>
                        <a:pt x="135" y="183"/>
                        <a:pt x="135" y="183"/>
                      </a:cubicBezTo>
                      <a:cubicBezTo>
                        <a:pt x="136" y="182"/>
                        <a:pt x="136" y="182"/>
                        <a:pt x="136" y="182"/>
                      </a:cubicBezTo>
                      <a:cubicBezTo>
                        <a:pt x="136" y="182"/>
                        <a:pt x="136" y="182"/>
                        <a:pt x="136" y="182"/>
                      </a:cubicBezTo>
                      <a:cubicBezTo>
                        <a:pt x="138" y="181"/>
                        <a:pt x="140" y="180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3" y="178"/>
                        <a:pt x="143" y="178"/>
                        <a:pt x="143" y="178"/>
                      </a:cubicBezTo>
                      <a:cubicBezTo>
                        <a:pt x="143" y="178"/>
                        <a:pt x="143" y="178"/>
                        <a:pt x="143" y="178"/>
                      </a:cubicBezTo>
                      <a:cubicBezTo>
                        <a:pt x="143" y="178"/>
                        <a:pt x="143" y="178"/>
                        <a:pt x="143" y="178"/>
                      </a:cubicBezTo>
                      <a:cubicBezTo>
                        <a:pt x="148" y="178"/>
                        <a:pt x="153" y="177"/>
                        <a:pt x="157" y="176"/>
                      </a:cubicBezTo>
                      <a:cubicBezTo>
                        <a:pt x="164" y="175"/>
                        <a:pt x="171" y="173"/>
                        <a:pt x="177" y="170"/>
                      </a:cubicBezTo>
                      <a:cubicBezTo>
                        <a:pt x="183" y="168"/>
                        <a:pt x="189" y="165"/>
                        <a:pt x="193" y="161"/>
                      </a:cubicBezTo>
                      <a:cubicBezTo>
                        <a:pt x="198" y="158"/>
                        <a:pt x="201" y="154"/>
                        <a:pt x="204" y="150"/>
                      </a:cubicBezTo>
                      <a:cubicBezTo>
                        <a:pt x="207" y="146"/>
                        <a:pt x="209" y="143"/>
                        <a:pt x="211" y="139"/>
                      </a:cubicBezTo>
                      <a:cubicBezTo>
                        <a:pt x="211" y="138"/>
                        <a:pt x="212" y="137"/>
                        <a:pt x="212" y="136"/>
                      </a:cubicBezTo>
                      <a:cubicBezTo>
                        <a:pt x="212" y="137"/>
                        <a:pt x="212" y="138"/>
                        <a:pt x="211" y="139"/>
                      </a:cubicBezTo>
                      <a:cubicBezTo>
                        <a:pt x="211" y="139"/>
                        <a:pt x="211" y="139"/>
                        <a:pt x="211" y="139"/>
                      </a:cubicBezTo>
                      <a:cubicBezTo>
                        <a:pt x="210" y="141"/>
                        <a:pt x="209" y="143"/>
                        <a:pt x="208" y="144"/>
                      </a:cubicBezTo>
                      <a:cubicBezTo>
                        <a:pt x="206" y="148"/>
                        <a:pt x="203" y="152"/>
                        <a:pt x="200" y="155"/>
                      </a:cubicBezTo>
                      <a:cubicBezTo>
                        <a:pt x="197" y="158"/>
                        <a:pt x="194" y="160"/>
                        <a:pt x="191" y="163"/>
                      </a:cubicBezTo>
                      <a:cubicBezTo>
                        <a:pt x="185" y="167"/>
                        <a:pt x="178" y="170"/>
                        <a:pt x="170" y="173"/>
                      </a:cubicBezTo>
                      <a:cubicBezTo>
                        <a:pt x="166" y="174"/>
                        <a:pt x="163" y="175"/>
                        <a:pt x="159" y="176"/>
                      </a:cubicBezTo>
                      <a:cubicBezTo>
                        <a:pt x="159" y="176"/>
                        <a:pt x="159" y="176"/>
                        <a:pt x="159" y="176"/>
                      </a:cubicBezTo>
                      <a:cubicBezTo>
                        <a:pt x="159" y="176"/>
                        <a:pt x="159" y="176"/>
                        <a:pt x="159" y="176"/>
                      </a:cubicBezTo>
                      <a:cubicBezTo>
                        <a:pt x="160" y="176"/>
                        <a:pt x="160" y="176"/>
                        <a:pt x="160" y="176"/>
                      </a:cubicBezTo>
                      <a:cubicBezTo>
                        <a:pt x="160" y="176"/>
                        <a:pt x="161" y="175"/>
                        <a:pt x="162" y="175"/>
                      </a:cubicBezTo>
                      <a:cubicBezTo>
                        <a:pt x="168" y="174"/>
                        <a:pt x="173" y="172"/>
                        <a:pt x="178" y="170"/>
                      </a:cubicBezTo>
                      <a:cubicBezTo>
                        <a:pt x="184" y="168"/>
                        <a:pt x="189" y="165"/>
                        <a:pt x="194" y="161"/>
                      </a:cubicBezTo>
                      <a:cubicBezTo>
                        <a:pt x="200" y="157"/>
                        <a:pt x="205" y="151"/>
                        <a:pt x="209" y="143"/>
                      </a:cubicBezTo>
                      <a:cubicBezTo>
                        <a:pt x="210" y="142"/>
                        <a:pt x="211" y="141"/>
                        <a:pt x="211" y="140"/>
                      </a:cubicBezTo>
                      <a:cubicBezTo>
                        <a:pt x="211" y="140"/>
                        <a:pt x="211" y="140"/>
                        <a:pt x="211" y="141"/>
                      </a:cubicBezTo>
                      <a:cubicBezTo>
                        <a:pt x="210" y="142"/>
                        <a:pt x="209" y="145"/>
                        <a:pt x="206" y="148"/>
                      </a:cubicBezTo>
                      <a:cubicBezTo>
                        <a:pt x="204" y="151"/>
                        <a:pt x="201" y="154"/>
                        <a:pt x="199" y="157"/>
                      </a:cubicBezTo>
                      <a:cubicBezTo>
                        <a:pt x="198" y="158"/>
                        <a:pt x="197" y="159"/>
                        <a:pt x="196" y="159"/>
                      </a:cubicBezTo>
                      <a:cubicBezTo>
                        <a:pt x="195" y="160"/>
                        <a:pt x="195" y="160"/>
                        <a:pt x="195" y="160"/>
                      </a:cubicBezTo>
                      <a:cubicBezTo>
                        <a:pt x="196" y="159"/>
                        <a:pt x="199" y="157"/>
                        <a:pt x="201" y="155"/>
                      </a:cubicBezTo>
                      <a:cubicBezTo>
                        <a:pt x="203" y="152"/>
                        <a:pt x="206" y="149"/>
                        <a:pt x="209" y="144"/>
                      </a:cubicBezTo>
                      <a:cubicBezTo>
                        <a:pt x="211" y="140"/>
                        <a:pt x="214" y="135"/>
                        <a:pt x="215" y="128"/>
                      </a:cubicBezTo>
                      <a:cubicBezTo>
                        <a:pt x="217" y="123"/>
                        <a:pt x="217" y="116"/>
                        <a:pt x="217" y="109"/>
                      </a:cubicBezTo>
                      <a:cubicBezTo>
                        <a:pt x="217" y="109"/>
                        <a:pt x="217" y="109"/>
                        <a:pt x="217" y="109"/>
                      </a:cubicBezTo>
                      <a:cubicBezTo>
                        <a:pt x="217" y="111"/>
                        <a:pt x="217" y="112"/>
                        <a:pt x="217" y="113"/>
                      </a:cubicBezTo>
                      <a:close/>
                      <a:moveTo>
                        <a:pt x="94" y="91"/>
                      </a:moveTo>
                      <a:cubicBezTo>
                        <a:pt x="94" y="91"/>
                        <a:pt x="95" y="91"/>
                        <a:pt x="95" y="91"/>
                      </a:cubicBezTo>
                      <a:cubicBezTo>
                        <a:pt x="96" y="91"/>
                        <a:pt x="96" y="91"/>
                        <a:pt x="97" y="91"/>
                      </a:cubicBezTo>
                      <a:cubicBezTo>
                        <a:pt x="97" y="91"/>
                        <a:pt x="98" y="91"/>
                        <a:pt x="98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97" y="91"/>
                        <a:pt x="97" y="91"/>
                        <a:pt x="96" y="91"/>
                      </a:cubicBezTo>
                      <a:cubicBezTo>
                        <a:pt x="96" y="91"/>
                        <a:pt x="96" y="91"/>
                        <a:pt x="96" y="91"/>
                      </a:cubicBezTo>
                      <a:cubicBezTo>
                        <a:pt x="95" y="91"/>
                        <a:pt x="95" y="91"/>
                        <a:pt x="95" y="91"/>
                      </a:cubicBezTo>
                      <a:cubicBezTo>
                        <a:pt x="95" y="91"/>
                        <a:pt x="94" y="91"/>
                        <a:pt x="94" y="91"/>
                      </a:cubicBezTo>
                      <a:cubicBezTo>
                        <a:pt x="93" y="91"/>
                        <a:pt x="93" y="91"/>
                        <a:pt x="93" y="91"/>
                      </a:cubicBezTo>
                      <a:lnTo>
                        <a:pt x="94" y="91"/>
                      </a:lnTo>
                      <a:close/>
                      <a:moveTo>
                        <a:pt x="40" y="141"/>
                      </a:moveTo>
                      <a:cubicBezTo>
                        <a:pt x="40" y="141"/>
                        <a:pt x="40" y="141"/>
                        <a:pt x="40" y="141"/>
                      </a:cubicBezTo>
                      <a:cubicBezTo>
                        <a:pt x="40" y="142"/>
                        <a:pt x="40" y="142"/>
                        <a:pt x="40" y="142"/>
                      </a:cubicBezTo>
                      <a:cubicBezTo>
                        <a:pt x="39" y="143"/>
                        <a:pt x="39" y="144"/>
                        <a:pt x="39" y="143"/>
                      </a:cubicBezTo>
                      <a:cubicBezTo>
                        <a:pt x="39" y="143"/>
                        <a:pt x="40" y="143"/>
                        <a:pt x="40" y="142"/>
                      </a:cubicBezTo>
                      <a:cubicBezTo>
                        <a:pt x="40" y="142"/>
                        <a:pt x="40" y="142"/>
                        <a:pt x="40" y="142"/>
                      </a:cubicBezTo>
                      <a:cubicBezTo>
                        <a:pt x="40" y="142"/>
                        <a:pt x="40" y="142"/>
                        <a:pt x="40" y="142"/>
                      </a:cubicBezTo>
                      <a:cubicBezTo>
                        <a:pt x="40" y="141"/>
                        <a:pt x="40" y="141"/>
                        <a:pt x="40" y="141"/>
                      </a:cubicBezTo>
                      <a:cubicBezTo>
                        <a:pt x="40" y="141"/>
                        <a:pt x="40" y="141"/>
                        <a:pt x="40" y="141"/>
                      </a:cubicBezTo>
                      <a:close/>
                      <a:moveTo>
                        <a:pt x="44" y="143"/>
                      </a:moveTo>
                      <a:cubicBezTo>
                        <a:pt x="45" y="143"/>
                        <a:pt x="45" y="142"/>
                        <a:pt x="46" y="141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4" y="143"/>
                        <a:pt x="44" y="144"/>
                        <a:pt x="44" y="144"/>
                      </a:cubicBezTo>
                      <a:cubicBezTo>
                        <a:pt x="44" y="144"/>
                        <a:pt x="44" y="144"/>
                        <a:pt x="44" y="143"/>
                      </a:cubicBezTo>
                      <a:close/>
                      <a:moveTo>
                        <a:pt x="42" y="145"/>
                      </a:moveTo>
                      <a:cubicBezTo>
                        <a:pt x="42" y="145"/>
                        <a:pt x="42" y="145"/>
                        <a:pt x="42" y="145"/>
                      </a:cubicBezTo>
                      <a:cubicBezTo>
                        <a:pt x="42" y="145"/>
                        <a:pt x="43" y="144"/>
                        <a:pt x="43" y="143"/>
                      </a:cubicBezTo>
                      <a:cubicBezTo>
                        <a:pt x="43" y="143"/>
                        <a:pt x="43" y="144"/>
                        <a:pt x="42" y="145"/>
                      </a:cubicBezTo>
                      <a:close/>
                      <a:moveTo>
                        <a:pt x="40" y="64"/>
                      </a:move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42" y="64"/>
                        <a:pt x="43" y="64"/>
                        <a:pt x="43" y="64"/>
                      </a:cubicBezTo>
                      <a:cubicBezTo>
                        <a:pt x="42" y="64"/>
                        <a:pt x="42" y="64"/>
                        <a:pt x="41" y="64"/>
                      </a:cubicBezTo>
                      <a:cubicBezTo>
                        <a:pt x="40" y="64"/>
                        <a:pt x="40" y="64"/>
                        <a:pt x="40" y="64"/>
                      </a:cubicBezTo>
                      <a:close/>
                      <a:moveTo>
                        <a:pt x="24" y="68"/>
                      </a:moveTo>
                      <a:cubicBezTo>
                        <a:pt x="26" y="67"/>
                        <a:pt x="27" y="67"/>
                        <a:pt x="28" y="66"/>
                      </a:cubicBezTo>
                      <a:cubicBezTo>
                        <a:pt x="29" y="66"/>
                        <a:pt x="29" y="66"/>
                        <a:pt x="29" y="66"/>
                      </a:cubicBezTo>
                      <a:cubicBezTo>
                        <a:pt x="30" y="66"/>
                        <a:pt x="30" y="66"/>
                        <a:pt x="30" y="66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31" y="65"/>
                        <a:pt x="31" y="65"/>
                        <a:pt x="32" y="65"/>
                      </a:cubicBezTo>
                      <a:cubicBezTo>
                        <a:pt x="33" y="65"/>
                        <a:pt x="33" y="65"/>
                        <a:pt x="33" y="65"/>
                      </a:cubicBezTo>
                      <a:cubicBezTo>
                        <a:pt x="32" y="65"/>
                        <a:pt x="32" y="65"/>
                        <a:pt x="32" y="65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30" y="66"/>
                        <a:pt x="30" y="66"/>
                        <a:pt x="30" y="66"/>
                      </a:cubicBezTo>
                      <a:cubicBezTo>
                        <a:pt x="29" y="66"/>
                        <a:pt x="29" y="66"/>
                        <a:pt x="29" y="66"/>
                      </a:cubicBezTo>
                      <a:cubicBezTo>
                        <a:pt x="28" y="67"/>
                        <a:pt x="26" y="67"/>
                        <a:pt x="25" y="67"/>
                      </a:cubicBezTo>
                      <a:cubicBezTo>
                        <a:pt x="25" y="68"/>
                        <a:pt x="24" y="68"/>
                        <a:pt x="24" y="68"/>
                      </a:cubicBezTo>
                      <a:close/>
                      <a:moveTo>
                        <a:pt x="13" y="76"/>
                      </a:move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7" y="73"/>
                        <a:pt x="18" y="72"/>
                      </a:cubicBezTo>
                      <a:cubicBezTo>
                        <a:pt x="18" y="72"/>
                        <a:pt x="18" y="72"/>
                        <a:pt x="18" y="72"/>
                      </a:cubicBezTo>
                      <a:cubicBezTo>
                        <a:pt x="17" y="73"/>
                        <a:pt x="16" y="73"/>
                        <a:pt x="15" y="74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lose/>
                      <a:moveTo>
                        <a:pt x="5" y="92"/>
                      </a:moveTo>
                      <a:cubicBezTo>
                        <a:pt x="5" y="92"/>
                        <a:pt x="8" y="90"/>
                        <a:pt x="10" y="89"/>
                      </a:cubicBezTo>
                      <a:cubicBezTo>
                        <a:pt x="9" y="89"/>
                        <a:pt x="8" y="90"/>
                        <a:pt x="5" y="92"/>
                      </a:cubicBezTo>
                      <a:close/>
                      <a:moveTo>
                        <a:pt x="32" y="73"/>
                      </a:moveTo>
                      <a:cubicBezTo>
                        <a:pt x="28" y="74"/>
                        <a:pt x="28" y="74"/>
                        <a:pt x="28" y="74"/>
                      </a:cubicBezTo>
                      <a:cubicBezTo>
                        <a:pt x="24" y="76"/>
                        <a:pt x="13" y="85"/>
                        <a:pt x="10" y="84"/>
                      </a:cubicBezTo>
                      <a:cubicBezTo>
                        <a:pt x="15" y="79"/>
                        <a:pt x="27" y="67"/>
                        <a:pt x="36" y="73"/>
                      </a:cubicBezTo>
                      <a:lnTo>
                        <a:pt x="32" y="73"/>
                      </a:lnTo>
                      <a:close/>
                      <a:moveTo>
                        <a:pt x="33" y="96"/>
                      </a:moveTo>
                      <a:cubicBezTo>
                        <a:pt x="27" y="99"/>
                        <a:pt x="27" y="99"/>
                        <a:pt x="27" y="99"/>
                      </a:cubicBezTo>
                      <a:cubicBezTo>
                        <a:pt x="23" y="103"/>
                        <a:pt x="10" y="118"/>
                        <a:pt x="7" y="119"/>
                      </a:cubicBezTo>
                      <a:cubicBezTo>
                        <a:pt x="12" y="109"/>
                        <a:pt x="25" y="90"/>
                        <a:pt x="38" y="94"/>
                      </a:cubicBezTo>
                      <a:lnTo>
                        <a:pt x="33" y="96"/>
                      </a:lnTo>
                      <a:close/>
                      <a:moveTo>
                        <a:pt x="41" y="119"/>
                      </a:moveTo>
                      <a:cubicBezTo>
                        <a:pt x="37" y="122"/>
                        <a:pt x="37" y="122"/>
                        <a:pt x="37" y="122"/>
                      </a:cubicBezTo>
                      <a:cubicBezTo>
                        <a:pt x="34" y="124"/>
                        <a:pt x="26" y="136"/>
                        <a:pt x="23" y="136"/>
                      </a:cubicBezTo>
                      <a:cubicBezTo>
                        <a:pt x="27" y="129"/>
                        <a:pt x="35" y="115"/>
                        <a:pt x="44" y="118"/>
                      </a:cubicBezTo>
                      <a:lnTo>
                        <a:pt x="41" y="119"/>
                      </a:lnTo>
                      <a:close/>
                      <a:moveTo>
                        <a:pt x="48" y="137"/>
                      </a:moveTo>
                      <a:cubicBezTo>
                        <a:pt x="48" y="138"/>
                        <a:pt x="47" y="138"/>
                        <a:pt x="46" y="139"/>
                      </a:cubicBezTo>
                      <a:cubicBezTo>
                        <a:pt x="46" y="140"/>
                        <a:pt x="47" y="138"/>
                        <a:pt x="47" y="138"/>
                      </a:cubicBezTo>
                      <a:cubicBezTo>
                        <a:pt x="49" y="137"/>
                        <a:pt x="50" y="136"/>
                        <a:pt x="50" y="136"/>
                      </a:cubicBezTo>
                      <a:cubicBezTo>
                        <a:pt x="49" y="137"/>
                        <a:pt x="48" y="137"/>
                        <a:pt x="48" y="137"/>
                      </a:cubicBezTo>
                      <a:close/>
                      <a:moveTo>
                        <a:pt x="56" y="131"/>
                      </a:moveTo>
                      <a:cubicBezTo>
                        <a:pt x="57" y="130"/>
                        <a:pt x="57" y="130"/>
                        <a:pt x="57" y="130"/>
                      </a:cubicBezTo>
                      <a:cubicBezTo>
                        <a:pt x="59" y="128"/>
                        <a:pt x="59" y="128"/>
                        <a:pt x="59" y="128"/>
                      </a:cubicBezTo>
                      <a:cubicBezTo>
                        <a:pt x="59" y="128"/>
                        <a:pt x="59" y="128"/>
                        <a:pt x="60" y="128"/>
                      </a:cubicBezTo>
                      <a:cubicBezTo>
                        <a:pt x="57" y="129"/>
                        <a:pt x="54" y="129"/>
                        <a:pt x="52" y="127"/>
                      </a:cubicBezTo>
                      <a:cubicBezTo>
                        <a:pt x="54" y="126"/>
                        <a:pt x="54" y="126"/>
                        <a:pt x="54" y="126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6" y="125"/>
                        <a:pt x="56" y="125"/>
                        <a:pt x="57" y="125"/>
                      </a:cubicBezTo>
                      <a:cubicBezTo>
                        <a:pt x="54" y="125"/>
                        <a:pt x="50" y="125"/>
                        <a:pt x="48" y="123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2" y="121"/>
                        <a:pt x="52" y="121"/>
                        <a:pt x="52" y="121"/>
                      </a:cubicBezTo>
                      <a:cubicBezTo>
                        <a:pt x="50" y="121"/>
                        <a:pt x="48" y="121"/>
                        <a:pt x="46" y="119"/>
                      </a:cubicBezTo>
                      <a:cubicBezTo>
                        <a:pt x="48" y="118"/>
                        <a:pt x="48" y="118"/>
                        <a:pt x="48" y="118"/>
                      </a:cubicBezTo>
                      <a:cubicBezTo>
                        <a:pt x="50" y="116"/>
                        <a:pt x="50" y="116"/>
                        <a:pt x="50" y="116"/>
                      </a:cubicBezTo>
                      <a:cubicBezTo>
                        <a:pt x="51" y="116"/>
                        <a:pt x="51" y="116"/>
                        <a:pt x="52" y="116"/>
                      </a:cubicBezTo>
                      <a:cubicBezTo>
                        <a:pt x="49" y="116"/>
                        <a:pt x="47" y="116"/>
                        <a:pt x="45" y="114"/>
                      </a:cubicBezTo>
                      <a:cubicBezTo>
                        <a:pt x="47" y="113"/>
                        <a:pt x="47" y="113"/>
                        <a:pt x="47" y="113"/>
                      </a:cubicBezTo>
                      <a:cubicBezTo>
                        <a:pt x="49" y="112"/>
                        <a:pt x="49" y="112"/>
                        <a:pt x="49" y="112"/>
                      </a:cubicBezTo>
                      <a:cubicBezTo>
                        <a:pt x="50" y="111"/>
                        <a:pt x="50" y="111"/>
                        <a:pt x="50" y="111"/>
                      </a:cubicBezTo>
                      <a:cubicBezTo>
                        <a:pt x="47" y="112"/>
                        <a:pt x="43" y="111"/>
                        <a:pt x="41" y="109"/>
                      </a:cubicBezTo>
                      <a:cubicBezTo>
                        <a:pt x="44" y="107"/>
                        <a:pt x="44" y="107"/>
                        <a:pt x="44" y="107"/>
                      </a:cubicBezTo>
                      <a:cubicBezTo>
                        <a:pt x="46" y="106"/>
                        <a:pt x="46" y="106"/>
                        <a:pt x="46" y="106"/>
                      </a:cubicBezTo>
                      <a:cubicBezTo>
                        <a:pt x="44" y="106"/>
                        <a:pt x="42" y="105"/>
                        <a:pt x="41" y="103"/>
                      </a:cubicBez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6" y="101"/>
                        <a:pt x="46" y="101"/>
                        <a:pt x="46" y="101"/>
                      </a:cubicBezTo>
                      <a:cubicBezTo>
                        <a:pt x="47" y="101"/>
                        <a:pt x="47" y="101"/>
                        <a:pt x="47" y="101"/>
                      </a:cubicBezTo>
                      <a:cubicBezTo>
                        <a:pt x="45" y="101"/>
                        <a:pt x="42" y="100"/>
                        <a:pt x="41" y="98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46" y="96"/>
                        <a:pt x="46" y="96"/>
                        <a:pt x="46" y="96"/>
                      </a:cubicBezTo>
                      <a:cubicBezTo>
                        <a:pt x="44" y="96"/>
                        <a:pt x="42" y="94"/>
                        <a:pt x="41" y="93"/>
                      </a:cubicBezTo>
                      <a:cubicBezTo>
                        <a:pt x="43" y="92"/>
                        <a:pt x="43" y="92"/>
                        <a:pt x="43" y="92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4" y="90"/>
                        <a:pt x="42" y="89"/>
                        <a:pt x="41" y="87"/>
                      </a:cubicBezTo>
                      <a:cubicBezTo>
                        <a:pt x="44" y="86"/>
                        <a:pt x="44" y="86"/>
                        <a:pt x="44" y="86"/>
                      </a:cubicBezTo>
                      <a:cubicBezTo>
                        <a:pt x="47" y="86"/>
                        <a:pt x="47" y="86"/>
                        <a:pt x="47" y="86"/>
                      </a:cubicBezTo>
                      <a:cubicBezTo>
                        <a:pt x="47" y="86"/>
                        <a:pt x="47" y="86"/>
                        <a:pt x="47" y="86"/>
                      </a:cubicBezTo>
                      <a:cubicBezTo>
                        <a:pt x="45" y="85"/>
                        <a:pt x="43" y="83"/>
                        <a:pt x="42" y="81"/>
                      </a:cubicBezTo>
                      <a:cubicBezTo>
                        <a:pt x="45" y="80"/>
                        <a:pt x="45" y="80"/>
                        <a:pt x="45" y="80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6" y="79"/>
                        <a:pt x="43" y="77"/>
                        <a:pt x="42" y="74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4" y="74"/>
                        <a:pt x="58" y="76"/>
                        <a:pt x="61" y="79"/>
                      </a:cubicBezTo>
                      <a:cubicBezTo>
                        <a:pt x="62" y="81"/>
                        <a:pt x="63" y="82"/>
                        <a:pt x="64" y="83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58" y="83"/>
                        <a:pt x="56" y="83"/>
                        <a:pt x="53" y="82"/>
                      </a:cubicBezTo>
                      <a:cubicBezTo>
                        <a:pt x="54" y="83"/>
                        <a:pt x="55" y="84"/>
                        <a:pt x="56" y="85"/>
                      </a:cubicBezTo>
                      <a:cubicBezTo>
                        <a:pt x="57" y="86"/>
                        <a:pt x="58" y="86"/>
                        <a:pt x="59" y="87"/>
                      </a:cubicBezTo>
                      <a:cubicBezTo>
                        <a:pt x="56" y="87"/>
                        <a:pt x="56" y="87"/>
                        <a:pt x="56" y="87"/>
                      </a:cubicBezTo>
                      <a:cubicBezTo>
                        <a:pt x="55" y="87"/>
                        <a:pt x="54" y="87"/>
                        <a:pt x="53" y="87"/>
                      </a:cubicBezTo>
                      <a:cubicBezTo>
                        <a:pt x="54" y="88"/>
                        <a:pt x="55" y="88"/>
                        <a:pt x="56" y="89"/>
                      </a:cubicBezTo>
                      <a:cubicBezTo>
                        <a:pt x="57" y="89"/>
                        <a:pt x="58" y="90"/>
                        <a:pt x="59" y="91"/>
                      </a:cubicBezTo>
                      <a:cubicBezTo>
                        <a:pt x="55" y="91"/>
                        <a:pt x="55" y="91"/>
                        <a:pt x="55" y="91"/>
                      </a:cubicBezTo>
                      <a:cubicBezTo>
                        <a:pt x="54" y="92"/>
                        <a:pt x="53" y="92"/>
                        <a:pt x="52" y="92"/>
                      </a:cubicBezTo>
                      <a:cubicBezTo>
                        <a:pt x="53" y="92"/>
                        <a:pt x="54" y="93"/>
                        <a:pt x="56" y="93"/>
                      </a:cubicBezTo>
                      <a:cubicBezTo>
                        <a:pt x="57" y="94"/>
                        <a:pt x="58" y="94"/>
                        <a:pt x="59" y="95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55" y="96"/>
                        <a:pt x="53" y="96"/>
                        <a:pt x="52" y="96"/>
                      </a:cubicBezTo>
                      <a:cubicBezTo>
                        <a:pt x="53" y="97"/>
                        <a:pt x="55" y="98"/>
                        <a:pt x="56" y="98"/>
                      </a:cubicBezTo>
                      <a:cubicBezTo>
                        <a:pt x="57" y="99"/>
                        <a:pt x="58" y="100"/>
                        <a:pt x="59" y="100"/>
                      </a:cubicBezTo>
                      <a:cubicBezTo>
                        <a:pt x="56" y="101"/>
                        <a:pt x="56" y="101"/>
                        <a:pt x="56" y="101"/>
                      </a:cubicBezTo>
                      <a:cubicBezTo>
                        <a:pt x="55" y="101"/>
                        <a:pt x="54" y="101"/>
                        <a:pt x="52" y="102"/>
                      </a:cubicBezTo>
                      <a:cubicBezTo>
                        <a:pt x="54" y="102"/>
                        <a:pt x="55" y="102"/>
                        <a:pt x="56" y="103"/>
                      </a:cubicBezTo>
                      <a:cubicBezTo>
                        <a:pt x="57" y="103"/>
                        <a:pt x="58" y="104"/>
                        <a:pt x="59" y="105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55" y="106"/>
                        <a:pt x="55" y="106"/>
                        <a:pt x="54" y="106"/>
                      </a:cubicBezTo>
                      <a:cubicBezTo>
                        <a:pt x="55" y="106"/>
                        <a:pt x="56" y="107"/>
                        <a:pt x="56" y="107"/>
                      </a:cubicBezTo>
                      <a:cubicBezTo>
                        <a:pt x="57" y="108"/>
                        <a:pt x="59" y="108"/>
                        <a:pt x="60" y="109"/>
                      </a:cubicBezTo>
                      <a:cubicBezTo>
                        <a:pt x="57" y="110"/>
                        <a:pt x="57" y="110"/>
                        <a:pt x="57" y="110"/>
                      </a:cubicBezTo>
                      <a:cubicBezTo>
                        <a:pt x="56" y="110"/>
                        <a:pt x="55" y="111"/>
                        <a:pt x="53" y="111"/>
                      </a:cubicBezTo>
                      <a:cubicBezTo>
                        <a:pt x="55" y="111"/>
                        <a:pt x="56" y="111"/>
                        <a:pt x="57" y="111"/>
                      </a:cubicBezTo>
                      <a:cubicBezTo>
                        <a:pt x="59" y="112"/>
                        <a:pt x="60" y="112"/>
                        <a:pt x="61" y="112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57" y="114"/>
                        <a:pt x="55" y="115"/>
                        <a:pt x="53" y="116"/>
                      </a:cubicBezTo>
                      <a:cubicBezTo>
                        <a:pt x="55" y="115"/>
                        <a:pt x="57" y="116"/>
                        <a:pt x="59" y="116"/>
                      </a:cubicBezTo>
                      <a:cubicBezTo>
                        <a:pt x="60" y="116"/>
                        <a:pt x="61" y="117"/>
                        <a:pt x="62" y="11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59" y="119"/>
                        <a:pt x="57" y="119"/>
                        <a:pt x="56" y="120"/>
                      </a:cubicBezTo>
                      <a:cubicBezTo>
                        <a:pt x="58" y="120"/>
                        <a:pt x="59" y="120"/>
                        <a:pt x="61" y="120"/>
                      </a:cubicBezTo>
                      <a:cubicBezTo>
                        <a:pt x="62" y="121"/>
                        <a:pt x="63" y="121"/>
                        <a:pt x="64" y="121"/>
                      </a:cubicBezTo>
                      <a:cubicBezTo>
                        <a:pt x="61" y="123"/>
                        <a:pt x="61" y="123"/>
                        <a:pt x="61" y="123"/>
                      </a:cubicBezTo>
                      <a:cubicBezTo>
                        <a:pt x="60" y="123"/>
                        <a:pt x="59" y="124"/>
                        <a:pt x="58" y="124"/>
                      </a:cubicBezTo>
                      <a:cubicBezTo>
                        <a:pt x="59" y="124"/>
                        <a:pt x="61" y="124"/>
                        <a:pt x="62" y="124"/>
                      </a:cubicBezTo>
                      <a:cubicBezTo>
                        <a:pt x="63" y="125"/>
                        <a:pt x="64" y="125"/>
                        <a:pt x="65" y="125"/>
                      </a:cubicBezTo>
                      <a:cubicBezTo>
                        <a:pt x="63" y="126"/>
                        <a:pt x="63" y="126"/>
                        <a:pt x="63" y="126"/>
                      </a:cubicBezTo>
                      <a:cubicBezTo>
                        <a:pt x="62" y="127"/>
                        <a:pt x="62" y="127"/>
                        <a:pt x="61" y="127"/>
                      </a:cubicBezTo>
                      <a:cubicBezTo>
                        <a:pt x="62" y="127"/>
                        <a:pt x="64" y="127"/>
                        <a:pt x="65" y="127"/>
                      </a:cubicBezTo>
                      <a:cubicBezTo>
                        <a:pt x="66" y="127"/>
                        <a:pt x="67" y="127"/>
                        <a:pt x="68" y="127"/>
                      </a:cubicBezTo>
                      <a:cubicBezTo>
                        <a:pt x="66" y="129"/>
                        <a:pt x="66" y="129"/>
                        <a:pt x="66" y="129"/>
                      </a:cubicBezTo>
                      <a:cubicBezTo>
                        <a:pt x="64" y="131"/>
                        <a:pt x="59" y="133"/>
                        <a:pt x="56" y="131"/>
                      </a:cubicBezTo>
                      <a:close/>
                      <a:moveTo>
                        <a:pt x="69" y="141"/>
                      </a:moveTo>
                      <a:cubicBezTo>
                        <a:pt x="66" y="142"/>
                        <a:pt x="62" y="143"/>
                        <a:pt x="60" y="141"/>
                      </a:cubicBezTo>
                      <a:cubicBezTo>
                        <a:pt x="62" y="140"/>
                        <a:pt x="62" y="140"/>
                        <a:pt x="62" y="140"/>
                      </a:cubicBezTo>
                      <a:cubicBezTo>
                        <a:pt x="63" y="140"/>
                        <a:pt x="63" y="140"/>
                        <a:pt x="63" y="140"/>
                      </a:cubicBezTo>
                      <a:cubicBezTo>
                        <a:pt x="62" y="140"/>
                        <a:pt x="61" y="139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7"/>
                        <a:pt x="62" y="137"/>
                        <a:pt x="62" y="137"/>
                      </a:cubicBezTo>
                      <a:cubicBezTo>
                        <a:pt x="61" y="137"/>
                        <a:pt x="60" y="137"/>
                        <a:pt x="60" y="137"/>
                      </a:cubicBezTo>
                      <a:cubicBezTo>
                        <a:pt x="61" y="136"/>
                        <a:pt x="61" y="136"/>
                        <a:pt x="61" y="136"/>
                      </a:cubicBezTo>
                      <a:cubicBezTo>
                        <a:pt x="62" y="135"/>
                        <a:pt x="62" y="135"/>
                        <a:pt x="62" y="135"/>
                      </a:cubicBezTo>
                      <a:cubicBezTo>
                        <a:pt x="63" y="134"/>
                        <a:pt x="63" y="134"/>
                        <a:pt x="63" y="134"/>
                      </a:cubicBezTo>
                      <a:cubicBezTo>
                        <a:pt x="61" y="135"/>
                        <a:pt x="60" y="135"/>
                        <a:pt x="58" y="134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61" y="132"/>
                        <a:pt x="61" y="132"/>
                        <a:pt x="61" y="132"/>
                      </a:cubicBezTo>
                      <a:cubicBezTo>
                        <a:pt x="62" y="131"/>
                        <a:pt x="64" y="131"/>
                        <a:pt x="66" y="131"/>
                      </a:cubicBezTo>
                      <a:cubicBezTo>
                        <a:pt x="66" y="131"/>
                        <a:pt x="67" y="131"/>
                        <a:pt x="68" y="131"/>
                      </a:cubicBezTo>
                      <a:cubicBezTo>
                        <a:pt x="66" y="132"/>
                        <a:pt x="66" y="132"/>
                        <a:pt x="66" y="132"/>
                      </a:cubicBezTo>
                      <a:cubicBezTo>
                        <a:pt x="66" y="133"/>
                        <a:pt x="65" y="133"/>
                        <a:pt x="64" y="134"/>
                      </a:cubicBezTo>
                      <a:cubicBezTo>
                        <a:pt x="65" y="133"/>
                        <a:pt x="66" y="133"/>
                        <a:pt x="67" y="133"/>
                      </a:cubicBezTo>
                      <a:cubicBezTo>
                        <a:pt x="68" y="134"/>
                        <a:pt x="68" y="134"/>
                        <a:pt x="69" y="134"/>
                      </a:cubicBezTo>
                      <a:cubicBezTo>
                        <a:pt x="68" y="135"/>
                        <a:pt x="68" y="135"/>
                        <a:pt x="68" y="135"/>
                      </a:cubicBezTo>
                      <a:cubicBezTo>
                        <a:pt x="67" y="135"/>
                        <a:pt x="66" y="136"/>
                        <a:pt x="65" y="137"/>
                      </a:cubicBezTo>
                      <a:cubicBezTo>
                        <a:pt x="66" y="137"/>
                        <a:pt x="67" y="137"/>
                        <a:pt x="68" y="137"/>
                      </a:cubicBezTo>
                      <a:cubicBezTo>
                        <a:pt x="69" y="138"/>
                        <a:pt x="69" y="138"/>
                        <a:pt x="70" y="138"/>
                      </a:cubicBezTo>
                      <a:cubicBezTo>
                        <a:pt x="68" y="139"/>
                        <a:pt x="68" y="139"/>
                        <a:pt x="68" y="139"/>
                      </a:cubicBezTo>
                      <a:cubicBezTo>
                        <a:pt x="68" y="139"/>
                        <a:pt x="67" y="139"/>
                        <a:pt x="67" y="139"/>
                      </a:cubicBezTo>
                      <a:cubicBezTo>
                        <a:pt x="67" y="139"/>
                        <a:pt x="68" y="140"/>
                        <a:pt x="68" y="140"/>
                      </a:cubicBezTo>
                      <a:cubicBezTo>
                        <a:pt x="69" y="140"/>
                        <a:pt x="70" y="140"/>
                        <a:pt x="70" y="141"/>
                      </a:cubicBezTo>
                      <a:lnTo>
                        <a:pt x="69" y="141"/>
                      </a:lnTo>
                      <a:close/>
                      <a:moveTo>
                        <a:pt x="104" y="157"/>
                      </a:moveTo>
                      <a:cubicBezTo>
                        <a:pt x="105" y="157"/>
                        <a:pt x="106" y="158"/>
                        <a:pt x="107" y="158"/>
                      </a:cubicBezTo>
                      <a:cubicBezTo>
                        <a:pt x="106" y="158"/>
                        <a:pt x="104" y="157"/>
                        <a:pt x="103" y="157"/>
                      </a:cubicBezTo>
                      <a:cubicBezTo>
                        <a:pt x="102" y="157"/>
                        <a:pt x="101" y="156"/>
                        <a:pt x="100" y="156"/>
                      </a:cubicBezTo>
                      <a:cubicBezTo>
                        <a:pt x="101" y="156"/>
                        <a:pt x="102" y="157"/>
                        <a:pt x="104" y="157"/>
                      </a:cubicBezTo>
                      <a:close/>
                      <a:moveTo>
                        <a:pt x="98" y="156"/>
                      </a:move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9" y="156"/>
                        <a:pt x="100" y="157"/>
                        <a:pt x="102" y="157"/>
                      </a:cubicBezTo>
                      <a:cubicBezTo>
                        <a:pt x="103" y="157"/>
                        <a:pt x="105" y="158"/>
                        <a:pt x="107" y="158"/>
                      </a:cubicBezTo>
                      <a:cubicBezTo>
                        <a:pt x="105" y="158"/>
                        <a:pt x="103" y="157"/>
                        <a:pt x="101" y="157"/>
                      </a:cubicBezTo>
                      <a:cubicBezTo>
                        <a:pt x="100" y="156"/>
                        <a:pt x="99" y="156"/>
                        <a:pt x="98" y="156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7" y="155"/>
                        <a:pt x="95" y="154"/>
                        <a:pt x="94" y="154"/>
                      </a:cubicBezTo>
                      <a:cubicBezTo>
                        <a:pt x="95" y="154"/>
                        <a:pt x="97" y="155"/>
                        <a:pt x="98" y="156"/>
                      </a:cubicBezTo>
                      <a:close/>
                      <a:moveTo>
                        <a:pt x="76" y="140"/>
                      </a:moveTo>
                      <a:cubicBezTo>
                        <a:pt x="77" y="141"/>
                        <a:pt x="78" y="142"/>
                        <a:pt x="79" y="143"/>
                      </a:cubicBezTo>
                      <a:cubicBezTo>
                        <a:pt x="80" y="144"/>
                        <a:pt x="80" y="145"/>
                        <a:pt x="81" y="145"/>
                      </a:cubicBezTo>
                      <a:cubicBezTo>
                        <a:pt x="81" y="145"/>
                        <a:pt x="81" y="145"/>
                        <a:pt x="81" y="145"/>
                      </a:cubicBezTo>
                      <a:cubicBezTo>
                        <a:pt x="81" y="145"/>
                        <a:pt x="81" y="145"/>
                        <a:pt x="81" y="145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2" y="146"/>
                        <a:pt x="82" y="146"/>
                        <a:pt x="82" y="146"/>
                      </a:cubicBezTo>
                      <a:cubicBezTo>
                        <a:pt x="83" y="147"/>
                        <a:pt x="83" y="147"/>
                        <a:pt x="83" y="147"/>
                      </a:cubicBezTo>
                      <a:cubicBezTo>
                        <a:pt x="83" y="147"/>
                        <a:pt x="84" y="148"/>
                        <a:pt x="84" y="148"/>
                      </a:cubicBezTo>
                      <a:cubicBezTo>
                        <a:pt x="84" y="148"/>
                        <a:pt x="84" y="148"/>
                        <a:pt x="84" y="148"/>
                      </a:cubicBezTo>
                      <a:cubicBezTo>
                        <a:pt x="85" y="149"/>
                        <a:pt x="86" y="150"/>
                        <a:pt x="87" y="150"/>
                      </a:cubicBezTo>
                      <a:cubicBezTo>
                        <a:pt x="87" y="150"/>
                        <a:pt x="87" y="150"/>
                        <a:pt x="87" y="150"/>
                      </a:cubicBezTo>
                      <a:cubicBezTo>
                        <a:pt x="86" y="150"/>
                        <a:pt x="86" y="150"/>
                        <a:pt x="86" y="150"/>
                      </a:cubicBezTo>
                      <a:cubicBezTo>
                        <a:pt x="85" y="149"/>
                        <a:pt x="85" y="149"/>
                        <a:pt x="85" y="149"/>
                      </a:cubicBezTo>
                      <a:cubicBezTo>
                        <a:pt x="85" y="149"/>
                        <a:pt x="84" y="148"/>
                        <a:pt x="83" y="147"/>
                      </a:cubicBezTo>
                      <a:cubicBezTo>
                        <a:pt x="82" y="146"/>
                        <a:pt x="79" y="144"/>
                        <a:pt x="77" y="141"/>
                      </a:cubicBezTo>
                      <a:cubicBezTo>
                        <a:pt x="76" y="140"/>
                        <a:pt x="76" y="139"/>
                        <a:pt x="76" y="140"/>
                      </a:cubicBezTo>
                      <a:close/>
                      <a:moveTo>
                        <a:pt x="75" y="153"/>
                      </a:moveTo>
                      <a:cubicBezTo>
                        <a:pt x="75" y="152"/>
                        <a:pt x="74" y="151"/>
                        <a:pt x="74" y="150"/>
                      </a:cubicBezTo>
                      <a:cubicBezTo>
                        <a:pt x="76" y="151"/>
                        <a:pt x="76" y="151"/>
                        <a:pt x="76" y="151"/>
                      </a:cubicBezTo>
                      <a:cubicBezTo>
                        <a:pt x="80" y="153"/>
                        <a:pt x="80" y="153"/>
                        <a:pt x="80" y="153"/>
                      </a:cubicBezTo>
                      <a:cubicBezTo>
                        <a:pt x="83" y="155"/>
                        <a:pt x="87" y="156"/>
                        <a:pt x="90" y="159"/>
                      </a:cubicBezTo>
                      <a:cubicBezTo>
                        <a:pt x="90" y="160"/>
                        <a:pt x="91" y="161"/>
                        <a:pt x="91" y="162"/>
                      </a:cubicBezTo>
                      <a:cubicBezTo>
                        <a:pt x="85" y="159"/>
                        <a:pt x="79" y="160"/>
                        <a:pt x="75" y="153"/>
                      </a:cubicBezTo>
                      <a:close/>
                      <a:moveTo>
                        <a:pt x="91" y="159"/>
                      </a:moveTo>
                      <a:cubicBezTo>
                        <a:pt x="88" y="156"/>
                        <a:pt x="88" y="156"/>
                        <a:pt x="88" y="156"/>
                      </a:cubicBezTo>
                      <a:cubicBezTo>
                        <a:pt x="86" y="155"/>
                        <a:pt x="75" y="150"/>
                        <a:pt x="74" y="148"/>
                      </a:cubicBezTo>
                      <a:cubicBezTo>
                        <a:pt x="80" y="149"/>
                        <a:pt x="93" y="153"/>
                        <a:pt x="93" y="161"/>
                      </a:cubicBezTo>
                      <a:lnTo>
                        <a:pt x="91" y="159"/>
                      </a:lnTo>
                      <a:close/>
                      <a:moveTo>
                        <a:pt x="89" y="151"/>
                      </a:moveTo>
                      <a:cubicBezTo>
                        <a:pt x="88" y="151"/>
                        <a:pt x="88" y="150"/>
                        <a:pt x="87" y="150"/>
                      </a:cubicBezTo>
                      <a:cubicBezTo>
                        <a:pt x="88" y="151"/>
                        <a:pt x="90" y="152"/>
                        <a:pt x="91" y="152"/>
                      </a:cubicBezTo>
                      <a:cubicBezTo>
                        <a:pt x="92" y="153"/>
                        <a:pt x="93" y="153"/>
                        <a:pt x="94" y="153"/>
                      </a:cubicBezTo>
                      <a:cubicBezTo>
                        <a:pt x="92" y="153"/>
                        <a:pt x="91" y="152"/>
                        <a:pt x="89" y="151"/>
                      </a:cubicBezTo>
                      <a:close/>
                      <a:moveTo>
                        <a:pt x="96" y="168"/>
                      </a:moveTo>
                      <a:cubicBezTo>
                        <a:pt x="95" y="167"/>
                        <a:pt x="95" y="166"/>
                        <a:pt x="94" y="165"/>
                      </a:cubicBezTo>
                      <a:cubicBezTo>
                        <a:pt x="97" y="165"/>
                        <a:pt x="97" y="165"/>
                        <a:pt x="97" y="165"/>
                      </a:cubicBezTo>
                      <a:cubicBezTo>
                        <a:pt x="101" y="166"/>
                        <a:pt x="101" y="166"/>
                        <a:pt x="101" y="166"/>
                      </a:cubicBezTo>
                      <a:cubicBezTo>
                        <a:pt x="105" y="167"/>
                        <a:pt x="109" y="167"/>
                        <a:pt x="113" y="169"/>
                      </a:cubicBezTo>
                      <a:cubicBezTo>
                        <a:pt x="114" y="170"/>
                        <a:pt x="115" y="170"/>
                        <a:pt x="115" y="171"/>
                      </a:cubicBezTo>
                      <a:cubicBezTo>
                        <a:pt x="109" y="170"/>
                        <a:pt x="102" y="174"/>
                        <a:pt x="96" y="168"/>
                      </a:cubicBezTo>
                      <a:close/>
                      <a:moveTo>
                        <a:pt x="116" y="186"/>
                      </a:moveTo>
                      <a:cubicBezTo>
                        <a:pt x="115" y="187"/>
                        <a:pt x="115" y="188"/>
                        <a:pt x="114" y="188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90"/>
                        <a:pt x="114" y="190"/>
                        <a:pt x="114" y="190"/>
                      </a:cubicBezTo>
                      <a:cubicBezTo>
                        <a:pt x="113" y="190"/>
                        <a:pt x="113" y="190"/>
                        <a:pt x="113" y="191"/>
                      </a:cubicBezTo>
                      <a:cubicBezTo>
                        <a:pt x="113" y="191"/>
                        <a:pt x="113" y="192"/>
                        <a:pt x="112" y="192"/>
                      </a:cubicBezTo>
                      <a:cubicBezTo>
                        <a:pt x="113" y="192"/>
                        <a:pt x="113" y="191"/>
                        <a:pt x="113" y="191"/>
                      </a:cubicBezTo>
                      <a:cubicBezTo>
                        <a:pt x="113" y="190"/>
                        <a:pt x="113" y="190"/>
                        <a:pt x="113" y="190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8"/>
                        <a:pt x="114" y="188"/>
                        <a:pt x="114" y="188"/>
                      </a:cubicBezTo>
                      <a:cubicBezTo>
                        <a:pt x="115" y="188"/>
                        <a:pt x="115" y="187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lose/>
                      <a:moveTo>
                        <a:pt x="116" y="186"/>
                      </a:move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4" y="184"/>
                        <a:pt x="112" y="183"/>
                        <a:pt x="110" y="182"/>
                      </a:cubicBezTo>
                      <a:cubicBezTo>
                        <a:pt x="108" y="180"/>
                        <a:pt x="107" y="179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1" y="176"/>
                        <a:pt x="98" y="175"/>
                        <a:pt x="95" y="174"/>
                      </a:cubicBezTo>
                      <a:cubicBezTo>
                        <a:pt x="93" y="173"/>
                        <a:pt x="90" y="171"/>
                        <a:pt x="87" y="170"/>
                      </a:cubicBezTo>
                      <a:cubicBezTo>
                        <a:pt x="85" y="168"/>
                        <a:pt x="82" y="166"/>
                        <a:pt x="80" y="164"/>
                      </a:cubicBezTo>
                      <a:cubicBezTo>
                        <a:pt x="79" y="164"/>
                        <a:pt x="79" y="163"/>
                        <a:pt x="78" y="163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7" y="161"/>
                        <a:pt x="77" y="161"/>
                        <a:pt x="77" y="161"/>
                      </a:cubicBezTo>
                      <a:cubicBezTo>
                        <a:pt x="76" y="161"/>
                        <a:pt x="76" y="161"/>
                        <a:pt x="75" y="160"/>
                      </a:cubicBezTo>
                      <a:cubicBezTo>
                        <a:pt x="75" y="160"/>
                        <a:pt x="75" y="159"/>
                        <a:pt x="74" y="159"/>
                      </a:cubicBezTo>
                      <a:cubicBezTo>
                        <a:pt x="75" y="159"/>
                        <a:pt x="75" y="160"/>
                        <a:pt x="75" y="160"/>
                      </a:cubicBezTo>
                      <a:cubicBezTo>
                        <a:pt x="76" y="161"/>
                        <a:pt x="76" y="161"/>
                        <a:pt x="77" y="161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9" y="163"/>
                        <a:pt x="79" y="164"/>
                        <a:pt x="80" y="164"/>
                      </a:cubicBezTo>
                      <a:cubicBezTo>
                        <a:pt x="82" y="166"/>
                        <a:pt x="85" y="168"/>
                        <a:pt x="87" y="169"/>
                      </a:cubicBezTo>
                      <a:cubicBezTo>
                        <a:pt x="90" y="171"/>
                        <a:pt x="92" y="173"/>
                        <a:pt x="95" y="174"/>
                      </a:cubicBezTo>
                      <a:cubicBezTo>
                        <a:pt x="98" y="175"/>
                        <a:pt x="101" y="176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6" y="178"/>
                        <a:pt x="108" y="180"/>
                        <a:pt x="110" y="181"/>
                      </a:cubicBezTo>
                      <a:cubicBezTo>
                        <a:pt x="111" y="183"/>
                        <a:pt x="113" y="184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lose/>
                      <a:moveTo>
                        <a:pt x="114" y="169"/>
                      </a:moveTo>
                      <a:cubicBezTo>
                        <a:pt x="111" y="167"/>
                        <a:pt x="111" y="167"/>
                        <a:pt x="111" y="167"/>
                      </a:cubicBezTo>
                      <a:cubicBezTo>
                        <a:pt x="108" y="166"/>
                        <a:pt x="95" y="164"/>
                        <a:pt x="94" y="163"/>
                      </a:cubicBezTo>
                      <a:cubicBezTo>
                        <a:pt x="100" y="162"/>
                        <a:pt x="115" y="162"/>
                        <a:pt x="117" y="170"/>
                      </a:cubicBezTo>
                      <a:lnTo>
                        <a:pt x="114" y="169"/>
                      </a:lnTo>
                      <a:close/>
                      <a:moveTo>
                        <a:pt x="200" y="18"/>
                      </a:moveTo>
                      <a:cubicBezTo>
                        <a:pt x="199" y="17"/>
                        <a:pt x="199" y="16"/>
                        <a:pt x="198" y="16"/>
                      </a:cubicBezTo>
                      <a:cubicBezTo>
                        <a:pt x="199" y="16"/>
                        <a:pt x="198" y="16"/>
                        <a:pt x="198" y="15"/>
                      </a:cubicBezTo>
                      <a:cubicBezTo>
                        <a:pt x="198" y="15"/>
                        <a:pt x="199" y="16"/>
                        <a:pt x="199" y="17"/>
                      </a:cubicBezTo>
                      <a:cubicBezTo>
                        <a:pt x="200" y="18"/>
                        <a:pt x="200" y="19"/>
                        <a:pt x="200" y="18"/>
                      </a:cubicBezTo>
                      <a:close/>
                      <a:moveTo>
                        <a:pt x="194" y="12"/>
                      </a:moveTo>
                      <a:cubicBezTo>
                        <a:pt x="195" y="13"/>
                        <a:pt x="195" y="13"/>
                        <a:pt x="195" y="13"/>
                      </a:cubicBezTo>
                      <a:cubicBezTo>
                        <a:pt x="195" y="13"/>
                        <a:pt x="195" y="13"/>
                        <a:pt x="195" y="13"/>
                      </a:cubicBezTo>
                      <a:cubicBezTo>
                        <a:pt x="196" y="13"/>
                        <a:pt x="196" y="13"/>
                        <a:pt x="196" y="13"/>
                      </a:cubicBezTo>
                      <a:cubicBezTo>
                        <a:pt x="196" y="14"/>
                        <a:pt x="197" y="14"/>
                        <a:pt x="197" y="14"/>
                      </a:cubicBezTo>
                      <a:cubicBezTo>
                        <a:pt x="197" y="15"/>
                        <a:pt x="198" y="15"/>
                        <a:pt x="198" y="15"/>
                      </a:cubicBezTo>
                      <a:cubicBezTo>
                        <a:pt x="198" y="15"/>
                        <a:pt x="197" y="14"/>
                        <a:pt x="196" y="14"/>
                      </a:cubicBezTo>
                      <a:cubicBezTo>
                        <a:pt x="195" y="13"/>
                        <a:pt x="195" y="13"/>
                        <a:pt x="194" y="12"/>
                      </a:cubicBezTo>
                      <a:close/>
                      <a:moveTo>
                        <a:pt x="178" y="20"/>
                      </a:moveTo>
                      <a:cubicBezTo>
                        <a:pt x="179" y="20"/>
                        <a:pt x="179" y="20"/>
                        <a:pt x="179" y="20"/>
                      </a:cubicBezTo>
                      <a:cubicBezTo>
                        <a:pt x="179" y="20"/>
                        <a:pt x="179" y="20"/>
                        <a:pt x="179" y="20"/>
                      </a:cubicBezTo>
                      <a:cubicBezTo>
                        <a:pt x="179" y="19"/>
                        <a:pt x="179" y="19"/>
                        <a:pt x="179" y="19"/>
                      </a:cubicBezTo>
                      <a:cubicBezTo>
                        <a:pt x="179" y="19"/>
                        <a:pt x="179" y="19"/>
                        <a:pt x="179" y="19"/>
                      </a:cubicBezTo>
                      <a:cubicBezTo>
                        <a:pt x="179" y="19"/>
                        <a:pt x="179" y="19"/>
                        <a:pt x="179" y="19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7"/>
                        <a:pt x="179" y="17"/>
                        <a:pt x="179" y="17"/>
                      </a:cubicBezTo>
                      <a:cubicBezTo>
                        <a:pt x="179" y="17"/>
                        <a:pt x="179" y="17"/>
                        <a:pt x="179" y="17"/>
                      </a:cubicBezTo>
                      <a:cubicBezTo>
                        <a:pt x="180" y="16"/>
                        <a:pt x="180" y="16"/>
                        <a:pt x="180" y="16"/>
                      </a:cubicBezTo>
                      <a:cubicBezTo>
                        <a:pt x="180" y="15"/>
                        <a:pt x="181" y="14"/>
                        <a:pt x="182" y="13"/>
                      </a:cubicBezTo>
                      <a:cubicBezTo>
                        <a:pt x="183" y="13"/>
                        <a:pt x="183" y="12"/>
                        <a:pt x="184" y="12"/>
                      </a:cubicBez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6" y="11"/>
                        <a:pt x="186" y="11"/>
                        <a:pt x="186" y="11"/>
                      </a:cubicBezTo>
                      <a:cubicBezTo>
                        <a:pt x="187" y="11"/>
                        <a:pt x="187" y="11"/>
                        <a:pt x="188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90" y="11"/>
                        <a:pt x="190" y="11"/>
                        <a:pt x="190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88" y="11"/>
                        <a:pt x="188" y="11"/>
                        <a:pt x="188" y="11"/>
                      </a:cubicBezTo>
                      <a:cubicBezTo>
                        <a:pt x="188" y="11"/>
                        <a:pt x="187" y="11"/>
                        <a:pt x="186" y="11"/>
                      </a:cubicBezTo>
                      <a:cubicBezTo>
                        <a:pt x="185" y="12"/>
                        <a:pt x="184" y="12"/>
                        <a:pt x="183" y="12"/>
                      </a:cubicBezTo>
                      <a:cubicBezTo>
                        <a:pt x="182" y="13"/>
                        <a:pt x="182" y="14"/>
                        <a:pt x="181" y="15"/>
                      </a:cubicBezTo>
                      <a:cubicBezTo>
                        <a:pt x="180" y="15"/>
                        <a:pt x="180" y="16"/>
                        <a:pt x="179" y="17"/>
                      </a:cubicBezTo>
                      <a:cubicBezTo>
                        <a:pt x="179" y="19"/>
                        <a:pt x="178" y="21"/>
                        <a:pt x="178" y="22"/>
                      </a:cubicBezTo>
                      <a:cubicBezTo>
                        <a:pt x="178" y="22"/>
                        <a:pt x="178" y="22"/>
                        <a:pt x="178" y="22"/>
                      </a:cubicBezTo>
                      <a:cubicBezTo>
                        <a:pt x="178" y="21"/>
                        <a:pt x="178" y="21"/>
                        <a:pt x="178" y="20"/>
                      </a:cubicBezTo>
                      <a:close/>
                      <a:moveTo>
                        <a:pt x="177" y="26"/>
                      </a:moveTo>
                      <a:cubicBezTo>
                        <a:pt x="177" y="27"/>
                        <a:pt x="176" y="27"/>
                        <a:pt x="176" y="27"/>
                      </a:cubicBezTo>
                      <a:cubicBezTo>
                        <a:pt x="175" y="28"/>
                        <a:pt x="177" y="31"/>
                        <a:pt x="174" y="30"/>
                      </a:cubicBezTo>
                      <a:cubicBezTo>
                        <a:pt x="172" y="29"/>
                        <a:pt x="172" y="28"/>
                        <a:pt x="171" y="28"/>
                      </a:cubicBezTo>
                      <a:cubicBezTo>
                        <a:pt x="170" y="27"/>
                        <a:pt x="168" y="25"/>
                        <a:pt x="169" y="24"/>
                      </a:cubicBezTo>
                      <a:cubicBezTo>
                        <a:pt x="171" y="23"/>
                        <a:pt x="171" y="23"/>
                        <a:pt x="171" y="23"/>
                      </a:cubicBezTo>
                      <a:cubicBezTo>
                        <a:pt x="171" y="23"/>
                        <a:pt x="172" y="22"/>
                        <a:pt x="173" y="22"/>
                      </a:cubicBezTo>
                      <a:cubicBezTo>
                        <a:pt x="175" y="22"/>
                        <a:pt x="178" y="24"/>
                        <a:pt x="177" y="26"/>
                      </a:cubicBezTo>
                      <a:close/>
                      <a:moveTo>
                        <a:pt x="161" y="50"/>
                      </a:moveTo>
                      <a:cubicBezTo>
                        <a:pt x="159" y="50"/>
                        <a:pt x="160" y="47"/>
                        <a:pt x="160" y="46"/>
                      </a:cubicBezTo>
                      <a:cubicBezTo>
                        <a:pt x="160" y="45"/>
                        <a:pt x="159" y="44"/>
                        <a:pt x="160" y="44"/>
                      </a:cubicBezTo>
                      <a:cubicBezTo>
                        <a:pt x="161" y="44"/>
                        <a:pt x="161" y="44"/>
                        <a:pt x="161" y="44"/>
                      </a:cubicBezTo>
                      <a:cubicBezTo>
                        <a:pt x="162" y="45"/>
                        <a:pt x="164" y="46"/>
                        <a:pt x="164" y="48"/>
                      </a:cubicBezTo>
                      <a:cubicBezTo>
                        <a:pt x="163" y="49"/>
                        <a:pt x="162" y="48"/>
                        <a:pt x="162" y="49"/>
                      </a:cubicBezTo>
                      <a:cubicBezTo>
                        <a:pt x="162" y="49"/>
                        <a:pt x="162" y="50"/>
                        <a:pt x="161" y="50"/>
                      </a:cubicBezTo>
                      <a:close/>
                      <a:moveTo>
                        <a:pt x="159" y="63"/>
                      </a:moveTo>
                      <a:cubicBezTo>
                        <a:pt x="158" y="62"/>
                        <a:pt x="158" y="62"/>
                        <a:pt x="157" y="61"/>
                      </a:cubicBezTo>
                      <a:cubicBezTo>
                        <a:pt x="157" y="61"/>
                        <a:pt x="155" y="59"/>
                        <a:pt x="156" y="59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7" y="58"/>
                        <a:pt x="158" y="58"/>
                        <a:pt x="158" y="58"/>
                      </a:cubicBezTo>
                      <a:cubicBezTo>
                        <a:pt x="159" y="58"/>
                        <a:pt x="161" y="59"/>
                        <a:pt x="161" y="60"/>
                      </a:cubicBezTo>
                      <a:cubicBezTo>
                        <a:pt x="161" y="61"/>
                        <a:pt x="160" y="61"/>
                        <a:pt x="160" y="61"/>
                      </a:cubicBezTo>
                      <a:cubicBezTo>
                        <a:pt x="160" y="61"/>
                        <a:pt x="161" y="63"/>
                        <a:pt x="159" y="63"/>
                      </a:cubicBezTo>
                      <a:close/>
                      <a:moveTo>
                        <a:pt x="154" y="59"/>
                      </a:moveTo>
                      <a:cubicBezTo>
                        <a:pt x="154" y="58"/>
                        <a:pt x="154" y="58"/>
                        <a:pt x="154" y="58"/>
                      </a:cubicBezTo>
                      <a:cubicBezTo>
                        <a:pt x="154" y="58"/>
                        <a:pt x="155" y="58"/>
                        <a:pt x="156" y="58"/>
                      </a:cubicBezTo>
                      <a:cubicBezTo>
                        <a:pt x="156" y="59"/>
                        <a:pt x="155" y="60"/>
                        <a:pt x="155" y="59"/>
                      </a:cubicBezTo>
                      <a:lnTo>
                        <a:pt x="154" y="59"/>
                      </a:lnTo>
                      <a:close/>
                      <a:moveTo>
                        <a:pt x="151" y="64"/>
                      </a:moveTo>
                      <a:cubicBezTo>
                        <a:pt x="151" y="63"/>
                        <a:pt x="151" y="63"/>
                        <a:pt x="151" y="63"/>
                      </a:cubicBezTo>
                      <a:cubicBezTo>
                        <a:pt x="150" y="62"/>
                        <a:pt x="150" y="62"/>
                        <a:pt x="150" y="62"/>
                      </a:cubicBezTo>
                      <a:cubicBezTo>
                        <a:pt x="149" y="61"/>
                        <a:pt x="153" y="59"/>
                        <a:pt x="154" y="59"/>
                      </a:cubicBezTo>
                      <a:cubicBezTo>
                        <a:pt x="156" y="60"/>
                        <a:pt x="153" y="64"/>
                        <a:pt x="151" y="64"/>
                      </a:cubicBezTo>
                      <a:close/>
                      <a:moveTo>
                        <a:pt x="161" y="32"/>
                      </a:moveTo>
                      <a:cubicBezTo>
                        <a:pt x="161" y="31"/>
                        <a:pt x="161" y="31"/>
                        <a:pt x="160" y="30"/>
                      </a:cubicBezTo>
                      <a:cubicBezTo>
                        <a:pt x="160" y="30"/>
                        <a:pt x="159" y="30"/>
                        <a:pt x="159" y="29"/>
                      </a:cubicBezTo>
                      <a:cubicBezTo>
                        <a:pt x="157" y="27"/>
                        <a:pt x="164" y="23"/>
                        <a:pt x="165" y="24"/>
                      </a:cubicBezTo>
                      <a:cubicBezTo>
                        <a:pt x="168" y="26"/>
                        <a:pt x="164" y="33"/>
                        <a:pt x="161" y="32"/>
                      </a:cubicBezTo>
                      <a:close/>
                      <a:moveTo>
                        <a:pt x="166" y="24"/>
                      </a:moveTo>
                      <a:cubicBezTo>
                        <a:pt x="166" y="23"/>
                        <a:pt x="166" y="23"/>
                        <a:pt x="166" y="23"/>
                      </a:cubicBezTo>
                      <a:cubicBezTo>
                        <a:pt x="166" y="22"/>
                        <a:pt x="168" y="22"/>
                        <a:pt x="168" y="23"/>
                      </a:cubicBezTo>
                      <a:cubicBezTo>
                        <a:pt x="169" y="23"/>
                        <a:pt x="168" y="25"/>
                        <a:pt x="167" y="25"/>
                      </a:cubicBezTo>
                      <a:lnTo>
                        <a:pt x="166" y="24"/>
                      </a:lnTo>
                      <a:close/>
                      <a:moveTo>
                        <a:pt x="161" y="35"/>
                      </a:moveTo>
                      <a:cubicBezTo>
                        <a:pt x="161" y="36"/>
                        <a:pt x="161" y="36"/>
                        <a:pt x="161" y="36"/>
                      </a:cubicBezTo>
                      <a:cubicBezTo>
                        <a:pt x="161" y="36"/>
                        <a:pt x="162" y="36"/>
                        <a:pt x="162" y="36"/>
                      </a:cubicBezTo>
                      <a:cubicBezTo>
                        <a:pt x="163" y="36"/>
                        <a:pt x="163" y="38"/>
                        <a:pt x="163" y="38"/>
                      </a:cubicBezTo>
                      <a:cubicBezTo>
                        <a:pt x="163" y="39"/>
                        <a:pt x="161" y="41"/>
                        <a:pt x="160" y="42"/>
                      </a:cubicBezTo>
                      <a:cubicBezTo>
                        <a:pt x="159" y="41"/>
                        <a:pt x="158" y="41"/>
                        <a:pt x="158" y="41"/>
                      </a:cubicBezTo>
                      <a:cubicBezTo>
                        <a:pt x="158" y="40"/>
                        <a:pt x="158" y="40"/>
                        <a:pt x="158" y="40"/>
                      </a:cubicBezTo>
                      <a:cubicBezTo>
                        <a:pt x="158" y="39"/>
                        <a:pt x="158" y="37"/>
                        <a:pt x="158" y="36"/>
                      </a:cubicBezTo>
                      <a:cubicBezTo>
                        <a:pt x="159" y="35"/>
                        <a:pt x="160" y="34"/>
                        <a:pt x="161" y="35"/>
                      </a:cubicBezTo>
                      <a:close/>
                      <a:moveTo>
                        <a:pt x="159" y="42"/>
                      </a:moveTo>
                      <a:cubicBezTo>
                        <a:pt x="160" y="42"/>
                        <a:pt x="160" y="43"/>
                        <a:pt x="159" y="44"/>
                      </a:cubicBezTo>
                      <a:cubicBezTo>
                        <a:pt x="158" y="43"/>
                        <a:pt x="158" y="43"/>
                        <a:pt x="158" y="43"/>
                      </a:cubicBezTo>
                      <a:cubicBezTo>
                        <a:pt x="158" y="42"/>
                        <a:pt x="158" y="42"/>
                        <a:pt x="158" y="42"/>
                      </a:cubicBezTo>
                      <a:cubicBezTo>
                        <a:pt x="158" y="42"/>
                        <a:pt x="159" y="42"/>
                        <a:pt x="159" y="42"/>
                      </a:cubicBezTo>
                      <a:close/>
                      <a:moveTo>
                        <a:pt x="157" y="50"/>
                      </a:moveTo>
                      <a:cubicBezTo>
                        <a:pt x="156" y="50"/>
                        <a:pt x="156" y="50"/>
                        <a:pt x="156" y="49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53" y="48"/>
                        <a:pt x="156" y="44"/>
                        <a:pt x="158" y="44"/>
                      </a:cubicBezTo>
                      <a:cubicBezTo>
                        <a:pt x="160" y="44"/>
                        <a:pt x="159" y="50"/>
                        <a:pt x="157" y="50"/>
                      </a:cubicBezTo>
                      <a:close/>
                      <a:moveTo>
                        <a:pt x="155" y="57"/>
                      </a:moveTo>
                      <a:cubicBezTo>
                        <a:pt x="155" y="56"/>
                        <a:pt x="155" y="56"/>
                        <a:pt x="155" y="56"/>
                      </a:cubicBezTo>
                      <a:cubicBezTo>
                        <a:pt x="156" y="55"/>
                        <a:pt x="156" y="54"/>
                        <a:pt x="157" y="54"/>
                      </a:cubicBezTo>
                      <a:cubicBezTo>
                        <a:pt x="157" y="53"/>
                        <a:pt x="159" y="53"/>
                        <a:pt x="159" y="54"/>
                      </a:cubicBezTo>
                      <a:cubicBezTo>
                        <a:pt x="159" y="55"/>
                        <a:pt x="159" y="55"/>
                        <a:pt x="159" y="55"/>
                      </a:cubicBezTo>
                      <a:cubicBezTo>
                        <a:pt x="160" y="55"/>
                        <a:pt x="160" y="55"/>
                        <a:pt x="160" y="55"/>
                      </a:cubicBezTo>
                      <a:cubicBezTo>
                        <a:pt x="160" y="55"/>
                        <a:pt x="160" y="56"/>
                        <a:pt x="160" y="57"/>
                      </a:cubicBezTo>
                      <a:cubicBezTo>
                        <a:pt x="159" y="58"/>
                        <a:pt x="157" y="58"/>
                        <a:pt x="156" y="58"/>
                      </a:cubicBezTo>
                      <a:cubicBezTo>
                        <a:pt x="156" y="58"/>
                        <a:pt x="155" y="57"/>
                        <a:pt x="155" y="57"/>
                      </a:cubicBezTo>
                      <a:close/>
                      <a:moveTo>
                        <a:pt x="162" y="44"/>
                      </a:moveTo>
                      <a:cubicBezTo>
                        <a:pt x="162" y="44"/>
                        <a:pt x="160" y="43"/>
                        <a:pt x="160" y="42"/>
                      </a:cubicBezTo>
                      <a:cubicBezTo>
                        <a:pt x="161" y="42"/>
                        <a:pt x="161" y="42"/>
                        <a:pt x="161" y="42"/>
                      </a:cubicBezTo>
                      <a:cubicBezTo>
                        <a:pt x="161" y="41"/>
                        <a:pt x="162" y="40"/>
                        <a:pt x="162" y="40"/>
                      </a:cubicBezTo>
                      <a:cubicBezTo>
                        <a:pt x="163" y="40"/>
                        <a:pt x="166" y="40"/>
                        <a:pt x="166" y="41"/>
                      </a:cubicBezTo>
                      <a:cubicBezTo>
                        <a:pt x="166" y="42"/>
                        <a:pt x="166" y="42"/>
                        <a:pt x="166" y="43"/>
                      </a:cubicBezTo>
                      <a:cubicBezTo>
                        <a:pt x="166" y="43"/>
                        <a:pt x="167" y="45"/>
                        <a:pt x="165" y="45"/>
                      </a:cubicBezTo>
                      <a:cubicBezTo>
                        <a:pt x="164" y="45"/>
                        <a:pt x="163" y="45"/>
                        <a:pt x="162" y="44"/>
                      </a:cubicBezTo>
                      <a:close/>
                      <a:moveTo>
                        <a:pt x="167" y="28"/>
                      </a:moveTo>
                      <a:cubicBezTo>
                        <a:pt x="167" y="27"/>
                        <a:pt x="167" y="25"/>
                        <a:pt x="168" y="26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0" y="28"/>
                        <a:pt x="172" y="31"/>
                        <a:pt x="171" y="32"/>
                      </a:cubicBezTo>
                      <a:cubicBezTo>
                        <a:pt x="170" y="33"/>
                        <a:pt x="169" y="32"/>
                        <a:pt x="168" y="32"/>
                      </a:cubicBezTo>
                      <a:cubicBezTo>
                        <a:pt x="168" y="33"/>
                        <a:pt x="168" y="34"/>
                        <a:pt x="166" y="34"/>
                      </a:cubicBezTo>
                      <a:cubicBezTo>
                        <a:pt x="164" y="33"/>
                        <a:pt x="166" y="29"/>
                        <a:pt x="167" y="28"/>
                      </a:cubicBezTo>
                      <a:close/>
                      <a:moveTo>
                        <a:pt x="168" y="19"/>
                      </a:moveTo>
                      <a:cubicBezTo>
                        <a:pt x="168" y="18"/>
                        <a:pt x="169" y="15"/>
                        <a:pt x="171" y="15"/>
                      </a:cubicBezTo>
                      <a:cubicBezTo>
                        <a:pt x="171" y="14"/>
                        <a:pt x="173" y="14"/>
                        <a:pt x="174" y="15"/>
                      </a:cubicBezTo>
                      <a:cubicBezTo>
                        <a:pt x="173" y="17"/>
                        <a:pt x="173" y="17"/>
                        <a:pt x="173" y="17"/>
                      </a:cubicBezTo>
                      <a:cubicBezTo>
                        <a:pt x="174" y="17"/>
                        <a:pt x="175" y="16"/>
                        <a:pt x="175" y="17"/>
                      </a:cubicBezTo>
                      <a:cubicBezTo>
                        <a:pt x="176" y="17"/>
                        <a:pt x="176" y="20"/>
                        <a:pt x="175" y="20"/>
                      </a:cubicBezTo>
                      <a:cubicBezTo>
                        <a:pt x="174" y="21"/>
                        <a:pt x="171" y="22"/>
                        <a:pt x="169" y="23"/>
                      </a:cubicBezTo>
                      <a:cubicBezTo>
                        <a:pt x="169" y="22"/>
                        <a:pt x="168" y="21"/>
                        <a:pt x="168" y="21"/>
                      </a:cubicBezTo>
                      <a:lnTo>
                        <a:pt x="168" y="19"/>
                      </a:lnTo>
                      <a:close/>
                      <a:moveTo>
                        <a:pt x="160" y="15"/>
                      </a:moveTo>
                      <a:cubicBezTo>
                        <a:pt x="161" y="15"/>
                        <a:pt x="161" y="14"/>
                        <a:pt x="161" y="14"/>
                      </a:cubicBezTo>
                      <a:cubicBezTo>
                        <a:pt x="163" y="14"/>
                        <a:pt x="163" y="14"/>
                        <a:pt x="163" y="14"/>
                      </a:cubicBezTo>
                      <a:cubicBezTo>
                        <a:pt x="164" y="14"/>
                        <a:pt x="165" y="13"/>
                        <a:pt x="166" y="14"/>
                      </a:cubicBezTo>
                      <a:cubicBezTo>
                        <a:pt x="168" y="15"/>
                        <a:pt x="168" y="18"/>
                        <a:pt x="167" y="20"/>
                      </a:cubicBezTo>
                      <a:cubicBezTo>
                        <a:pt x="166" y="21"/>
                        <a:pt x="166" y="21"/>
                        <a:pt x="166" y="21"/>
                      </a:cubicBezTo>
                      <a:cubicBezTo>
                        <a:pt x="166" y="22"/>
                        <a:pt x="166" y="22"/>
                        <a:pt x="165" y="22"/>
                      </a:cubicBezTo>
                      <a:cubicBezTo>
                        <a:pt x="164" y="20"/>
                        <a:pt x="164" y="20"/>
                        <a:pt x="164" y="20"/>
                      </a:cubicBezTo>
                      <a:cubicBezTo>
                        <a:pt x="163" y="19"/>
                        <a:pt x="163" y="19"/>
                        <a:pt x="163" y="19"/>
                      </a:cubicBezTo>
                      <a:cubicBezTo>
                        <a:pt x="162" y="18"/>
                        <a:pt x="160" y="16"/>
                        <a:pt x="160" y="15"/>
                      </a:cubicBezTo>
                      <a:close/>
                      <a:moveTo>
                        <a:pt x="157" y="22"/>
                      </a:moveTo>
                      <a:cubicBezTo>
                        <a:pt x="158" y="21"/>
                        <a:pt x="158" y="21"/>
                        <a:pt x="158" y="21"/>
                      </a:cubicBezTo>
                      <a:cubicBezTo>
                        <a:pt x="158" y="20"/>
                        <a:pt x="158" y="20"/>
                        <a:pt x="158" y="19"/>
                      </a:cubicBezTo>
                      <a:cubicBezTo>
                        <a:pt x="159" y="16"/>
                        <a:pt x="162" y="20"/>
                        <a:pt x="163" y="21"/>
                      </a:cubicBezTo>
                      <a:cubicBezTo>
                        <a:pt x="164" y="21"/>
                        <a:pt x="165" y="22"/>
                        <a:pt x="165" y="23"/>
                      </a:cubicBezTo>
                      <a:cubicBezTo>
                        <a:pt x="162" y="24"/>
                        <a:pt x="162" y="24"/>
                        <a:pt x="162" y="24"/>
                      </a:cubicBezTo>
                      <a:cubicBezTo>
                        <a:pt x="160" y="25"/>
                        <a:pt x="160" y="25"/>
                        <a:pt x="160" y="25"/>
                      </a:cubicBezTo>
                      <a:cubicBezTo>
                        <a:pt x="159" y="25"/>
                        <a:pt x="157" y="24"/>
                        <a:pt x="157" y="22"/>
                      </a:cubicBezTo>
                      <a:close/>
                      <a:moveTo>
                        <a:pt x="152" y="38"/>
                      </a:moveTo>
                      <a:cubicBezTo>
                        <a:pt x="153" y="38"/>
                        <a:pt x="153" y="38"/>
                        <a:pt x="153" y="38"/>
                      </a:cubicBezTo>
                      <a:cubicBezTo>
                        <a:pt x="154" y="37"/>
                        <a:pt x="154" y="36"/>
                        <a:pt x="155" y="36"/>
                      </a:cubicBezTo>
                      <a:cubicBezTo>
                        <a:pt x="157" y="37"/>
                        <a:pt x="157" y="39"/>
                        <a:pt x="157" y="40"/>
                      </a:cubicBezTo>
                      <a:cubicBezTo>
                        <a:pt x="157" y="41"/>
                        <a:pt x="157" y="41"/>
                        <a:pt x="157" y="41"/>
                      </a:cubicBezTo>
                      <a:cubicBezTo>
                        <a:pt x="157" y="42"/>
                        <a:pt x="157" y="42"/>
                        <a:pt x="157" y="42"/>
                      </a:cubicBezTo>
                      <a:cubicBezTo>
                        <a:pt x="155" y="42"/>
                        <a:pt x="155" y="42"/>
                        <a:pt x="155" y="42"/>
                      </a:cubicBezTo>
                      <a:cubicBezTo>
                        <a:pt x="154" y="41"/>
                        <a:pt x="154" y="41"/>
                        <a:pt x="154" y="41"/>
                      </a:cubicBezTo>
                      <a:cubicBezTo>
                        <a:pt x="153" y="40"/>
                        <a:pt x="151" y="40"/>
                        <a:pt x="151" y="39"/>
                      </a:cubicBezTo>
                      <a:lnTo>
                        <a:pt x="152" y="38"/>
                      </a:lnTo>
                      <a:close/>
                      <a:moveTo>
                        <a:pt x="155" y="42"/>
                      </a:moveTo>
                      <a:cubicBezTo>
                        <a:pt x="156" y="42"/>
                        <a:pt x="157" y="43"/>
                        <a:pt x="157" y="43"/>
                      </a:cubicBezTo>
                      <a:cubicBezTo>
                        <a:pt x="155" y="45"/>
                        <a:pt x="155" y="45"/>
                        <a:pt x="155" y="45"/>
                      </a:cubicBezTo>
                      <a:cubicBezTo>
                        <a:pt x="154" y="46"/>
                        <a:pt x="154" y="46"/>
                        <a:pt x="154" y="46"/>
                      </a:cubicBezTo>
                      <a:cubicBezTo>
                        <a:pt x="153" y="46"/>
                        <a:pt x="152" y="46"/>
                        <a:pt x="151" y="45"/>
                      </a:cubicBezTo>
                      <a:cubicBezTo>
                        <a:pt x="152" y="44"/>
                        <a:pt x="152" y="44"/>
                        <a:pt x="152" y="44"/>
                      </a:cubicBezTo>
                      <a:cubicBezTo>
                        <a:pt x="151" y="43"/>
                        <a:pt x="151" y="43"/>
                        <a:pt x="151" y="42"/>
                      </a:cubicBezTo>
                      <a:cubicBezTo>
                        <a:pt x="151" y="40"/>
                        <a:pt x="154" y="42"/>
                        <a:pt x="155" y="42"/>
                      </a:cubicBezTo>
                      <a:close/>
                      <a:moveTo>
                        <a:pt x="151" y="54"/>
                      </a:moveTo>
                      <a:cubicBezTo>
                        <a:pt x="151" y="53"/>
                        <a:pt x="151" y="53"/>
                        <a:pt x="151" y="53"/>
                      </a:cubicBezTo>
                      <a:cubicBezTo>
                        <a:pt x="152" y="53"/>
                        <a:pt x="152" y="53"/>
                        <a:pt x="152" y="53"/>
                      </a:cubicBezTo>
                      <a:cubicBezTo>
                        <a:pt x="153" y="53"/>
                        <a:pt x="153" y="53"/>
                        <a:pt x="154" y="53"/>
                      </a:cubicBezTo>
                      <a:cubicBezTo>
                        <a:pt x="155" y="54"/>
                        <a:pt x="155" y="55"/>
                        <a:pt x="155" y="56"/>
                      </a:cubicBezTo>
                      <a:cubicBezTo>
                        <a:pt x="154" y="57"/>
                        <a:pt x="154" y="57"/>
                        <a:pt x="154" y="57"/>
                      </a:cubicBezTo>
                      <a:cubicBezTo>
                        <a:pt x="154" y="58"/>
                        <a:pt x="154" y="58"/>
                        <a:pt x="154" y="58"/>
                      </a:cubicBezTo>
                      <a:cubicBezTo>
                        <a:pt x="153" y="57"/>
                        <a:pt x="153" y="57"/>
                        <a:pt x="153" y="57"/>
                      </a:cubicBezTo>
                      <a:cubicBezTo>
                        <a:pt x="152" y="56"/>
                        <a:pt x="152" y="56"/>
                        <a:pt x="152" y="56"/>
                      </a:cubicBezTo>
                      <a:cubicBezTo>
                        <a:pt x="152" y="55"/>
                        <a:pt x="150" y="55"/>
                        <a:pt x="151" y="54"/>
                      </a:cubicBezTo>
                      <a:close/>
                      <a:moveTo>
                        <a:pt x="149" y="58"/>
                      </a:moveTo>
                      <a:cubicBezTo>
                        <a:pt x="149" y="57"/>
                        <a:pt x="149" y="57"/>
                        <a:pt x="149" y="57"/>
                      </a:cubicBezTo>
                      <a:cubicBezTo>
                        <a:pt x="150" y="57"/>
                        <a:pt x="149" y="57"/>
                        <a:pt x="149" y="56"/>
                      </a:cubicBezTo>
                      <a:cubicBezTo>
                        <a:pt x="150" y="55"/>
                        <a:pt x="152" y="56"/>
                        <a:pt x="153" y="57"/>
                      </a:cubicBezTo>
                      <a:cubicBezTo>
                        <a:pt x="153" y="58"/>
                        <a:pt x="153" y="58"/>
                        <a:pt x="154" y="59"/>
                      </a:cubicBezTo>
                      <a:cubicBezTo>
                        <a:pt x="152" y="59"/>
                        <a:pt x="152" y="59"/>
                        <a:pt x="152" y="59"/>
                      </a:cubicBezTo>
                      <a:cubicBezTo>
                        <a:pt x="151" y="59"/>
                        <a:pt x="151" y="59"/>
                        <a:pt x="151" y="59"/>
                      </a:cubicBezTo>
                      <a:cubicBezTo>
                        <a:pt x="150" y="60"/>
                        <a:pt x="149" y="59"/>
                        <a:pt x="149" y="58"/>
                      </a:cubicBezTo>
                      <a:close/>
                      <a:moveTo>
                        <a:pt x="154" y="69"/>
                      </a:moveTo>
                      <a:cubicBezTo>
                        <a:pt x="155" y="70"/>
                        <a:pt x="155" y="69"/>
                        <a:pt x="153" y="69"/>
                      </a:cubicBezTo>
                      <a:cubicBezTo>
                        <a:pt x="153" y="69"/>
                        <a:pt x="152" y="69"/>
                        <a:pt x="152" y="69"/>
                      </a:cubicBezTo>
                      <a:cubicBezTo>
                        <a:pt x="151" y="69"/>
                        <a:pt x="151" y="69"/>
                        <a:pt x="150" y="70"/>
                      </a:cubicBezTo>
                      <a:cubicBezTo>
                        <a:pt x="149" y="70"/>
                        <a:pt x="148" y="70"/>
                        <a:pt x="147" y="70"/>
                      </a:cubicBezTo>
                      <a:cubicBezTo>
                        <a:pt x="147" y="70"/>
                        <a:pt x="149" y="70"/>
                        <a:pt x="152" y="69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4" y="69"/>
                        <a:pt x="154" y="69"/>
                        <a:pt x="155" y="70"/>
                      </a:cubicBezTo>
                      <a:cubicBezTo>
                        <a:pt x="156" y="70"/>
                        <a:pt x="156" y="70"/>
                        <a:pt x="156" y="70"/>
                      </a:cubicBezTo>
                      <a:cubicBezTo>
                        <a:pt x="155" y="70"/>
                        <a:pt x="154" y="69"/>
                        <a:pt x="154" y="69"/>
                      </a:cubicBezTo>
                      <a:close/>
                      <a:moveTo>
                        <a:pt x="156" y="64"/>
                      </a:moveTo>
                      <a:cubicBezTo>
                        <a:pt x="155" y="64"/>
                        <a:pt x="155" y="65"/>
                        <a:pt x="154" y="65"/>
                      </a:cubicBezTo>
                      <a:cubicBezTo>
                        <a:pt x="153" y="64"/>
                        <a:pt x="154" y="62"/>
                        <a:pt x="155" y="61"/>
                      </a:cubicBezTo>
                      <a:cubicBezTo>
                        <a:pt x="155" y="61"/>
                        <a:pt x="155" y="60"/>
                        <a:pt x="155" y="60"/>
                      </a:cubicBezTo>
                      <a:cubicBezTo>
                        <a:pt x="156" y="61"/>
                        <a:pt x="156" y="61"/>
                        <a:pt x="156" y="61"/>
                      </a:cubicBezTo>
                      <a:cubicBezTo>
                        <a:pt x="157" y="61"/>
                        <a:pt x="158" y="63"/>
                        <a:pt x="157" y="64"/>
                      </a:cubicBezTo>
                      <a:cubicBezTo>
                        <a:pt x="156" y="64"/>
                        <a:pt x="156" y="64"/>
                        <a:pt x="156" y="64"/>
                      </a:cubicBezTo>
                      <a:close/>
                      <a:moveTo>
                        <a:pt x="171" y="79"/>
                      </a:moveTo>
                      <a:cubicBezTo>
                        <a:pt x="171" y="78"/>
                        <a:pt x="170" y="77"/>
                        <a:pt x="169" y="76"/>
                      </a:cubicBezTo>
                      <a:cubicBezTo>
                        <a:pt x="167" y="74"/>
                        <a:pt x="165" y="72"/>
                        <a:pt x="162" y="71"/>
                      </a:cubicBezTo>
                      <a:cubicBezTo>
                        <a:pt x="160" y="71"/>
                        <a:pt x="159" y="70"/>
                        <a:pt x="157" y="70"/>
                      </a:cubicBezTo>
                      <a:cubicBezTo>
                        <a:pt x="157" y="70"/>
                        <a:pt x="158" y="70"/>
                        <a:pt x="158" y="70"/>
                      </a:cubicBezTo>
                      <a:cubicBezTo>
                        <a:pt x="160" y="70"/>
                        <a:pt x="162" y="71"/>
                        <a:pt x="164" y="72"/>
                      </a:cubicBezTo>
                      <a:cubicBezTo>
                        <a:pt x="167" y="74"/>
                        <a:pt x="170" y="77"/>
                        <a:pt x="171" y="78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lose/>
                      <a:moveTo>
                        <a:pt x="127" y="158"/>
                      </a:moveTo>
                      <a:cubicBezTo>
                        <a:pt x="129" y="158"/>
                        <a:pt x="131" y="158"/>
                        <a:pt x="133" y="158"/>
                      </a:cubicBezTo>
                      <a:cubicBezTo>
                        <a:pt x="135" y="157"/>
                        <a:pt x="137" y="157"/>
                        <a:pt x="139" y="156"/>
                      </a:cubicBezTo>
                      <a:cubicBezTo>
                        <a:pt x="138" y="157"/>
                        <a:pt x="137" y="157"/>
                        <a:pt x="136" y="157"/>
                      </a:cubicBezTo>
                      <a:cubicBezTo>
                        <a:pt x="133" y="158"/>
                        <a:pt x="131" y="158"/>
                        <a:pt x="129" y="158"/>
                      </a:cubicBezTo>
                      <a:cubicBezTo>
                        <a:pt x="127" y="159"/>
                        <a:pt x="125" y="159"/>
                        <a:pt x="123" y="159"/>
                      </a:cubicBezTo>
                      <a:cubicBezTo>
                        <a:pt x="124" y="159"/>
                        <a:pt x="125" y="159"/>
                        <a:pt x="127" y="158"/>
                      </a:cubicBezTo>
                      <a:close/>
                      <a:moveTo>
                        <a:pt x="140" y="156"/>
                      </a:moveTo>
                      <a:cubicBezTo>
                        <a:pt x="139" y="157"/>
                        <a:pt x="138" y="157"/>
                        <a:pt x="136" y="157"/>
                      </a:cubicBezTo>
                      <a:cubicBezTo>
                        <a:pt x="135" y="158"/>
                        <a:pt x="133" y="158"/>
                        <a:pt x="131" y="158"/>
                      </a:cubicBezTo>
                      <a:cubicBezTo>
                        <a:pt x="130" y="158"/>
                        <a:pt x="128" y="159"/>
                        <a:pt x="126" y="159"/>
                      </a:cubicBezTo>
                      <a:cubicBezTo>
                        <a:pt x="128" y="159"/>
                        <a:pt x="129" y="158"/>
                        <a:pt x="130" y="158"/>
                      </a:cubicBezTo>
                      <a:cubicBezTo>
                        <a:pt x="132" y="158"/>
                        <a:pt x="133" y="158"/>
                        <a:pt x="135" y="158"/>
                      </a:cubicBezTo>
                      <a:cubicBezTo>
                        <a:pt x="137" y="157"/>
                        <a:pt x="138" y="157"/>
                        <a:pt x="140" y="156"/>
                      </a:cubicBezTo>
                      <a:close/>
                      <a:moveTo>
                        <a:pt x="128" y="173"/>
                      </a:moveTo>
                      <a:cubicBezTo>
                        <a:pt x="126" y="172"/>
                        <a:pt x="125" y="172"/>
                        <a:pt x="124" y="170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32" y="169"/>
                        <a:pt x="132" y="169"/>
                        <a:pt x="132" y="169"/>
                      </a:cubicBezTo>
                      <a:cubicBezTo>
                        <a:pt x="136" y="167"/>
                        <a:pt x="140" y="166"/>
                        <a:pt x="146" y="166"/>
                      </a:cubicBezTo>
                      <a:cubicBezTo>
                        <a:pt x="147" y="166"/>
                        <a:pt x="148" y="166"/>
                        <a:pt x="149" y="168"/>
                      </a:cubicBezTo>
                      <a:cubicBezTo>
                        <a:pt x="141" y="169"/>
                        <a:pt x="136" y="176"/>
                        <a:pt x="128" y="173"/>
                      </a:cubicBezTo>
                      <a:close/>
                      <a:moveTo>
                        <a:pt x="147" y="165"/>
                      </a:moveTo>
                      <a:cubicBezTo>
                        <a:pt x="142" y="165"/>
                        <a:pt x="142" y="165"/>
                        <a:pt x="142" y="165"/>
                      </a:cubicBezTo>
                      <a:cubicBezTo>
                        <a:pt x="138" y="165"/>
                        <a:pt x="125" y="170"/>
                        <a:pt x="122" y="169"/>
                      </a:cubicBezTo>
                      <a:cubicBezTo>
                        <a:pt x="129" y="165"/>
                        <a:pt x="144" y="158"/>
                        <a:pt x="150" y="166"/>
                      </a:cubicBezTo>
                      <a:lnTo>
                        <a:pt x="147" y="165"/>
                      </a:lnTo>
                      <a:close/>
                      <a:moveTo>
                        <a:pt x="156" y="150"/>
                      </a:moveTo>
                      <a:cubicBezTo>
                        <a:pt x="158" y="149"/>
                        <a:pt x="162" y="147"/>
                        <a:pt x="166" y="145"/>
                      </a:cubicBezTo>
                      <a:cubicBezTo>
                        <a:pt x="167" y="144"/>
                        <a:pt x="166" y="145"/>
                        <a:pt x="163" y="147"/>
                      </a:cubicBezTo>
                      <a:cubicBezTo>
                        <a:pt x="161" y="148"/>
                        <a:pt x="157" y="150"/>
                        <a:pt x="153" y="152"/>
                      </a:cubicBezTo>
                      <a:cubicBezTo>
                        <a:pt x="152" y="152"/>
                        <a:pt x="153" y="152"/>
                        <a:pt x="156" y="150"/>
                      </a:cubicBezTo>
                      <a:close/>
                      <a:moveTo>
                        <a:pt x="163" y="166"/>
                      </a:moveTo>
                      <a:cubicBezTo>
                        <a:pt x="161" y="166"/>
                        <a:pt x="159" y="166"/>
                        <a:pt x="158" y="165"/>
                      </a:cubicBezTo>
                      <a:cubicBezTo>
                        <a:pt x="161" y="163"/>
                        <a:pt x="161" y="163"/>
                        <a:pt x="161" y="163"/>
                      </a:cubicBezTo>
                      <a:cubicBezTo>
                        <a:pt x="165" y="160"/>
                        <a:pt x="165" y="160"/>
                        <a:pt x="165" y="160"/>
                      </a:cubicBezTo>
                      <a:cubicBezTo>
                        <a:pt x="169" y="157"/>
                        <a:pt x="173" y="153"/>
                        <a:pt x="178" y="152"/>
                      </a:cubicBezTo>
                      <a:cubicBezTo>
                        <a:pt x="180" y="151"/>
                        <a:pt x="181" y="151"/>
                        <a:pt x="183" y="152"/>
                      </a:cubicBezTo>
                      <a:cubicBezTo>
                        <a:pt x="175" y="157"/>
                        <a:pt x="173" y="166"/>
                        <a:pt x="163" y="166"/>
                      </a:cubicBezTo>
                      <a:close/>
                      <a:moveTo>
                        <a:pt x="179" y="150"/>
                      </a:moveTo>
                      <a:cubicBezTo>
                        <a:pt x="174" y="152"/>
                        <a:pt x="174" y="152"/>
                        <a:pt x="174" y="152"/>
                      </a:cubicBezTo>
                      <a:cubicBezTo>
                        <a:pt x="171" y="154"/>
                        <a:pt x="158" y="164"/>
                        <a:pt x="156" y="163"/>
                      </a:cubicBezTo>
                      <a:cubicBezTo>
                        <a:pt x="161" y="157"/>
                        <a:pt x="174" y="144"/>
                        <a:pt x="183" y="149"/>
                      </a:cubicBezTo>
                      <a:lnTo>
                        <a:pt x="179" y="150"/>
                      </a:lnTo>
                      <a:close/>
                      <a:moveTo>
                        <a:pt x="187" y="113"/>
                      </a:moveTo>
                      <a:cubicBezTo>
                        <a:pt x="186" y="114"/>
                        <a:pt x="185" y="115"/>
                        <a:pt x="184" y="115"/>
                      </a:cubicBezTo>
                      <a:cubicBezTo>
                        <a:pt x="184" y="112"/>
                        <a:pt x="184" y="112"/>
                        <a:pt x="184" y="112"/>
                      </a:cubicBezTo>
                      <a:cubicBezTo>
                        <a:pt x="185" y="110"/>
                        <a:pt x="186" y="107"/>
                        <a:pt x="187" y="104"/>
                      </a:cubicBezTo>
                      <a:cubicBezTo>
                        <a:pt x="187" y="105"/>
                        <a:pt x="187" y="105"/>
                        <a:pt x="187" y="105"/>
                      </a:cubicBezTo>
                      <a:cubicBezTo>
                        <a:pt x="186" y="105"/>
                        <a:pt x="184" y="106"/>
                        <a:pt x="183" y="107"/>
                      </a:cubicBezTo>
                      <a:cubicBezTo>
                        <a:pt x="184" y="104"/>
                        <a:pt x="184" y="104"/>
                        <a:pt x="184" y="104"/>
                      </a:cubicBezTo>
                      <a:cubicBezTo>
                        <a:pt x="184" y="101"/>
                        <a:pt x="185" y="99"/>
                        <a:pt x="186" y="97"/>
                      </a:cubicBezTo>
                      <a:cubicBezTo>
                        <a:pt x="186" y="97"/>
                        <a:pt x="186" y="97"/>
                        <a:pt x="186" y="97"/>
                      </a:cubicBezTo>
                      <a:cubicBezTo>
                        <a:pt x="185" y="98"/>
                        <a:pt x="183" y="99"/>
                        <a:pt x="182" y="99"/>
                      </a:cubicBezTo>
                      <a:cubicBezTo>
                        <a:pt x="183" y="96"/>
                        <a:pt x="183" y="96"/>
                        <a:pt x="183" y="96"/>
                      </a:cubicBezTo>
                      <a:cubicBezTo>
                        <a:pt x="183" y="94"/>
                        <a:pt x="184" y="91"/>
                        <a:pt x="185" y="89"/>
                      </a:cubicBezTo>
                      <a:cubicBezTo>
                        <a:pt x="185" y="89"/>
                        <a:pt x="184" y="90"/>
                        <a:pt x="184" y="90"/>
                      </a:cubicBezTo>
                      <a:cubicBezTo>
                        <a:pt x="183" y="91"/>
                        <a:pt x="182" y="92"/>
                        <a:pt x="180" y="92"/>
                      </a:cubicBezTo>
                      <a:cubicBezTo>
                        <a:pt x="181" y="89"/>
                        <a:pt x="181" y="89"/>
                        <a:pt x="181" y="89"/>
                      </a:cubicBezTo>
                      <a:cubicBezTo>
                        <a:pt x="182" y="87"/>
                        <a:pt x="182" y="85"/>
                        <a:pt x="183" y="83"/>
                      </a:cubicBezTo>
                      <a:cubicBezTo>
                        <a:pt x="183" y="84"/>
                        <a:pt x="182" y="84"/>
                        <a:pt x="181" y="85"/>
                      </a:cubicBezTo>
                      <a:cubicBezTo>
                        <a:pt x="180" y="85"/>
                        <a:pt x="179" y="86"/>
                        <a:pt x="178" y="87"/>
                      </a:cubicBezTo>
                      <a:cubicBezTo>
                        <a:pt x="178" y="83"/>
                        <a:pt x="178" y="83"/>
                        <a:pt x="178" y="83"/>
                      </a:cubicBezTo>
                      <a:cubicBezTo>
                        <a:pt x="179" y="81"/>
                        <a:pt x="180" y="79"/>
                        <a:pt x="181" y="77"/>
                      </a:cubicBezTo>
                      <a:cubicBezTo>
                        <a:pt x="180" y="77"/>
                        <a:pt x="179" y="78"/>
                        <a:pt x="178" y="79"/>
                      </a:cubicBezTo>
                      <a:cubicBezTo>
                        <a:pt x="177" y="80"/>
                        <a:pt x="176" y="80"/>
                        <a:pt x="175" y="81"/>
                      </a:cubicBezTo>
                      <a:cubicBezTo>
                        <a:pt x="175" y="78"/>
                        <a:pt x="175" y="78"/>
                        <a:pt x="175" y="78"/>
                      </a:cubicBezTo>
                      <a:cubicBezTo>
                        <a:pt x="176" y="76"/>
                        <a:pt x="176" y="74"/>
                        <a:pt x="177" y="72"/>
                      </a:cubicBezTo>
                      <a:cubicBezTo>
                        <a:pt x="176" y="73"/>
                        <a:pt x="175" y="74"/>
                        <a:pt x="174" y="75"/>
                      </a:cubicBezTo>
                      <a:cubicBezTo>
                        <a:pt x="173" y="75"/>
                        <a:pt x="172" y="76"/>
                        <a:pt x="171" y="77"/>
                      </a:cubicBezTo>
                      <a:cubicBezTo>
                        <a:pt x="172" y="73"/>
                        <a:pt x="172" y="73"/>
                        <a:pt x="172" y="73"/>
                      </a:cubicBezTo>
                      <a:cubicBezTo>
                        <a:pt x="172" y="72"/>
                        <a:pt x="173" y="69"/>
                        <a:pt x="174" y="68"/>
                      </a:cubicBezTo>
                      <a:cubicBezTo>
                        <a:pt x="173" y="68"/>
                        <a:pt x="172" y="69"/>
                        <a:pt x="171" y="70"/>
                      </a:cubicBezTo>
                      <a:cubicBezTo>
                        <a:pt x="170" y="71"/>
                        <a:pt x="168" y="72"/>
                        <a:pt x="167" y="72"/>
                      </a:cubicBezTo>
                      <a:cubicBezTo>
                        <a:pt x="168" y="69"/>
                        <a:pt x="168" y="69"/>
                        <a:pt x="168" y="69"/>
                      </a:cubicBezTo>
                      <a:cubicBezTo>
                        <a:pt x="168" y="67"/>
                        <a:pt x="169" y="66"/>
                        <a:pt x="169" y="64"/>
                      </a:cubicBezTo>
                      <a:cubicBezTo>
                        <a:pt x="168" y="65"/>
                        <a:pt x="167" y="66"/>
                        <a:pt x="166" y="67"/>
                      </a:cubicBezTo>
                      <a:cubicBezTo>
                        <a:pt x="165" y="68"/>
                        <a:pt x="164" y="69"/>
                        <a:pt x="162" y="69"/>
                      </a:cubicBezTo>
                      <a:cubicBezTo>
                        <a:pt x="163" y="66"/>
                        <a:pt x="163" y="66"/>
                        <a:pt x="163" y="66"/>
                      </a:cubicBezTo>
                      <a:cubicBezTo>
                        <a:pt x="164" y="60"/>
                        <a:pt x="168" y="52"/>
                        <a:pt x="174" y="51"/>
                      </a:cubicBezTo>
                      <a:cubicBezTo>
                        <a:pt x="174" y="55"/>
                        <a:pt x="174" y="55"/>
                        <a:pt x="174" y="55"/>
                      </a:cubicBezTo>
                      <a:cubicBezTo>
                        <a:pt x="173" y="58"/>
                        <a:pt x="173" y="58"/>
                        <a:pt x="173" y="58"/>
                      </a:cubicBezTo>
                      <a:cubicBezTo>
                        <a:pt x="173" y="58"/>
                        <a:pt x="173" y="58"/>
                        <a:pt x="173" y="58"/>
                      </a:cubicBezTo>
                      <a:cubicBezTo>
                        <a:pt x="174" y="57"/>
                        <a:pt x="176" y="56"/>
                        <a:pt x="178" y="55"/>
                      </a:cubicBezTo>
                      <a:cubicBezTo>
                        <a:pt x="178" y="59"/>
                        <a:pt x="178" y="59"/>
                        <a:pt x="178" y="59"/>
                      </a:cubicBezTo>
                      <a:cubicBezTo>
                        <a:pt x="177" y="62"/>
                        <a:pt x="177" y="62"/>
                        <a:pt x="177" y="62"/>
                      </a:cubicBezTo>
                      <a:cubicBezTo>
                        <a:pt x="177" y="63"/>
                        <a:pt x="177" y="63"/>
                        <a:pt x="177" y="63"/>
                      </a:cubicBezTo>
                      <a:cubicBezTo>
                        <a:pt x="178" y="61"/>
                        <a:pt x="180" y="60"/>
                        <a:pt x="182" y="60"/>
                      </a:cubicBezTo>
                      <a:cubicBezTo>
                        <a:pt x="181" y="63"/>
                        <a:pt x="181" y="63"/>
                        <a:pt x="181" y="63"/>
                      </a:cubicBezTo>
                      <a:cubicBezTo>
                        <a:pt x="181" y="66"/>
                        <a:pt x="181" y="66"/>
                        <a:pt x="181" y="66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2" y="65"/>
                        <a:pt x="184" y="65"/>
                        <a:pt x="185" y="64"/>
                      </a:cubicBezTo>
                      <a:cubicBezTo>
                        <a:pt x="185" y="68"/>
                        <a:pt x="185" y="68"/>
                        <a:pt x="185" y="68"/>
                      </a:cubicBezTo>
                      <a:cubicBezTo>
                        <a:pt x="185" y="71"/>
                        <a:pt x="185" y="71"/>
                        <a:pt x="185" y="71"/>
                      </a:cubicBezTo>
                      <a:cubicBezTo>
                        <a:pt x="184" y="71"/>
                        <a:pt x="184" y="72"/>
                        <a:pt x="184" y="72"/>
                      </a:cubicBezTo>
                      <a:cubicBezTo>
                        <a:pt x="185" y="71"/>
                        <a:pt x="187" y="70"/>
                        <a:pt x="189" y="70"/>
                      </a:cubicBezTo>
                      <a:cubicBezTo>
                        <a:pt x="188" y="73"/>
                        <a:pt x="188" y="73"/>
                        <a:pt x="188" y="73"/>
                      </a:cubicBezTo>
                      <a:cubicBezTo>
                        <a:pt x="188" y="76"/>
                        <a:pt x="188" y="76"/>
                        <a:pt x="188" y="76"/>
                      </a:cubicBezTo>
                      <a:cubicBezTo>
                        <a:pt x="187" y="77"/>
                        <a:pt x="187" y="77"/>
                        <a:pt x="187" y="77"/>
                      </a:cubicBezTo>
                      <a:cubicBezTo>
                        <a:pt x="188" y="76"/>
                        <a:pt x="190" y="76"/>
                        <a:pt x="191" y="75"/>
                      </a:cubicBezTo>
                      <a:cubicBezTo>
                        <a:pt x="191" y="79"/>
                        <a:pt x="191" y="79"/>
                        <a:pt x="191" y="79"/>
                      </a:cubicBezTo>
                      <a:cubicBezTo>
                        <a:pt x="190" y="82"/>
                        <a:pt x="190" y="82"/>
                        <a:pt x="190" y="82"/>
                      </a:cubicBezTo>
                      <a:cubicBezTo>
                        <a:pt x="190" y="83"/>
                        <a:pt x="190" y="83"/>
                        <a:pt x="189" y="84"/>
                      </a:cubicBezTo>
                      <a:cubicBezTo>
                        <a:pt x="191" y="83"/>
                        <a:pt x="192" y="83"/>
                        <a:pt x="193" y="83"/>
                      </a:cubicBezTo>
                      <a:cubicBezTo>
                        <a:pt x="193" y="86"/>
                        <a:pt x="193" y="86"/>
                        <a:pt x="193" y="86"/>
                      </a:cubicBezTo>
                      <a:cubicBezTo>
                        <a:pt x="192" y="89"/>
                        <a:pt x="192" y="89"/>
                        <a:pt x="192" y="89"/>
                      </a:cubicBezTo>
                      <a:cubicBezTo>
                        <a:pt x="192" y="90"/>
                        <a:pt x="192" y="90"/>
                        <a:pt x="191" y="91"/>
                      </a:cubicBezTo>
                      <a:cubicBezTo>
                        <a:pt x="192" y="91"/>
                        <a:pt x="193" y="90"/>
                        <a:pt x="194" y="90"/>
                      </a:cubicBezTo>
                      <a:cubicBezTo>
                        <a:pt x="194" y="93"/>
                        <a:pt x="194" y="93"/>
                        <a:pt x="194" y="93"/>
                      </a:cubicBezTo>
                      <a:cubicBezTo>
                        <a:pt x="193" y="96"/>
                        <a:pt x="193" y="96"/>
                        <a:pt x="193" y="96"/>
                      </a:cubicBezTo>
                      <a:cubicBezTo>
                        <a:pt x="193" y="97"/>
                        <a:pt x="192" y="98"/>
                        <a:pt x="192" y="99"/>
                      </a:cubicBezTo>
                      <a:cubicBezTo>
                        <a:pt x="193" y="99"/>
                        <a:pt x="194" y="98"/>
                        <a:pt x="194" y="98"/>
                      </a:cubicBezTo>
                      <a:cubicBezTo>
                        <a:pt x="194" y="102"/>
                        <a:pt x="194" y="102"/>
                        <a:pt x="194" y="102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193" y="105"/>
                        <a:pt x="193" y="106"/>
                        <a:pt x="193" y="107"/>
                      </a:cubicBezTo>
                      <a:cubicBezTo>
                        <a:pt x="194" y="106"/>
                        <a:pt x="195" y="106"/>
                        <a:pt x="196" y="106"/>
                      </a:cubicBezTo>
                      <a:cubicBezTo>
                        <a:pt x="195" y="109"/>
                        <a:pt x="195" y="109"/>
                        <a:pt x="195" y="109"/>
                      </a:cubicBezTo>
                      <a:cubicBezTo>
                        <a:pt x="195" y="112"/>
                        <a:pt x="195" y="112"/>
                        <a:pt x="195" y="112"/>
                      </a:cubicBezTo>
                      <a:cubicBezTo>
                        <a:pt x="194" y="115"/>
                        <a:pt x="191" y="118"/>
                        <a:pt x="188" y="120"/>
                      </a:cubicBezTo>
                      <a:cubicBezTo>
                        <a:pt x="187" y="121"/>
                        <a:pt x="186" y="122"/>
                        <a:pt x="185" y="122"/>
                      </a:cubicBezTo>
                      <a:cubicBezTo>
                        <a:pt x="185" y="119"/>
                        <a:pt x="185" y="119"/>
                        <a:pt x="185" y="119"/>
                      </a:cubicBezTo>
                      <a:cubicBezTo>
                        <a:pt x="186" y="117"/>
                        <a:pt x="187" y="115"/>
                        <a:pt x="188" y="112"/>
                      </a:cubicBezTo>
                      <a:lnTo>
                        <a:pt x="187" y="113"/>
                      </a:lnTo>
                      <a:close/>
                      <a:moveTo>
                        <a:pt x="198" y="119"/>
                      </a:moveTo>
                      <a:cubicBezTo>
                        <a:pt x="196" y="122"/>
                        <a:pt x="196" y="122"/>
                        <a:pt x="196" y="122"/>
                      </a:cubicBezTo>
                      <a:cubicBezTo>
                        <a:pt x="193" y="126"/>
                        <a:pt x="193" y="126"/>
                        <a:pt x="193" y="126"/>
                      </a:cubicBezTo>
                      <a:cubicBezTo>
                        <a:pt x="191" y="130"/>
                        <a:pt x="188" y="145"/>
                        <a:pt x="186" y="147"/>
                      </a:cubicBezTo>
                      <a:cubicBezTo>
                        <a:pt x="186" y="138"/>
                        <a:pt x="188" y="120"/>
                        <a:pt x="198" y="119"/>
                      </a:cubicBezTo>
                      <a:close/>
                      <a:moveTo>
                        <a:pt x="192" y="144"/>
                      </a:moveTo>
                      <a:cubicBezTo>
                        <a:pt x="191" y="145"/>
                        <a:pt x="190" y="146"/>
                        <a:pt x="188" y="146"/>
                      </a:cubicBezTo>
                      <a:cubicBezTo>
                        <a:pt x="189" y="143"/>
                        <a:pt x="189" y="143"/>
                        <a:pt x="189" y="143"/>
                      </a:cubicBezTo>
                      <a:cubicBezTo>
                        <a:pt x="191" y="138"/>
                        <a:pt x="191" y="138"/>
                        <a:pt x="191" y="138"/>
                      </a:cubicBezTo>
                      <a:cubicBezTo>
                        <a:pt x="192" y="133"/>
                        <a:pt x="193" y="128"/>
                        <a:pt x="196" y="123"/>
                      </a:cubicBezTo>
                      <a:cubicBezTo>
                        <a:pt x="197" y="122"/>
                        <a:pt x="198" y="121"/>
                        <a:pt x="199" y="121"/>
                      </a:cubicBezTo>
                      <a:cubicBezTo>
                        <a:pt x="197" y="129"/>
                        <a:pt x="201" y="137"/>
                        <a:pt x="192" y="1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312"/>
                <p:cNvSpPr>
                  <a:spLocks noEditPoints="1"/>
                </p:cNvSpPr>
                <p:nvPr/>
              </p:nvSpPr>
              <p:spPr bwMode="auto">
                <a:xfrm>
                  <a:off x="4543425" y="3238500"/>
                  <a:ext cx="619125" cy="571500"/>
                </a:xfrm>
                <a:custGeom>
                  <a:avLst/>
                  <a:gdLst>
                    <a:gd name="T0" fmla="*/ 18 w 133"/>
                    <a:gd name="T1" fmla="*/ 84 h 122"/>
                    <a:gd name="T2" fmla="*/ 32 w 133"/>
                    <a:gd name="T3" fmla="*/ 102 h 122"/>
                    <a:gd name="T4" fmla="*/ 56 w 133"/>
                    <a:gd name="T5" fmla="*/ 112 h 122"/>
                    <a:gd name="T6" fmla="*/ 82 w 133"/>
                    <a:gd name="T7" fmla="*/ 120 h 122"/>
                    <a:gd name="T8" fmla="*/ 105 w 133"/>
                    <a:gd name="T9" fmla="*/ 98 h 122"/>
                    <a:gd name="T10" fmla="*/ 127 w 133"/>
                    <a:gd name="T11" fmla="*/ 81 h 122"/>
                    <a:gd name="T12" fmla="*/ 110 w 133"/>
                    <a:gd name="T13" fmla="*/ 47 h 122"/>
                    <a:gd name="T14" fmla="*/ 116 w 133"/>
                    <a:gd name="T15" fmla="*/ 19 h 122"/>
                    <a:gd name="T16" fmla="*/ 92 w 133"/>
                    <a:gd name="T17" fmla="*/ 3 h 122"/>
                    <a:gd name="T18" fmla="*/ 60 w 133"/>
                    <a:gd name="T19" fmla="*/ 0 h 122"/>
                    <a:gd name="T20" fmla="*/ 48 w 133"/>
                    <a:gd name="T21" fmla="*/ 5 h 122"/>
                    <a:gd name="T22" fmla="*/ 31 w 133"/>
                    <a:gd name="T23" fmla="*/ 21 h 122"/>
                    <a:gd name="T24" fmla="*/ 50 w 133"/>
                    <a:gd name="T25" fmla="*/ 11 h 122"/>
                    <a:gd name="T26" fmla="*/ 69 w 133"/>
                    <a:gd name="T27" fmla="*/ 19 h 122"/>
                    <a:gd name="T28" fmla="*/ 63 w 133"/>
                    <a:gd name="T29" fmla="*/ 50 h 122"/>
                    <a:gd name="T30" fmla="*/ 49 w 133"/>
                    <a:gd name="T31" fmla="*/ 41 h 122"/>
                    <a:gd name="T32" fmla="*/ 34 w 133"/>
                    <a:gd name="T33" fmla="*/ 27 h 122"/>
                    <a:gd name="T34" fmla="*/ 5 w 133"/>
                    <a:gd name="T35" fmla="*/ 40 h 122"/>
                    <a:gd name="T36" fmla="*/ 4 w 133"/>
                    <a:gd name="T37" fmla="*/ 60 h 122"/>
                    <a:gd name="T38" fmla="*/ 98 w 133"/>
                    <a:gd name="T39" fmla="*/ 111 h 122"/>
                    <a:gd name="T40" fmla="*/ 82 w 133"/>
                    <a:gd name="T41" fmla="*/ 114 h 122"/>
                    <a:gd name="T42" fmla="*/ 62 w 133"/>
                    <a:gd name="T43" fmla="*/ 109 h 122"/>
                    <a:gd name="T44" fmla="*/ 72 w 133"/>
                    <a:gd name="T45" fmla="*/ 70 h 122"/>
                    <a:gd name="T46" fmla="*/ 125 w 133"/>
                    <a:gd name="T47" fmla="*/ 66 h 122"/>
                    <a:gd name="T48" fmla="*/ 123 w 133"/>
                    <a:gd name="T49" fmla="*/ 83 h 122"/>
                    <a:gd name="T50" fmla="*/ 86 w 133"/>
                    <a:gd name="T51" fmla="*/ 76 h 122"/>
                    <a:gd name="T52" fmla="*/ 106 w 133"/>
                    <a:gd name="T53" fmla="*/ 52 h 122"/>
                    <a:gd name="T54" fmla="*/ 95 w 133"/>
                    <a:gd name="T55" fmla="*/ 8 h 122"/>
                    <a:gd name="T56" fmla="*/ 114 w 133"/>
                    <a:gd name="T57" fmla="*/ 24 h 122"/>
                    <a:gd name="T58" fmla="*/ 91 w 133"/>
                    <a:gd name="T59" fmla="*/ 49 h 122"/>
                    <a:gd name="T60" fmla="*/ 95 w 133"/>
                    <a:gd name="T61" fmla="*/ 8 h 122"/>
                    <a:gd name="T62" fmla="*/ 70 w 133"/>
                    <a:gd name="T63" fmla="*/ 55 h 122"/>
                    <a:gd name="T64" fmla="*/ 67 w 133"/>
                    <a:gd name="T65" fmla="*/ 54 h 122"/>
                    <a:gd name="T66" fmla="*/ 45 w 133"/>
                    <a:gd name="T67" fmla="*/ 107 h 122"/>
                    <a:gd name="T68" fmla="*/ 36 w 133"/>
                    <a:gd name="T69" fmla="*/ 95 h 122"/>
                    <a:gd name="T70" fmla="*/ 65 w 133"/>
                    <a:gd name="T71" fmla="*/ 76 h 122"/>
                    <a:gd name="T72" fmla="*/ 45 w 133"/>
                    <a:gd name="T73" fmla="*/ 42 h 122"/>
                    <a:gd name="T74" fmla="*/ 57 w 133"/>
                    <a:gd name="T75" fmla="*/ 60 h 122"/>
                    <a:gd name="T76" fmla="*/ 34 w 133"/>
                    <a:gd name="T77" fmla="*/ 67 h 122"/>
                    <a:gd name="T78" fmla="*/ 20 w 133"/>
                    <a:gd name="T79" fmla="*/ 69 h 122"/>
                    <a:gd name="T80" fmla="*/ 16 w 133"/>
                    <a:gd name="T81" fmla="*/ 47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33" h="122">
                      <a:moveTo>
                        <a:pt x="24" y="74"/>
                      </a:moveTo>
                      <a:cubicBezTo>
                        <a:pt x="18" y="84"/>
                        <a:pt x="18" y="84"/>
                        <a:pt x="18" y="84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20" y="99"/>
                        <a:pt x="24" y="102"/>
                        <a:pt x="32" y="102"/>
                      </a:cubicBezTo>
                      <a:cubicBezTo>
                        <a:pt x="33" y="111"/>
                        <a:pt x="42" y="116"/>
                        <a:pt x="51" y="113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60" y="113"/>
                        <a:pt x="60" y="122"/>
                        <a:pt x="70" y="122"/>
                      </a:cubicBezTo>
                      <a:cubicBezTo>
                        <a:pt x="82" y="120"/>
                        <a:pt x="82" y="120"/>
                        <a:pt x="82" y="120"/>
                      </a:cubicBezTo>
                      <a:cubicBezTo>
                        <a:pt x="91" y="122"/>
                        <a:pt x="91" y="122"/>
                        <a:pt x="91" y="122"/>
                      </a:cubicBezTo>
                      <a:cubicBezTo>
                        <a:pt x="101" y="120"/>
                        <a:pt x="105" y="106"/>
                        <a:pt x="105" y="98"/>
                      </a:cubicBezTo>
                      <a:cubicBezTo>
                        <a:pt x="113" y="98"/>
                        <a:pt x="121" y="98"/>
                        <a:pt x="125" y="89"/>
                      </a:cubicBezTo>
                      <a:cubicBezTo>
                        <a:pt x="127" y="81"/>
                        <a:pt x="127" y="81"/>
                        <a:pt x="127" y="81"/>
                      </a:cubicBezTo>
                      <a:cubicBezTo>
                        <a:pt x="125" y="70"/>
                        <a:pt x="127" y="75"/>
                        <a:pt x="129" y="67"/>
                      </a:cubicBezTo>
                      <a:cubicBezTo>
                        <a:pt x="133" y="55"/>
                        <a:pt x="120" y="49"/>
                        <a:pt x="110" y="47"/>
                      </a:cubicBezTo>
                      <a:cubicBezTo>
                        <a:pt x="117" y="39"/>
                        <a:pt x="117" y="39"/>
                        <a:pt x="117" y="39"/>
                      </a:cubicBezTo>
                      <a:cubicBezTo>
                        <a:pt x="121" y="33"/>
                        <a:pt x="121" y="24"/>
                        <a:pt x="116" y="19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1" y="6"/>
                        <a:pt x="103" y="2"/>
                        <a:pt x="92" y="3"/>
                      </a:cubicBezTo>
                      <a:cubicBezTo>
                        <a:pt x="82" y="4"/>
                        <a:pt x="79" y="12"/>
                        <a:pt x="71" y="16"/>
                      </a:cubicBezTo>
                      <a:cubicBezTo>
                        <a:pt x="71" y="8"/>
                        <a:pt x="69" y="1"/>
                        <a:pt x="60" y="0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34" y="8"/>
                        <a:pt x="31" y="14"/>
                        <a:pt x="31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6" y="4"/>
                        <a:pt x="47" y="13"/>
                        <a:pt x="50" y="11"/>
                      </a:cubicBezTo>
                      <a:cubicBezTo>
                        <a:pt x="52" y="10"/>
                        <a:pt x="53" y="6"/>
                        <a:pt x="57" y="5"/>
                      </a:cubicBezTo>
                      <a:cubicBezTo>
                        <a:pt x="64" y="1"/>
                        <a:pt x="68" y="14"/>
                        <a:pt x="69" y="19"/>
                      </a:cubicBezTo>
                      <a:cubicBezTo>
                        <a:pt x="68" y="29"/>
                        <a:pt x="68" y="29"/>
                        <a:pt x="68" y="29"/>
                      </a:cubicBezTo>
                      <a:cubicBezTo>
                        <a:pt x="68" y="36"/>
                        <a:pt x="72" y="47"/>
                        <a:pt x="63" y="5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49" y="41"/>
                        <a:pt x="49" y="41"/>
                        <a:pt x="49" y="41"/>
                      </a:cubicBezTo>
                      <a:cubicBezTo>
                        <a:pt x="44" y="34"/>
                        <a:pt x="37" y="33"/>
                        <a:pt x="35" y="23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15" y="26"/>
                        <a:pt x="6" y="32"/>
                        <a:pt x="5" y="40"/>
                      </a:cubicBezTo>
                      <a:cubicBezTo>
                        <a:pt x="4" y="45"/>
                        <a:pt x="7" y="47"/>
                        <a:pt x="7" y="51"/>
                      </a:cubicBezTo>
                      <a:cubicBezTo>
                        <a:pt x="4" y="60"/>
                        <a:pt x="4" y="60"/>
                        <a:pt x="4" y="60"/>
                      </a:cubicBezTo>
                      <a:cubicBezTo>
                        <a:pt x="3" y="71"/>
                        <a:pt x="15" y="74"/>
                        <a:pt x="24" y="74"/>
                      </a:cubicBezTo>
                      <a:close/>
                      <a:moveTo>
                        <a:pt x="98" y="111"/>
                      </a:moveTo>
                      <a:cubicBezTo>
                        <a:pt x="96" y="114"/>
                        <a:pt x="94" y="117"/>
                        <a:pt x="91" y="117"/>
                      </a:cubicBezTo>
                      <a:cubicBezTo>
                        <a:pt x="86" y="118"/>
                        <a:pt x="85" y="114"/>
                        <a:pt x="82" y="114"/>
                      </a:cubicBezTo>
                      <a:cubicBezTo>
                        <a:pt x="79" y="114"/>
                        <a:pt x="78" y="119"/>
                        <a:pt x="71" y="119"/>
                      </a:cubicBezTo>
                      <a:cubicBezTo>
                        <a:pt x="67" y="117"/>
                        <a:pt x="63" y="114"/>
                        <a:pt x="62" y="109"/>
                      </a:cubicBezTo>
                      <a:cubicBezTo>
                        <a:pt x="61" y="106"/>
                        <a:pt x="69" y="87"/>
                        <a:pt x="69" y="78"/>
                      </a:cubicBezTo>
                      <a:cubicBezTo>
                        <a:pt x="69" y="76"/>
                        <a:pt x="69" y="71"/>
                        <a:pt x="72" y="70"/>
                      </a:cubicBezTo>
                      <a:cubicBezTo>
                        <a:pt x="75" y="69"/>
                        <a:pt x="109" y="93"/>
                        <a:pt x="98" y="111"/>
                      </a:cubicBezTo>
                      <a:close/>
                      <a:moveTo>
                        <a:pt x="125" y="66"/>
                      </a:moveTo>
                      <a:cubicBezTo>
                        <a:pt x="121" y="74"/>
                        <a:pt x="121" y="74"/>
                        <a:pt x="121" y="74"/>
                      </a:cubicBezTo>
                      <a:cubicBezTo>
                        <a:pt x="123" y="83"/>
                        <a:pt x="123" y="83"/>
                        <a:pt x="123" y="83"/>
                      </a:cubicBezTo>
                      <a:cubicBezTo>
                        <a:pt x="123" y="93"/>
                        <a:pt x="114" y="94"/>
                        <a:pt x="107" y="93"/>
                      </a:cubicBezTo>
                      <a:cubicBezTo>
                        <a:pt x="98" y="89"/>
                        <a:pt x="93" y="82"/>
                        <a:pt x="86" y="76"/>
                      </a:cubicBezTo>
                      <a:cubicBezTo>
                        <a:pt x="84" y="74"/>
                        <a:pt x="78" y="68"/>
                        <a:pt x="77" y="66"/>
                      </a:cubicBezTo>
                      <a:cubicBezTo>
                        <a:pt x="72" y="53"/>
                        <a:pt x="98" y="52"/>
                        <a:pt x="106" y="52"/>
                      </a:cubicBezTo>
                      <a:cubicBezTo>
                        <a:pt x="113" y="52"/>
                        <a:pt x="127" y="56"/>
                        <a:pt x="125" y="66"/>
                      </a:cubicBezTo>
                      <a:close/>
                      <a:moveTo>
                        <a:pt x="95" y="8"/>
                      </a:moveTo>
                      <a:cubicBezTo>
                        <a:pt x="102" y="10"/>
                        <a:pt x="101" y="15"/>
                        <a:pt x="105" y="18"/>
                      </a:cubicBezTo>
                      <a:cubicBezTo>
                        <a:pt x="108" y="21"/>
                        <a:pt x="111" y="19"/>
                        <a:pt x="114" y="24"/>
                      </a:cubicBezTo>
                      <a:cubicBezTo>
                        <a:pt x="119" y="34"/>
                        <a:pt x="110" y="44"/>
                        <a:pt x="101" y="47"/>
                      </a:cubicBezTo>
                      <a:cubicBezTo>
                        <a:pt x="91" y="49"/>
                        <a:pt x="91" y="49"/>
                        <a:pt x="91" y="49"/>
                      </a:cubicBezTo>
                      <a:cubicBezTo>
                        <a:pt x="86" y="50"/>
                        <a:pt x="79" y="54"/>
                        <a:pt x="75" y="53"/>
                      </a:cubicBezTo>
                      <a:cubicBezTo>
                        <a:pt x="66" y="45"/>
                        <a:pt x="77" y="1"/>
                        <a:pt x="95" y="8"/>
                      </a:cubicBezTo>
                      <a:close/>
                      <a:moveTo>
                        <a:pt x="67" y="54"/>
                      </a:moveTo>
                      <a:cubicBezTo>
                        <a:pt x="70" y="55"/>
                        <a:pt x="70" y="55"/>
                        <a:pt x="70" y="55"/>
                      </a:cubicBezTo>
                      <a:cubicBezTo>
                        <a:pt x="75" y="58"/>
                        <a:pt x="72" y="68"/>
                        <a:pt x="65" y="66"/>
                      </a:cubicBezTo>
                      <a:cubicBezTo>
                        <a:pt x="60" y="62"/>
                        <a:pt x="59" y="54"/>
                        <a:pt x="67" y="54"/>
                      </a:cubicBezTo>
                      <a:close/>
                      <a:moveTo>
                        <a:pt x="65" y="76"/>
                      </a:moveTo>
                      <a:cubicBezTo>
                        <a:pt x="65" y="87"/>
                        <a:pt x="60" y="108"/>
                        <a:pt x="45" y="107"/>
                      </a:cubicBezTo>
                      <a:cubicBezTo>
                        <a:pt x="42" y="106"/>
                        <a:pt x="38" y="105"/>
                        <a:pt x="37" y="102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25" y="102"/>
                        <a:pt x="20" y="91"/>
                        <a:pt x="24" y="82"/>
                      </a:cubicBezTo>
                      <a:cubicBezTo>
                        <a:pt x="28" y="71"/>
                        <a:pt x="64" y="57"/>
                        <a:pt x="65" y="76"/>
                      </a:cubicBezTo>
                      <a:close/>
                      <a:moveTo>
                        <a:pt x="32" y="31"/>
                      </a:moveTo>
                      <a:cubicBezTo>
                        <a:pt x="37" y="34"/>
                        <a:pt x="42" y="38"/>
                        <a:pt x="45" y="42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20" y="69"/>
                        <a:pt x="20" y="69"/>
                        <a:pt x="20" y="69"/>
                      </a:cubicBezTo>
                      <a:cubicBezTo>
                        <a:pt x="15" y="69"/>
                        <a:pt x="9" y="66"/>
                        <a:pt x="9" y="60"/>
                      </a:cubicBezTo>
                      <a:cubicBezTo>
                        <a:pt x="9" y="54"/>
                        <a:pt x="15" y="52"/>
                        <a:pt x="16" y="47"/>
                      </a:cubicBezTo>
                      <a:cubicBezTo>
                        <a:pt x="0" y="46"/>
                        <a:pt x="15" y="24"/>
                        <a:pt x="32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313"/>
                <p:cNvSpPr>
                  <a:spLocks noEditPoints="1"/>
                </p:cNvSpPr>
                <p:nvPr/>
              </p:nvSpPr>
              <p:spPr bwMode="auto">
                <a:xfrm>
                  <a:off x="7112000" y="3300413"/>
                  <a:ext cx="447675" cy="476250"/>
                </a:xfrm>
                <a:custGeom>
                  <a:avLst/>
                  <a:gdLst>
                    <a:gd name="T0" fmla="*/ 5 w 96"/>
                    <a:gd name="T1" fmla="*/ 45 h 102"/>
                    <a:gd name="T2" fmla="*/ 7 w 96"/>
                    <a:gd name="T3" fmla="*/ 62 h 102"/>
                    <a:gd name="T4" fmla="*/ 19 w 96"/>
                    <a:gd name="T5" fmla="*/ 78 h 102"/>
                    <a:gd name="T6" fmla="*/ 32 w 96"/>
                    <a:gd name="T7" fmla="*/ 94 h 102"/>
                    <a:gd name="T8" fmla="*/ 56 w 96"/>
                    <a:gd name="T9" fmla="*/ 88 h 102"/>
                    <a:gd name="T10" fmla="*/ 77 w 96"/>
                    <a:gd name="T11" fmla="*/ 86 h 102"/>
                    <a:gd name="T12" fmla="*/ 80 w 96"/>
                    <a:gd name="T13" fmla="*/ 58 h 102"/>
                    <a:gd name="T14" fmla="*/ 95 w 96"/>
                    <a:gd name="T15" fmla="*/ 41 h 102"/>
                    <a:gd name="T16" fmla="*/ 86 w 96"/>
                    <a:gd name="T17" fmla="*/ 22 h 102"/>
                    <a:gd name="T18" fmla="*/ 66 w 96"/>
                    <a:gd name="T19" fmla="*/ 7 h 102"/>
                    <a:gd name="T20" fmla="*/ 57 w 96"/>
                    <a:gd name="T21" fmla="*/ 5 h 102"/>
                    <a:gd name="T22" fmla="*/ 39 w 96"/>
                    <a:gd name="T23" fmla="*/ 9 h 102"/>
                    <a:gd name="T24" fmla="*/ 55 w 96"/>
                    <a:gd name="T25" fmla="*/ 10 h 102"/>
                    <a:gd name="T26" fmla="*/ 64 w 96"/>
                    <a:gd name="T27" fmla="*/ 23 h 102"/>
                    <a:gd name="T28" fmla="*/ 48 w 96"/>
                    <a:gd name="T29" fmla="*/ 41 h 102"/>
                    <a:gd name="T30" fmla="*/ 43 w 96"/>
                    <a:gd name="T31" fmla="*/ 29 h 102"/>
                    <a:gd name="T32" fmla="*/ 38 w 96"/>
                    <a:gd name="T33" fmla="*/ 14 h 102"/>
                    <a:gd name="T34" fmla="*/ 14 w 96"/>
                    <a:gd name="T35" fmla="*/ 11 h 102"/>
                    <a:gd name="T36" fmla="*/ 6 w 96"/>
                    <a:gd name="T37" fmla="*/ 23 h 102"/>
                    <a:gd name="T38" fmla="*/ 46 w 96"/>
                    <a:gd name="T39" fmla="*/ 94 h 102"/>
                    <a:gd name="T40" fmla="*/ 34 w 96"/>
                    <a:gd name="T41" fmla="*/ 90 h 102"/>
                    <a:gd name="T42" fmla="*/ 23 w 96"/>
                    <a:gd name="T43" fmla="*/ 79 h 102"/>
                    <a:gd name="T44" fmla="*/ 46 w 96"/>
                    <a:gd name="T45" fmla="*/ 57 h 102"/>
                    <a:gd name="T46" fmla="*/ 82 w 96"/>
                    <a:gd name="T47" fmla="*/ 76 h 102"/>
                    <a:gd name="T48" fmla="*/ 74 w 96"/>
                    <a:gd name="T49" fmla="*/ 86 h 102"/>
                    <a:gd name="T50" fmla="*/ 53 w 96"/>
                    <a:gd name="T51" fmla="*/ 67 h 102"/>
                    <a:gd name="T52" fmla="*/ 75 w 96"/>
                    <a:gd name="T53" fmla="*/ 59 h 102"/>
                    <a:gd name="T54" fmla="*/ 86 w 96"/>
                    <a:gd name="T55" fmla="*/ 26 h 102"/>
                    <a:gd name="T56" fmla="*/ 91 w 96"/>
                    <a:gd name="T57" fmla="*/ 44 h 102"/>
                    <a:gd name="T58" fmla="*/ 66 w 96"/>
                    <a:gd name="T59" fmla="*/ 51 h 102"/>
                    <a:gd name="T60" fmla="*/ 86 w 96"/>
                    <a:gd name="T61" fmla="*/ 26 h 102"/>
                    <a:gd name="T62" fmla="*/ 51 w 96"/>
                    <a:gd name="T63" fmla="*/ 47 h 102"/>
                    <a:gd name="T64" fmla="*/ 49 w 96"/>
                    <a:gd name="T65" fmla="*/ 45 h 102"/>
                    <a:gd name="T66" fmla="*/ 14 w 96"/>
                    <a:gd name="T67" fmla="*/ 70 h 102"/>
                    <a:gd name="T68" fmla="*/ 12 w 96"/>
                    <a:gd name="T69" fmla="*/ 59 h 102"/>
                    <a:gd name="T70" fmla="*/ 39 w 96"/>
                    <a:gd name="T71" fmla="*/ 58 h 102"/>
                    <a:gd name="T72" fmla="*/ 40 w 96"/>
                    <a:gd name="T73" fmla="*/ 28 h 102"/>
                    <a:gd name="T74" fmla="*/ 40 w 96"/>
                    <a:gd name="T75" fmla="*/ 45 h 102"/>
                    <a:gd name="T76" fmla="*/ 22 w 96"/>
                    <a:gd name="T77" fmla="*/ 40 h 102"/>
                    <a:gd name="T78" fmla="*/ 12 w 96"/>
                    <a:gd name="T79" fmla="*/ 36 h 102"/>
                    <a:gd name="T80" fmla="*/ 19 w 96"/>
                    <a:gd name="T81" fmla="*/ 2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6" h="102">
                      <a:moveTo>
                        <a:pt x="13" y="41"/>
                      </a:move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0" y="56"/>
                        <a:pt x="2" y="59"/>
                        <a:pt x="7" y="62"/>
                      </a:cubicBezTo>
                      <a:cubicBezTo>
                        <a:pt x="4" y="69"/>
                        <a:pt x="8" y="75"/>
                        <a:pt x="15" y="77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1" y="80"/>
                        <a:pt x="17" y="86"/>
                        <a:pt x="24" y="90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7" y="98"/>
                        <a:pt x="37" y="98"/>
                        <a:pt x="37" y="98"/>
                      </a:cubicBezTo>
                      <a:cubicBezTo>
                        <a:pt x="45" y="102"/>
                        <a:pt x="53" y="94"/>
                        <a:pt x="56" y="88"/>
                      </a:cubicBezTo>
                      <a:cubicBezTo>
                        <a:pt x="62" y="92"/>
                        <a:pt x="67" y="95"/>
                        <a:pt x="73" y="91"/>
                      </a:cubicBezTo>
                      <a:cubicBezTo>
                        <a:pt x="77" y="86"/>
                        <a:pt x="77" y="86"/>
                        <a:pt x="77" y="86"/>
                      </a:cubicBezTo>
                      <a:cubicBezTo>
                        <a:pt x="80" y="79"/>
                        <a:pt x="80" y="83"/>
                        <a:pt x="84" y="78"/>
                      </a:cubicBezTo>
                      <a:cubicBezTo>
                        <a:pt x="92" y="72"/>
                        <a:pt x="86" y="63"/>
                        <a:pt x="80" y="58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92" y="53"/>
                        <a:pt x="96" y="47"/>
                        <a:pt x="95" y="41"/>
                      </a:cubicBezTo>
                      <a:cubicBezTo>
                        <a:pt x="92" y="33"/>
                        <a:pt x="92" y="33"/>
                        <a:pt x="92" y="33"/>
                      </a:cubicBezTo>
                      <a:cubicBezTo>
                        <a:pt x="90" y="27"/>
                        <a:pt x="93" y="25"/>
                        <a:pt x="86" y="22"/>
                      </a:cubicBezTo>
                      <a:cubicBezTo>
                        <a:pt x="79" y="18"/>
                        <a:pt x="74" y="22"/>
                        <a:pt x="67" y="22"/>
                      </a:cubicBezTo>
                      <a:cubicBezTo>
                        <a:pt x="70" y="17"/>
                        <a:pt x="72" y="11"/>
                        <a:pt x="66" y="7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46" y="1"/>
                        <a:pt x="42" y="4"/>
                        <a:pt x="39" y="9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9" y="0"/>
                        <a:pt x="53" y="10"/>
                        <a:pt x="55" y="10"/>
                      </a:cubicBezTo>
                      <a:cubicBezTo>
                        <a:pt x="57" y="10"/>
                        <a:pt x="59" y="8"/>
                        <a:pt x="62" y="9"/>
                      </a:cubicBezTo>
                      <a:cubicBezTo>
                        <a:pt x="68" y="9"/>
                        <a:pt x="66" y="19"/>
                        <a:pt x="64" y="23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7" y="33"/>
                        <a:pt x="55" y="43"/>
                        <a:pt x="48" y="41"/>
                      </a:cubicBezTo>
                      <a:cubicBezTo>
                        <a:pt x="45" y="38"/>
                        <a:pt x="45" y="38"/>
                        <a:pt x="45" y="38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2" y="23"/>
                        <a:pt x="38" y="19"/>
                        <a:pt x="40" y="12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7" y="6"/>
                        <a:pt x="18" y="6"/>
                        <a:pt x="14" y="11"/>
                      </a:cubicBezTo>
                      <a:cubicBezTo>
                        <a:pt x="12" y="14"/>
                        <a:pt x="13" y="16"/>
                        <a:pt x="11" y="19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1" y="31"/>
                        <a:pt x="8" y="37"/>
                        <a:pt x="13" y="41"/>
                      </a:cubicBezTo>
                      <a:close/>
                      <a:moveTo>
                        <a:pt x="46" y="94"/>
                      </a:moveTo>
                      <a:cubicBezTo>
                        <a:pt x="44" y="96"/>
                        <a:pt x="41" y="96"/>
                        <a:pt x="39" y="96"/>
                      </a:cubicBezTo>
                      <a:cubicBezTo>
                        <a:pt x="36" y="94"/>
                        <a:pt x="36" y="91"/>
                        <a:pt x="34" y="90"/>
                      </a:cubicBezTo>
                      <a:cubicBezTo>
                        <a:pt x="33" y="89"/>
                        <a:pt x="30" y="92"/>
                        <a:pt x="26" y="89"/>
                      </a:cubicBezTo>
                      <a:cubicBezTo>
                        <a:pt x="24" y="86"/>
                        <a:pt x="22" y="82"/>
                        <a:pt x="23" y="79"/>
                      </a:cubicBezTo>
                      <a:cubicBezTo>
                        <a:pt x="25" y="76"/>
                        <a:pt x="37" y="67"/>
                        <a:pt x="41" y="62"/>
                      </a:cubicBezTo>
                      <a:cubicBezTo>
                        <a:pt x="42" y="60"/>
                        <a:pt x="43" y="57"/>
                        <a:pt x="46" y="57"/>
                      </a:cubicBezTo>
                      <a:cubicBezTo>
                        <a:pt x="48" y="58"/>
                        <a:pt x="60" y="87"/>
                        <a:pt x="46" y="94"/>
                      </a:cubicBezTo>
                      <a:close/>
                      <a:moveTo>
                        <a:pt x="82" y="76"/>
                      </a:moveTo>
                      <a:cubicBezTo>
                        <a:pt x="76" y="79"/>
                        <a:pt x="76" y="79"/>
                        <a:pt x="76" y="79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70" y="93"/>
                        <a:pt x="64" y="90"/>
                        <a:pt x="59" y="86"/>
                      </a:cubicBezTo>
                      <a:cubicBezTo>
                        <a:pt x="55" y="80"/>
                        <a:pt x="54" y="74"/>
                        <a:pt x="53" y="67"/>
                      </a:cubicBezTo>
                      <a:cubicBezTo>
                        <a:pt x="52" y="64"/>
                        <a:pt x="50" y="58"/>
                        <a:pt x="51" y="56"/>
                      </a:cubicBezTo>
                      <a:cubicBezTo>
                        <a:pt x="52" y="46"/>
                        <a:pt x="70" y="56"/>
                        <a:pt x="75" y="59"/>
                      </a:cubicBezTo>
                      <a:cubicBezTo>
                        <a:pt x="80" y="62"/>
                        <a:pt x="87" y="70"/>
                        <a:pt x="82" y="76"/>
                      </a:cubicBezTo>
                      <a:close/>
                      <a:moveTo>
                        <a:pt x="86" y="26"/>
                      </a:moveTo>
                      <a:cubicBezTo>
                        <a:pt x="89" y="30"/>
                        <a:pt x="87" y="33"/>
                        <a:pt x="88" y="37"/>
                      </a:cubicBezTo>
                      <a:cubicBezTo>
                        <a:pt x="89" y="40"/>
                        <a:pt x="92" y="40"/>
                        <a:pt x="91" y="44"/>
                      </a:cubicBezTo>
                      <a:cubicBezTo>
                        <a:pt x="91" y="52"/>
                        <a:pt x="81" y="55"/>
                        <a:pt x="74" y="54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3" y="50"/>
                        <a:pt x="57" y="50"/>
                        <a:pt x="54" y="47"/>
                      </a:cubicBezTo>
                      <a:cubicBezTo>
                        <a:pt x="52" y="39"/>
                        <a:pt x="77" y="14"/>
                        <a:pt x="86" y="26"/>
                      </a:cubicBezTo>
                      <a:close/>
                      <a:moveTo>
                        <a:pt x="49" y="45"/>
                      </a:move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50"/>
                        <a:pt x="47" y="56"/>
                        <a:pt x="43" y="52"/>
                      </a:cubicBezTo>
                      <a:cubicBezTo>
                        <a:pt x="41" y="48"/>
                        <a:pt x="44" y="42"/>
                        <a:pt x="49" y="45"/>
                      </a:cubicBezTo>
                      <a:close/>
                      <a:moveTo>
                        <a:pt x="39" y="58"/>
                      </a:moveTo>
                      <a:cubicBezTo>
                        <a:pt x="34" y="66"/>
                        <a:pt x="23" y="77"/>
                        <a:pt x="14" y="70"/>
                      </a:cubicBezTo>
                      <a:cubicBezTo>
                        <a:pt x="12" y="69"/>
                        <a:pt x="10" y="66"/>
                        <a:pt x="10" y="64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2" y="59"/>
                        <a:pt x="3" y="50"/>
                        <a:pt x="10" y="46"/>
                      </a:cubicBezTo>
                      <a:cubicBezTo>
                        <a:pt x="17" y="40"/>
                        <a:pt x="46" y="46"/>
                        <a:pt x="39" y="58"/>
                      </a:cubicBezTo>
                      <a:close/>
                      <a:moveTo>
                        <a:pt x="36" y="16"/>
                      </a:moveTo>
                      <a:cubicBezTo>
                        <a:pt x="38" y="20"/>
                        <a:pt x="39" y="24"/>
                        <a:pt x="40" y="28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0" y="45"/>
                        <a:pt x="40" y="45"/>
                        <a:pt x="40" y="45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9" y="34"/>
                        <a:pt x="6" y="29"/>
                        <a:pt x="9" y="25"/>
                      </a:cubicBezTo>
                      <a:cubicBezTo>
                        <a:pt x="11" y="22"/>
                        <a:pt x="16" y="23"/>
                        <a:pt x="19" y="20"/>
                      </a:cubicBezTo>
                      <a:cubicBezTo>
                        <a:pt x="9" y="13"/>
                        <a:pt x="27" y="4"/>
                        <a:pt x="3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314"/>
                <p:cNvSpPr>
                  <a:spLocks noEditPoints="1"/>
                </p:cNvSpPr>
                <p:nvPr/>
              </p:nvSpPr>
              <p:spPr bwMode="auto">
                <a:xfrm>
                  <a:off x="7899400" y="3341688"/>
                  <a:ext cx="446087" cy="473075"/>
                </a:xfrm>
                <a:custGeom>
                  <a:avLst/>
                  <a:gdLst>
                    <a:gd name="T0" fmla="*/ 5 w 96"/>
                    <a:gd name="T1" fmla="*/ 44 h 101"/>
                    <a:gd name="T2" fmla="*/ 7 w 96"/>
                    <a:gd name="T3" fmla="*/ 62 h 101"/>
                    <a:gd name="T4" fmla="*/ 19 w 96"/>
                    <a:gd name="T5" fmla="*/ 78 h 101"/>
                    <a:gd name="T6" fmla="*/ 32 w 96"/>
                    <a:gd name="T7" fmla="*/ 94 h 101"/>
                    <a:gd name="T8" fmla="*/ 56 w 96"/>
                    <a:gd name="T9" fmla="*/ 88 h 101"/>
                    <a:gd name="T10" fmla="*/ 77 w 96"/>
                    <a:gd name="T11" fmla="*/ 86 h 101"/>
                    <a:gd name="T12" fmla="*/ 80 w 96"/>
                    <a:gd name="T13" fmla="*/ 57 h 101"/>
                    <a:gd name="T14" fmla="*/ 95 w 96"/>
                    <a:gd name="T15" fmla="*/ 41 h 101"/>
                    <a:gd name="T16" fmla="*/ 86 w 96"/>
                    <a:gd name="T17" fmla="*/ 21 h 101"/>
                    <a:gd name="T18" fmla="*/ 66 w 96"/>
                    <a:gd name="T19" fmla="*/ 7 h 101"/>
                    <a:gd name="T20" fmla="*/ 56 w 96"/>
                    <a:gd name="T21" fmla="*/ 5 h 101"/>
                    <a:gd name="T22" fmla="*/ 39 w 96"/>
                    <a:gd name="T23" fmla="*/ 9 h 101"/>
                    <a:gd name="T24" fmla="*/ 55 w 96"/>
                    <a:gd name="T25" fmla="*/ 10 h 101"/>
                    <a:gd name="T26" fmla="*/ 64 w 96"/>
                    <a:gd name="T27" fmla="*/ 22 h 101"/>
                    <a:gd name="T28" fmla="*/ 48 w 96"/>
                    <a:gd name="T29" fmla="*/ 40 h 101"/>
                    <a:gd name="T30" fmla="*/ 43 w 96"/>
                    <a:gd name="T31" fmla="*/ 29 h 101"/>
                    <a:gd name="T32" fmla="*/ 38 w 96"/>
                    <a:gd name="T33" fmla="*/ 13 h 101"/>
                    <a:gd name="T34" fmla="*/ 14 w 96"/>
                    <a:gd name="T35" fmla="*/ 11 h 101"/>
                    <a:gd name="T36" fmla="*/ 6 w 96"/>
                    <a:gd name="T37" fmla="*/ 23 h 101"/>
                    <a:gd name="T38" fmla="*/ 46 w 96"/>
                    <a:gd name="T39" fmla="*/ 94 h 101"/>
                    <a:gd name="T40" fmla="*/ 34 w 96"/>
                    <a:gd name="T41" fmla="*/ 90 h 101"/>
                    <a:gd name="T42" fmla="*/ 23 w 96"/>
                    <a:gd name="T43" fmla="*/ 78 h 101"/>
                    <a:gd name="T44" fmla="*/ 46 w 96"/>
                    <a:gd name="T45" fmla="*/ 57 h 101"/>
                    <a:gd name="T46" fmla="*/ 82 w 96"/>
                    <a:gd name="T47" fmla="*/ 75 h 101"/>
                    <a:gd name="T48" fmla="*/ 74 w 96"/>
                    <a:gd name="T49" fmla="*/ 86 h 101"/>
                    <a:gd name="T50" fmla="*/ 53 w 96"/>
                    <a:gd name="T51" fmla="*/ 66 h 101"/>
                    <a:gd name="T52" fmla="*/ 75 w 96"/>
                    <a:gd name="T53" fmla="*/ 59 h 101"/>
                    <a:gd name="T54" fmla="*/ 86 w 96"/>
                    <a:gd name="T55" fmla="*/ 26 h 101"/>
                    <a:gd name="T56" fmla="*/ 91 w 96"/>
                    <a:gd name="T57" fmla="*/ 44 h 101"/>
                    <a:gd name="T58" fmla="*/ 66 w 96"/>
                    <a:gd name="T59" fmla="*/ 51 h 101"/>
                    <a:gd name="T60" fmla="*/ 86 w 96"/>
                    <a:gd name="T61" fmla="*/ 26 h 101"/>
                    <a:gd name="T62" fmla="*/ 51 w 96"/>
                    <a:gd name="T63" fmla="*/ 47 h 101"/>
                    <a:gd name="T64" fmla="*/ 49 w 96"/>
                    <a:gd name="T65" fmla="*/ 45 h 101"/>
                    <a:gd name="T66" fmla="*/ 14 w 96"/>
                    <a:gd name="T67" fmla="*/ 70 h 101"/>
                    <a:gd name="T68" fmla="*/ 12 w 96"/>
                    <a:gd name="T69" fmla="*/ 59 h 101"/>
                    <a:gd name="T70" fmla="*/ 39 w 96"/>
                    <a:gd name="T71" fmla="*/ 58 h 101"/>
                    <a:gd name="T72" fmla="*/ 40 w 96"/>
                    <a:gd name="T73" fmla="*/ 28 h 101"/>
                    <a:gd name="T74" fmla="*/ 40 w 96"/>
                    <a:gd name="T75" fmla="*/ 44 h 101"/>
                    <a:gd name="T76" fmla="*/ 22 w 96"/>
                    <a:gd name="T77" fmla="*/ 40 h 101"/>
                    <a:gd name="T78" fmla="*/ 12 w 96"/>
                    <a:gd name="T79" fmla="*/ 36 h 101"/>
                    <a:gd name="T80" fmla="*/ 19 w 96"/>
                    <a:gd name="T81" fmla="*/ 2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6" h="101">
                      <a:moveTo>
                        <a:pt x="13" y="40"/>
                      </a:move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0" y="55"/>
                        <a:pt x="2" y="59"/>
                        <a:pt x="7" y="62"/>
                      </a:cubicBezTo>
                      <a:cubicBezTo>
                        <a:pt x="4" y="68"/>
                        <a:pt x="8" y="75"/>
                        <a:pt x="15" y="77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1" y="80"/>
                        <a:pt x="17" y="86"/>
                        <a:pt x="24" y="90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7" y="98"/>
                        <a:pt x="37" y="98"/>
                        <a:pt x="37" y="98"/>
                      </a:cubicBezTo>
                      <a:cubicBezTo>
                        <a:pt x="45" y="101"/>
                        <a:pt x="53" y="94"/>
                        <a:pt x="56" y="88"/>
                      </a:cubicBezTo>
                      <a:cubicBezTo>
                        <a:pt x="62" y="92"/>
                        <a:pt x="67" y="95"/>
                        <a:pt x="73" y="90"/>
                      </a:cubicBezTo>
                      <a:cubicBezTo>
                        <a:pt x="77" y="86"/>
                        <a:pt x="77" y="86"/>
                        <a:pt x="77" y="86"/>
                      </a:cubicBezTo>
                      <a:cubicBezTo>
                        <a:pt x="80" y="78"/>
                        <a:pt x="80" y="82"/>
                        <a:pt x="84" y="78"/>
                      </a:cubicBezTo>
                      <a:cubicBezTo>
                        <a:pt x="91" y="71"/>
                        <a:pt x="86" y="62"/>
                        <a:pt x="80" y="57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92" y="53"/>
                        <a:pt x="96" y="47"/>
                        <a:pt x="95" y="41"/>
                      </a:cubicBezTo>
                      <a:cubicBezTo>
                        <a:pt x="92" y="33"/>
                        <a:pt x="92" y="33"/>
                        <a:pt x="92" y="33"/>
                      </a:cubicBezTo>
                      <a:cubicBezTo>
                        <a:pt x="90" y="27"/>
                        <a:pt x="93" y="25"/>
                        <a:pt x="86" y="21"/>
                      </a:cubicBezTo>
                      <a:cubicBezTo>
                        <a:pt x="79" y="18"/>
                        <a:pt x="74" y="22"/>
                        <a:pt x="67" y="22"/>
                      </a:cubicBezTo>
                      <a:cubicBezTo>
                        <a:pt x="70" y="16"/>
                        <a:pt x="72" y="11"/>
                        <a:pt x="66" y="7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46" y="1"/>
                        <a:pt x="42" y="4"/>
                        <a:pt x="39" y="9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9" y="0"/>
                        <a:pt x="53" y="10"/>
                        <a:pt x="55" y="10"/>
                      </a:cubicBezTo>
                      <a:cubicBezTo>
                        <a:pt x="57" y="10"/>
                        <a:pt x="59" y="8"/>
                        <a:pt x="62" y="8"/>
                      </a:cubicBezTo>
                      <a:cubicBezTo>
                        <a:pt x="68" y="9"/>
                        <a:pt x="66" y="19"/>
                        <a:pt x="64" y="22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7" y="33"/>
                        <a:pt x="55" y="42"/>
                        <a:pt x="48" y="40"/>
                      </a:cubicBezTo>
                      <a:cubicBezTo>
                        <a:pt x="45" y="38"/>
                        <a:pt x="45" y="38"/>
                        <a:pt x="45" y="38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2" y="22"/>
                        <a:pt x="38" y="19"/>
                        <a:pt x="40" y="1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7" y="6"/>
                        <a:pt x="18" y="6"/>
                        <a:pt x="14" y="11"/>
                      </a:cubicBezTo>
                      <a:cubicBezTo>
                        <a:pt x="12" y="14"/>
                        <a:pt x="12" y="16"/>
                        <a:pt x="11" y="1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1" y="30"/>
                        <a:pt x="8" y="37"/>
                        <a:pt x="13" y="40"/>
                      </a:cubicBezTo>
                      <a:close/>
                      <a:moveTo>
                        <a:pt x="46" y="94"/>
                      </a:moveTo>
                      <a:cubicBezTo>
                        <a:pt x="44" y="95"/>
                        <a:pt x="41" y="96"/>
                        <a:pt x="39" y="95"/>
                      </a:cubicBezTo>
                      <a:cubicBezTo>
                        <a:pt x="36" y="94"/>
                        <a:pt x="36" y="91"/>
                        <a:pt x="34" y="90"/>
                      </a:cubicBezTo>
                      <a:cubicBezTo>
                        <a:pt x="33" y="89"/>
                        <a:pt x="30" y="91"/>
                        <a:pt x="26" y="88"/>
                      </a:cubicBezTo>
                      <a:cubicBezTo>
                        <a:pt x="24" y="86"/>
                        <a:pt x="22" y="82"/>
                        <a:pt x="23" y="78"/>
                      </a:cubicBezTo>
                      <a:cubicBezTo>
                        <a:pt x="24" y="76"/>
                        <a:pt x="37" y="67"/>
                        <a:pt x="41" y="61"/>
                      </a:cubicBezTo>
                      <a:cubicBezTo>
                        <a:pt x="42" y="60"/>
                        <a:pt x="43" y="56"/>
                        <a:pt x="46" y="57"/>
                      </a:cubicBezTo>
                      <a:cubicBezTo>
                        <a:pt x="48" y="57"/>
                        <a:pt x="60" y="87"/>
                        <a:pt x="46" y="94"/>
                      </a:cubicBezTo>
                      <a:close/>
                      <a:moveTo>
                        <a:pt x="82" y="75"/>
                      </a:moveTo>
                      <a:cubicBezTo>
                        <a:pt x="76" y="79"/>
                        <a:pt x="76" y="79"/>
                        <a:pt x="76" y="79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70" y="92"/>
                        <a:pt x="64" y="90"/>
                        <a:pt x="59" y="86"/>
                      </a:cubicBezTo>
                      <a:cubicBezTo>
                        <a:pt x="55" y="80"/>
                        <a:pt x="54" y="73"/>
                        <a:pt x="53" y="66"/>
                      </a:cubicBezTo>
                      <a:cubicBezTo>
                        <a:pt x="52" y="64"/>
                        <a:pt x="50" y="58"/>
                        <a:pt x="51" y="56"/>
                      </a:cubicBezTo>
                      <a:cubicBezTo>
                        <a:pt x="52" y="46"/>
                        <a:pt x="70" y="56"/>
                        <a:pt x="75" y="59"/>
                      </a:cubicBezTo>
                      <a:cubicBezTo>
                        <a:pt x="80" y="62"/>
                        <a:pt x="87" y="70"/>
                        <a:pt x="82" y="75"/>
                      </a:cubicBezTo>
                      <a:close/>
                      <a:moveTo>
                        <a:pt x="86" y="26"/>
                      </a:moveTo>
                      <a:cubicBezTo>
                        <a:pt x="89" y="30"/>
                        <a:pt x="87" y="33"/>
                        <a:pt x="88" y="36"/>
                      </a:cubicBezTo>
                      <a:cubicBezTo>
                        <a:pt x="89" y="39"/>
                        <a:pt x="92" y="40"/>
                        <a:pt x="91" y="44"/>
                      </a:cubicBezTo>
                      <a:cubicBezTo>
                        <a:pt x="91" y="52"/>
                        <a:pt x="81" y="55"/>
                        <a:pt x="74" y="54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3" y="50"/>
                        <a:pt x="57" y="50"/>
                        <a:pt x="54" y="47"/>
                      </a:cubicBezTo>
                      <a:cubicBezTo>
                        <a:pt x="52" y="38"/>
                        <a:pt x="76" y="14"/>
                        <a:pt x="86" y="26"/>
                      </a:cubicBezTo>
                      <a:close/>
                      <a:moveTo>
                        <a:pt x="49" y="45"/>
                      </a:move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50"/>
                        <a:pt x="47" y="56"/>
                        <a:pt x="43" y="51"/>
                      </a:cubicBezTo>
                      <a:cubicBezTo>
                        <a:pt x="41" y="47"/>
                        <a:pt x="44" y="42"/>
                        <a:pt x="49" y="45"/>
                      </a:cubicBezTo>
                      <a:close/>
                      <a:moveTo>
                        <a:pt x="39" y="58"/>
                      </a:moveTo>
                      <a:cubicBezTo>
                        <a:pt x="34" y="65"/>
                        <a:pt x="23" y="77"/>
                        <a:pt x="14" y="70"/>
                      </a:cubicBezTo>
                      <a:cubicBezTo>
                        <a:pt x="12" y="69"/>
                        <a:pt x="10" y="66"/>
                        <a:pt x="10" y="64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2" y="59"/>
                        <a:pt x="3" y="50"/>
                        <a:pt x="10" y="45"/>
                      </a:cubicBezTo>
                      <a:cubicBezTo>
                        <a:pt x="17" y="40"/>
                        <a:pt x="46" y="46"/>
                        <a:pt x="39" y="58"/>
                      </a:cubicBezTo>
                      <a:close/>
                      <a:moveTo>
                        <a:pt x="35" y="16"/>
                      </a:moveTo>
                      <a:cubicBezTo>
                        <a:pt x="38" y="19"/>
                        <a:pt x="39" y="24"/>
                        <a:pt x="40" y="28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0" y="44"/>
                        <a:pt x="40" y="44"/>
                        <a:pt x="40" y="44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9" y="34"/>
                        <a:pt x="6" y="29"/>
                        <a:pt x="9" y="25"/>
                      </a:cubicBezTo>
                      <a:cubicBezTo>
                        <a:pt x="11" y="22"/>
                        <a:pt x="16" y="22"/>
                        <a:pt x="19" y="20"/>
                      </a:cubicBezTo>
                      <a:cubicBezTo>
                        <a:pt x="9" y="12"/>
                        <a:pt x="27" y="4"/>
                        <a:pt x="3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315"/>
                <p:cNvSpPr>
                  <a:spLocks noEditPoints="1"/>
                </p:cNvSpPr>
                <p:nvPr/>
              </p:nvSpPr>
              <p:spPr bwMode="auto">
                <a:xfrm>
                  <a:off x="8174038" y="2047875"/>
                  <a:ext cx="534987" cy="569913"/>
                </a:xfrm>
                <a:custGeom>
                  <a:avLst/>
                  <a:gdLst>
                    <a:gd name="T0" fmla="*/ 6 w 115"/>
                    <a:gd name="T1" fmla="*/ 53 h 122"/>
                    <a:gd name="T2" fmla="*/ 8 w 115"/>
                    <a:gd name="T3" fmla="*/ 75 h 122"/>
                    <a:gd name="T4" fmla="*/ 22 w 115"/>
                    <a:gd name="T5" fmla="*/ 94 h 122"/>
                    <a:gd name="T6" fmla="*/ 38 w 115"/>
                    <a:gd name="T7" fmla="*/ 113 h 122"/>
                    <a:gd name="T8" fmla="*/ 67 w 115"/>
                    <a:gd name="T9" fmla="*/ 106 h 122"/>
                    <a:gd name="T10" fmla="*/ 92 w 115"/>
                    <a:gd name="T11" fmla="*/ 103 h 122"/>
                    <a:gd name="T12" fmla="*/ 96 w 115"/>
                    <a:gd name="T13" fmla="*/ 69 h 122"/>
                    <a:gd name="T14" fmla="*/ 114 w 115"/>
                    <a:gd name="T15" fmla="*/ 49 h 122"/>
                    <a:gd name="T16" fmla="*/ 103 w 115"/>
                    <a:gd name="T17" fmla="*/ 25 h 122"/>
                    <a:gd name="T18" fmla="*/ 79 w 115"/>
                    <a:gd name="T19" fmla="*/ 8 h 122"/>
                    <a:gd name="T20" fmla="*/ 67 w 115"/>
                    <a:gd name="T21" fmla="*/ 6 h 122"/>
                    <a:gd name="T22" fmla="*/ 46 w 115"/>
                    <a:gd name="T23" fmla="*/ 10 h 122"/>
                    <a:gd name="T24" fmla="*/ 66 w 115"/>
                    <a:gd name="T25" fmla="*/ 11 h 122"/>
                    <a:gd name="T26" fmla="*/ 77 w 115"/>
                    <a:gd name="T27" fmla="*/ 27 h 122"/>
                    <a:gd name="T28" fmla="*/ 57 w 115"/>
                    <a:gd name="T29" fmla="*/ 48 h 122"/>
                    <a:gd name="T30" fmla="*/ 51 w 115"/>
                    <a:gd name="T31" fmla="*/ 34 h 122"/>
                    <a:gd name="T32" fmla="*/ 45 w 115"/>
                    <a:gd name="T33" fmla="*/ 16 h 122"/>
                    <a:gd name="T34" fmla="*/ 17 w 115"/>
                    <a:gd name="T35" fmla="*/ 13 h 122"/>
                    <a:gd name="T36" fmla="*/ 6 w 115"/>
                    <a:gd name="T37" fmla="*/ 28 h 122"/>
                    <a:gd name="T38" fmla="*/ 55 w 115"/>
                    <a:gd name="T39" fmla="*/ 113 h 122"/>
                    <a:gd name="T40" fmla="*/ 41 w 115"/>
                    <a:gd name="T41" fmla="*/ 108 h 122"/>
                    <a:gd name="T42" fmla="*/ 28 w 115"/>
                    <a:gd name="T43" fmla="*/ 94 h 122"/>
                    <a:gd name="T44" fmla="*/ 54 w 115"/>
                    <a:gd name="T45" fmla="*/ 69 h 122"/>
                    <a:gd name="T46" fmla="*/ 98 w 115"/>
                    <a:gd name="T47" fmla="*/ 91 h 122"/>
                    <a:gd name="T48" fmla="*/ 88 w 115"/>
                    <a:gd name="T49" fmla="*/ 103 h 122"/>
                    <a:gd name="T50" fmla="*/ 63 w 115"/>
                    <a:gd name="T51" fmla="*/ 80 h 122"/>
                    <a:gd name="T52" fmla="*/ 90 w 115"/>
                    <a:gd name="T53" fmla="*/ 70 h 122"/>
                    <a:gd name="T54" fmla="*/ 103 w 115"/>
                    <a:gd name="T55" fmla="*/ 31 h 122"/>
                    <a:gd name="T56" fmla="*/ 109 w 115"/>
                    <a:gd name="T57" fmla="*/ 53 h 122"/>
                    <a:gd name="T58" fmla="*/ 79 w 115"/>
                    <a:gd name="T59" fmla="*/ 61 h 122"/>
                    <a:gd name="T60" fmla="*/ 103 w 115"/>
                    <a:gd name="T61" fmla="*/ 31 h 122"/>
                    <a:gd name="T62" fmla="*/ 60 w 115"/>
                    <a:gd name="T63" fmla="*/ 56 h 122"/>
                    <a:gd name="T64" fmla="*/ 58 w 115"/>
                    <a:gd name="T65" fmla="*/ 54 h 122"/>
                    <a:gd name="T66" fmla="*/ 16 w 115"/>
                    <a:gd name="T67" fmla="*/ 84 h 122"/>
                    <a:gd name="T68" fmla="*/ 14 w 115"/>
                    <a:gd name="T69" fmla="*/ 71 h 122"/>
                    <a:gd name="T70" fmla="*/ 46 w 115"/>
                    <a:gd name="T71" fmla="*/ 69 h 122"/>
                    <a:gd name="T72" fmla="*/ 47 w 115"/>
                    <a:gd name="T73" fmla="*/ 33 h 122"/>
                    <a:gd name="T74" fmla="*/ 48 w 115"/>
                    <a:gd name="T75" fmla="*/ 53 h 122"/>
                    <a:gd name="T76" fmla="*/ 26 w 115"/>
                    <a:gd name="T77" fmla="*/ 48 h 122"/>
                    <a:gd name="T78" fmla="*/ 14 w 115"/>
                    <a:gd name="T79" fmla="*/ 43 h 122"/>
                    <a:gd name="T80" fmla="*/ 22 w 115"/>
                    <a:gd name="T81" fmla="*/ 2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5" h="122">
                      <a:moveTo>
                        <a:pt x="15" y="48"/>
                      </a:move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0" y="66"/>
                        <a:pt x="2" y="71"/>
                        <a:pt x="8" y="75"/>
                      </a:cubicBezTo>
                      <a:cubicBezTo>
                        <a:pt x="4" y="82"/>
                        <a:pt x="9" y="90"/>
                        <a:pt x="17" y="92"/>
                      </a:cubicBezTo>
                      <a:cubicBezTo>
                        <a:pt x="22" y="94"/>
                        <a:pt x="22" y="94"/>
                        <a:pt x="22" y="94"/>
                      </a:cubicBezTo>
                      <a:cubicBezTo>
                        <a:pt x="25" y="96"/>
                        <a:pt x="20" y="103"/>
                        <a:pt x="28" y="108"/>
                      </a:cubicBezTo>
                      <a:cubicBezTo>
                        <a:pt x="38" y="113"/>
                        <a:pt x="38" y="113"/>
                        <a:pt x="38" y="113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ubicBezTo>
                        <a:pt x="53" y="122"/>
                        <a:pt x="63" y="113"/>
                        <a:pt x="67" y="106"/>
                      </a:cubicBezTo>
                      <a:cubicBezTo>
                        <a:pt x="74" y="110"/>
                        <a:pt x="80" y="114"/>
                        <a:pt x="87" y="109"/>
                      </a:cubicBezTo>
                      <a:cubicBezTo>
                        <a:pt x="92" y="103"/>
                        <a:pt x="92" y="103"/>
                        <a:pt x="92" y="103"/>
                      </a:cubicBezTo>
                      <a:cubicBezTo>
                        <a:pt x="96" y="94"/>
                        <a:pt x="95" y="99"/>
                        <a:pt x="101" y="94"/>
                      </a:cubicBezTo>
                      <a:cubicBezTo>
                        <a:pt x="110" y="86"/>
                        <a:pt x="103" y="75"/>
                        <a:pt x="96" y="69"/>
                      </a:cubicBezTo>
                      <a:cubicBezTo>
                        <a:pt x="105" y="66"/>
                        <a:pt x="105" y="66"/>
                        <a:pt x="105" y="66"/>
                      </a:cubicBezTo>
                      <a:cubicBezTo>
                        <a:pt x="111" y="63"/>
                        <a:pt x="115" y="56"/>
                        <a:pt x="114" y="49"/>
                      </a:cubicBezTo>
                      <a:cubicBezTo>
                        <a:pt x="110" y="39"/>
                        <a:pt x="110" y="39"/>
                        <a:pt x="110" y="39"/>
                      </a:cubicBezTo>
                      <a:cubicBezTo>
                        <a:pt x="108" y="33"/>
                        <a:pt x="112" y="30"/>
                        <a:pt x="103" y="25"/>
                      </a:cubicBezTo>
                      <a:cubicBezTo>
                        <a:pt x="94" y="21"/>
                        <a:pt x="88" y="26"/>
                        <a:pt x="80" y="26"/>
                      </a:cubicBezTo>
                      <a:cubicBezTo>
                        <a:pt x="84" y="20"/>
                        <a:pt x="86" y="13"/>
                        <a:pt x="79" y="8"/>
                      </a:cubicBez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67" y="6"/>
                        <a:pt x="67" y="6"/>
                        <a:pt x="67" y="6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55" y="1"/>
                        <a:pt x="50" y="5"/>
                        <a:pt x="46" y="10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58" y="0"/>
                        <a:pt x="63" y="12"/>
                        <a:pt x="66" y="11"/>
                      </a:cubicBezTo>
                      <a:cubicBezTo>
                        <a:pt x="68" y="12"/>
                        <a:pt x="71" y="9"/>
                        <a:pt x="74" y="10"/>
                      </a:cubicBezTo>
                      <a:cubicBezTo>
                        <a:pt x="81" y="10"/>
                        <a:pt x="79" y="22"/>
                        <a:pt x="77" y="27"/>
                      </a:cubicBezTo>
                      <a:cubicBezTo>
                        <a:pt x="71" y="35"/>
                        <a:pt x="71" y="35"/>
                        <a:pt x="71" y="35"/>
                      </a:cubicBezTo>
                      <a:cubicBezTo>
                        <a:pt x="68" y="40"/>
                        <a:pt x="66" y="51"/>
                        <a:pt x="57" y="48"/>
                      </a:cubicBezTo>
                      <a:cubicBezTo>
                        <a:pt x="53" y="45"/>
                        <a:pt x="53" y="45"/>
                        <a:pt x="53" y="45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0" y="27"/>
                        <a:pt x="45" y="23"/>
                        <a:pt x="48" y="14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2" y="7"/>
                        <a:pt x="21" y="7"/>
                        <a:pt x="17" y="13"/>
                      </a:cubicBezTo>
                      <a:cubicBezTo>
                        <a:pt x="14" y="16"/>
                        <a:pt x="14" y="19"/>
                        <a:pt x="13" y="22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0" y="36"/>
                        <a:pt x="9" y="44"/>
                        <a:pt x="15" y="48"/>
                      </a:cubicBezTo>
                      <a:close/>
                      <a:moveTo>
                        <a:pt x="55" y="113"/>
                      </a:moveTo>
                      <a:cubicBezTo>
                        <a:pt x="52" y="115"/>
                        <a:pt x="49" y="116"/>
                        <a:pt x="46" y="115"/>
                      </a:cubicBezTo>
                      <a:cubicBezTo>
                        <a:pt x="42" y="113"/>
                        <a:pt x="43" y="109"/>
                        <a:pt x="41" y="108"/>
                      </a:cubicBezTo>
                      <a:cubicBezTo>
                        <a:pt x="39" y="107"/>
                        <a:pt x="36" y="110"/>
                        <a:pt x="30" y="106"/>
                      </a:cubicBezTo>
                      <a:cubicBezTo>
                        <a:pt x="28" y="103"/>
                        <a:pt x="26" y="99"/>
                        <a:pt x="28" y="94"/>
                      </a:cubicBezTo>
                      <a:cubicBezTo>
                        <a:pt x="29" y="91"/>
                        <a:pt x="44" y="80"/>
                        <a:pt x="48" y="74"/>
                      </a:cubicBezTo>
                      <a:cubicBezTo>
                        <a:pt x="50" y="72"/>
                        <a:pt x="51" y="68"/>
                        <a:pt x="54" y="69"/>
                      </a:cubicBezTo>
                      <a:cubicBezTo>
                        <a:pt x="57" y="69"/>
                        <a:pt x="72" y="104"/>
                        <a:pt x="55" y="113"/>
                      </a:cubicBezTo>
                      <a:close/>
                      <a:moveTo>
                        <a:pt x="98" y="91"/>
                      </a:moveTo>
                      <a:cubicBezTo>
                        <a:pt x="91" y="95"/>
                        <a:pt x="91" y="95"/>
                        <a:pt x="91" y="95"/>
                      </a:cubicBezTo>
                      <a:cubicBezTo>
                        <a:pt x="88" y="103"/>
                        <a:pt x="88" y="103"/>
                        <a:pt x="88" y="103"/>
                      </a:cubicBezTo>
                      <a:cubicBezTo>
                        <a:pt x="84" y="111"/>
                        <a:pt x="76" y="108"/>
                        <a:pt x="71" y="103"/>
                      </a:cubicBezTo>
                      <a:cubicBezTo>
                        <a:pt x="66" y="96"/>
                        <a:pt x="65" y="88"/>
                        <a:pt x="63" y="80"/>
                      </a:cubicBezTo>
                      <a:cubicBezTo>
                        <a:pt x="62" y="77"/>
                        <a:pt x="60" y="70"/>
                        <a:pt x="60" y="67"/>
                      </a:cubicBezTo>
                      <a:cubicBezTo>
                        <a:pt x="62" y="55"/>
                        <a:pt x="84" y="67"/>
                        <a:pt x="90" y="70"/>
                      </a:cubicBezTo>
                      <a:cubicBezTo>
                        <a:pt x="96" y="74"/>
                        <a:pt x="104" y="84"/>
                        <a:pt x="98" y="91"/>
                      </a:cubicBezTo>
                      <a:close/>
                      <a:moveTo>
                        <a:pt x="103" y="31"/>
                      </a:moveTo>
                      <a:cubicBezTo>
                        <a:pt x="107" y="36"/>
                        <a:pt x="104" y="40"/>
                        <a:pt x="105" y="44"/>
                      </a:cubicBezTo>
                      <a:cubicBezTo>
                        <a:pt x="106" y="47"/>
                        <a:pt x="110" y="48"/>
                        <a:pt x="109" y="53"/>
                      </a:cubicBezTo>
                      <a:cubicBezTo>
                        <a:pt x="109" y="63"/>
                        <a:pt x="97" y="66"/>
                        <a:pt x="89" y="64"/>
                      </a:cubicBezTo>
                      <a:cubicBezTo>
                        <a:pt x="79" y="61"/>
                        <a:pt x="79" y="61"/>
                        <a:pt x="79" y="61"/>
                      </a:cubicBezTo>
                      <a:cubicBezTo>
                        <a:pt x="75" y="60"/>
                        <a:pt x="68" y="60"/>
                        <a:pt x="65" y="57"/>
                      </a:cubicBezTo>
                      <a:cubicBezTo>
                        <a:pt x="62" y="46"/>
                        <a:pt x="92" y="17"/>
                        <a:pt x="103" y="31"/>
                      </a:cubicBezTo>
                      <a:close/>
                      <a:moveTo>
                        <a:pt x="58" y="54"/>
                      </a:moveTo>
                      <a:cubicBezTo>
                        <a:pt x="60" y="56"/>
                        <a:pt x="60" y="56"/>
                        <a:pt x="60" y="56"/>
                      </a:cubicBezTo>
                      <a:cubicBezTo>
                        <a:pt x="63" y="60"/>
                        <a:pt x="56" y="67"/>
                        <a:pt x="51" y="62"/>
                      </a:cubicBezTo>
                      <a:cubicBezTo>
                        <a:pt x="49" y="57"/>
                        <a:pt x="52" y="50"/>
                        <a:pt x="58" y="54"/>
                      </a:cubicBezTo>
                      <a:close/>
                      <a:moveTo>
                        <a:pt x="46" y="69"/>
                      </a:moveTo>
                      <a:cubicBezTo>
                        <a:pt x="41" y="78"/>
                        <a:pt x="27" y="93"/>
                        <a:pt x="16" y="84"/>
                      </a:cubicBezTo>
                      <a:cubicBezTo>
                        <a:pt x="14" y="83"/>
                        <a:pt x="11" y="79"/>
                        <a:pt x="11" y="77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cubicBezTo>
                        <a:pt x="2" y="71"/>
                        <a:pt x="3" y="60"/>
                        <a:pt x="11" y="54"/>
                      </a:cubicBezTo>
                      <a:cubicBezTo>
                        <a:pt x="20" y="48"/>
                        <a:pt x="55" y="55"/>
                        <a:pt x="46" y="69"/>
                      </a:cubicBezTo>
                      <a:close/>
                      <a:moveTo>
                        <a:pt x="42" y="19"/>
                      </a:moveTo>
                      <a:cubicBezTo>
                        <a:pt x="45" y="23"/>
                        <a:pt x="46" y="29"/>
                        <a:pt x="47" y="33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8" y="53"/>
                        <a:pt x="48" y="53"/>
                        <a:pt x="48" y="53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0" y="40"/>
                        <a:pt x="7" y="35"/>
                        <a:pt x="10" y="30"/>
                      </a:cubicBezTo>
                      <a:cubicBezTo>
                        <a:pt x="13" y="26"/>
                        <a:pt x="18" y="27"/>
                        <a:pt x="22" y="24"/>
                      </a:cubicBezTo>
                      <a:cubicBezTo>
                        <a:pt x="10" y="15"/>
                        <a:pt x="32" y="5"/>
                        <a:pt x="4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316"/>
                <p:cNvSpPr>
                  <a:spLocks noEditPoints="1"/>
                </p:cNvSpPr>
                <p:nvPr/>
              </p:nvSpPr>
              <p:spPr bwMode="auto">
                <a:xfrm>
                  <a:off x="7107238" y="2047875"/>
                  <a:ext cx="469900" cy="500063"/>
                </a:xfrm>
                <a:custGeom>
                  <a:avLst/>
                  <a:gdLst>
                    <a:gd name="T0" fmla="*/ 6 w 101"/>
                    <a:gd name="T1" fmla="*/ 47 h 107"/>
                    <a:gd name="T2" fmla="*/ 7 w 101"/>
                    <a:gd name="T3" fmla="*/ 66 h 107"/>
                    <a:gd name="T4" fmla="*/ 20 w 101"/>
                    <a:gd name="T5" fmla="*/ 82 h 107"/>
                    <a:gd name="T6" fmla="*/ 34 w 101"/>
                    <a:gd name="T7" fmla="*/ 99 h 107"/>
                    <a:gd name="T8" fmla="*/ 59 w 101"/>
                    <a:gd name="T9" fmla="*/ 93 h 107"/>
                    <a:gd name="T10" fmla="*/ 81 w 101"/>
                    <a:gd name="T11" fmla="*/ 91 h 107"/>
                    <a:gd name="T12" fmla="*/ 84 w 101"/>
                    <a:gd name="T13" fmla="*/ 61 h 107"/>
                    <a:gd name="T14" fmla="*/ 100 w 101"/>
                    <a:gd name="T15" fmla="*/ 44 h 107"/>
                    <a:gd name="T16" fmla="*/ 90 w 101"/>
                    <a:gd name="T17" fmla="*/ 23 h 107"/>
                    <a:gd name="T18" fmla="*/ 69 w 101"/>
                    <a:gd name="T19" fmla="*/ 7 h 107"/>
                    <a:gd name="T20" fmla="*/ 59 w 101"/>
                    <a:gd name="T21" fmla="*/ 6 h 107"/>
                    <a:gd name="T22" fmla="*/ 41 w 101"/>
                    <a:gd name="T23" fmla="*/ 10 h 107"/>
                    <a:gd name="T24" fmla="*/ 58 w 101"/>
                    <a:gd name="T25" fmla="*/ 11 h 107"/>
                    <a:gd name="T26" fmla="*/ 68 w 101"/>
                    <a:gd name="T27" fmla="*/ 24 h 107"/>
                    <a:gd name="T28" fmla="*/ 51 w 101"/>
                    <a:gd name="T29" fmla="*/ 43 h 107"/>
                    <a:gd name="T30" fmla="*/ 45 w 101"/>
                    <a:gd name="T31" fmla="*/ 31 h 107"/>
                    <a:gd name="T32" fmla="*/ 40 w 101"/>
                    <a:gd name="T33" fmla="*/ 15 h 107"/>
                    <a:gd name="T34" fmla="*/ 15 w 101"/>
                    <a:gd name="T35" fmla="*/ 12 h 107"/>
                    <a:gd name="T36" fmla="*/ 6 w 101"/>
                    <a:gd name="T37" fmla="*/ 25 h 107"/>
                    <a:gd name="T38" fmla="*/ 48 w 101"/>
                    <a:gd name="T39" fmla="*/ 99 h 107"/>
                    <a:gd name="T40" fmla="*/ 36 w 101"/>
                    <a:gd name="T41" fmla="*/ 95 h 107"/>
                    <a:gd name="T42" fmla="*/ 25 w 101"/>
                    <a:gd name="T43" fmla="*/ 83 h 107"/>
                    <a:gd name="T44" fmla="*/ 48 w 101"/>
                    <a:gd name="T45" fmla="*/ 60 h 107"/>
                    <a:gd name="T46" fmla="*/ 86 w 101"/>
                    <a:gd name="T47" fmla="*/ 80 h 107"/>
                    <a:gd name="T48" fmla="*/ 78 w 101"/>
                    <a:gd name="T49" fmla="*/ 90 h 107"/>
                    <a:gd name="T50" fmla="*/ 55 w 101"/>
                    <a:gd name="T51" fmla="*/ 70 h 107"/>
                    <a:gd name="T52" fmla="*/ 79 w 101"/>
                    <a:gd name="T53" fmla="*/ 62 h 107"/>
                    <a:gd name="T54" fmla="*/ 90 w 101"/>
                    <a:gd name="T55" fmla="*/ 28 h 107"/>
                    <a:gd name="T56" fmla="*/ 96 w 101"/>
                    <a:gd name="T57" fmla="*/ 47 h 107"/>
                    <a:gd name="T58" fmla="*/ 70 w 101"/>
                    <a:gd name="T59" fmla="*/ 54 h 107"/>
                    <a:gd name="T60" fmla="*/ 90 w 101"/>
                    <a:gd name="T61" fmla="*/ 28 h 107"/>
                    <a:gd name="T62" fmla="*/ 53 w 101"/>
                    <a:gd name="T63" fmla="*/ 50 h 107"/>
                    <a:gd name="T64" fmla="*/ 51 w 101"/>
                    <a:gd name="T65" fmla="*/ 47 h 107"/>
                    <a:gd name="T66" fmla="*/ 14 w 101"/>
                    <a:gd name="T67" fmla="*/ 74 h 107"/>
                    <a:gd name="T68" fmla="*/ 13 w 101"/>
                    <a:gd name="T69" fmla="*/ 62 h 107"/>
                    <a:gd name="T70" fmla="*/ 41 w 101"/>
                    <a:gd name="T71" fmla="*/ 61 h 107"/>
                    <a:gd name="T72" fmla="*/ 42 w 101"/>
                    <a:gd name="T73" fmla="*/ 30 h 107"/>
                    <a:gd name="T74" fmla="*/ 42 w 101"/>
                    <a:gd name="T75" fmla="*/ 47 h 107"/>
                    <a:gd name="T76" fmla="*/ 23 w 101"/>
                    <a:gd name="T77" fmla="*/ 42 h 107"/>
                    <a:gd name="T78" fmla="*/ 13 w 101"/>
                    <a:gd name="T79" fmla="*/ 38 h 107"/>
                    <a:gd name="T80" fmla="*/ 20 w 101"/>
                    <a:gd name="T81" fmla="*/ 2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1" h="107">
                      <a:moveTo>
                        <a:pt x="14" y="43"/>
                      </a:move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0" y="59"/>
                        <a:pt x="2" y="62"/>
                        <a:pt x="7" y="66"/>
                      </a:cubicBezTo>
                      <a:cubicBezTo>
                        <a:pt x="4" y="72"/>
                        <a:pt x="9" y="79"/>
                        <a:pt x="15" y="81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2" y="85"/>
                        <a:pt x="18" y="91"/>
                        <a:pt x="25" y="95"/>
                      </a:cubicBezTo>
                      <a:cubicBezTo>
                        <a:pt x="34" y="99"/>
                        <a:pt x="34" y="99"/>
                        <a:pt x="34" y="99"/>
                      </a:cubicBezTo>
                      <a:cubicBezTo>
                        <a:pt x="39" y="104"/>
                        <a:pt x="39" y="104"/>
                        <a:pt x="39" y="104"/>
                      </a:cubicBezTo>
                      <a:cubicBezTo>
                        <a:pt x="47" y="107"/>
                        <a:pt x="55" y="99"/>
                        <a:pt x="59" y="93"/>
                      </a:cubicBezTo>
                      <a:cubicBezTo>
                        <a:pt x="65" y="97"/>
                        <a:pt x="70" y="100"/>
                        <a:pt x="77" y="96"/>
                      </a:cubicBezTo>
                      <a:cubicBezTo>
                        <a:pt x="81" y="91"/>
                        <a:pt x="81" y="91"/>
                        <a:pt x="81" y="91"/>
                      </a:cubicBezTo>
                      <a:cubicBezTo>
                        <a:pt x="85" y="83"/>
                        <a:pt x="84" y="87"/>
                        <a:pt x="89" y="82"/>
                      </a:cubicBezTo>
                      <a:cubicBezTo>
                        <a:pt x="96" y="76"/>
                        <a:pt x="90" y="66"/>
                        <a:pt x="84" y="61"/>
                      </a:cubicBezTo>
                      <a:cubicBezTo>
                        <a:pt x="92" y="58"/>
                        <a:pt x="92" y="58"/>
                        <a:pt x="92" y="58"/>
                      </a:cubicBezTo>
                      <a:cubicBezTo>
                        <a:pt x="97" y="56"/>
                        <a:pt x="101" y="50"/>
                        <a:pt x="100" y="44"/>
                      </a:cubicBezTo>
                      <a:cubicBezTo>
                        <a:pt x="96" y="35"/>
                        <a:pt x="96" y="35"/>
                        <a:pt x="96" y="35"/>
                      </a:cubicBezTo>
                      <a:cubicBezTo>
                        <a:pt x="95" y="29"/>
                        <a:pt x="98" y="27"/>
                        <a:pt x="90" y="23"/>
                      </a:cubicBezTo>
                      <a:cubicBezTo>
                        <a:pt x="83" y="19"/>
                        <a:pt x="78" y="24"/>
                        <a:pt x="70" y="23"/>
                      </a:cubicBezTo>
                      <a:cubicBezTo>
                        <a:pt x="74" y="18"/>
                        <a:pt x="75" y="12"/>
                        <a:pt x="69" y="7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59" y="6"/>
                        <a:pt x="59" y="6"/>
                        <a:pt x="59" y="6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48" y="2"/>
                        <a:pt x="44" y="5"/>
                        <a:pt x="41" y="10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51" y="0"/>
                        <a:pt x="55" y="11"/>
                        <a:pt x="58" y="11"/>
                      </a:cubicBezTo>
                      <a:cubicBezTo>
                        <a:pt x="60" y="11"/>
                        <a:pt x="62" y="9"/>
                        <a:pt x="65" y="9"/>
                      </a:cubicBezTo>
                      <a:cubicBezTo>
                        <a:pt x="71" y="10"/>
                        <a:pt x="69" y="20"/>
                        <a:pt x="68" y="24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0" y="35"/>
                        <a:pt x="58" y="45"/>
                        <a:pt x="51" y="43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44" y="24"/>
                        <a:pt x="39" y="20"/>
                        <a:pt x="42" y="13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28" y="7"/>
                        <a:pt x="19" y="7"/>
                        <a:pt x="15" y="12"/>
                      </a:cubicBezTo>
                      <a:cubicBezTo>
                        <a:pt x="13" y="15"/>
                        <a:pt x="13" y="17"/>
                        <a:pt x="12" y="20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1" y="32"/>
                        <a:pt x="8" y="39"/>
                        <a:pt x="14" y="43"/>
                      </a:cubicBezTo>
                      <a:close/>
                      <a:moveTo>
                        <a:pt x="48" y="99"/>
                      </a:moveTo>
                      <a:cubicBezTo>
                        <a:pt x="46" y="101"/>
                        <a:pt x="43" y="102"/>
                        <a:pt x="41" y="101"/>
                      </a:cubicBezTo>
                      <a:cubicBezTo>
                        <a:pt x="38" y="99"/>
                        <a:pt x="38" y="96"/>
                        <a:pt x="36" y="95"/>
                      </a:cubicBezTo>
                      <a:cubicBezTo>
                        <a:pt x="34" y="94"/>
                        <a:pt x="32" y="97"/>
                        <a:pt x="27" y="93"/>
                      </a:cubicBezTo>
                      <a:cubicBezTo>
                        <a:pt x="25" y="91"/>
                        <a:pt x="23" y="87"/>
                        <a:pt x="25" y="83"/>
                      </a:cubicBezTo>
                      <a:cubicBezTo>
                        <a:pt x="26" y="80"/>
                        <a:pt x="39" y="71"/>
                        <a:pt x="43" y="65"/>
                      </a:cubicBezTo>
                      <a:cubicBezTo>
                        <a:pt x="44" y="63"/>
                        <a:pt x="45" y="60"/>
                        <a:pt x="48" y="60"/>
                      </a:cubicBezTo>
                      <a:cubicBezTo>
                        <a:pt x="51" y="61"/>
                        <a:pt x="64" y="92"/>
                        <a:pt x="48" y="99"/>
                      </a:cubicBezTo>
                      <a:close/>
                      <a:moveTo>
                        <a:pt x="86" y="80"/>
                      </a:moveTo>
                      <a:cubicBezTo>
                        <a:pt x="80" y="84"/>
                        <a:pt x="80" y="84"/>
                        <a:pt x="80" y="84"/>
                      </a:cubicBezTo>
                      <a:cubicBezTo>
                        <a:pt x="78" y="90"/>
                        <a:pt x="78" y="90"/>
                        <a:pt x="78" y="90"/>
                      </a:cubicBezTo>
                      <a:cubicBezTo>
                        <a:pt x="74" y="98"/>
                        <a:pt x="67" y="95"/>
                        <a:pt x="62" y="91"/>
                      </a:cubicBezTo>
                      <a:cubicBezTo>
                        <a:pt x="58" y="84"/>
                        <a:pt x="57" y="77"/>
                        <a:pt x="55" y="70"/>
                      </a:cubicBezTo>
                      <a:cubicBezTo>
                        <a:pt x="55" y="68"/>
                        <a:pt x="53" y="62"/>
                        <a:pt x="53" y="59"/>
                      </a:cubicBezTo>
                      <a:cubicBezTo>
                        <a:pt x="55" y="49"/>
                        <a:pt x="74" y="59"/>
                        <a:pt x="79" y="62"/>
                      </a:cubicBezTo>
                      <a:cubicBezTo>
                        <a:pt x="84" y="65"/>
                        <a:pt x="92" y="74"/>
                        <a:pt x="86" y="80"/>
                      </a:cubicBezTo>
                      <a:close/>
                      <a:moveTo>
                        <a:pt x="90" y="28"/>
                      </a:moveTo>
                      <a:cubicBezTo>
                        <a:pt x="94" y="32"/>
                        <a:pt x="91" y="35"/>
                        <a:pt x="92" y="39"/>
                      </a:cubicBezTo>
                      <a:cubicBezTo>
                        <a:pt x="93" y="42"/>
                        <a:pt x="96" y="42"/>
                        <a:pt x="96" y="47"/>
                      </a:cubicBezTo>
                      <a:cubicBezTo>
                        <a:pt x="95" y="55"/>
                        <a:pt x="85" y="58"/>
                        <a:pt x="78" y="57"/>
                      </a:cubicBezTo>
                      <a:cubicBezTo>
                        <a:pt x="70" y="54"/>
                        <a:pt x="70" y="54"/>
                        <a:pt x="70" y="54"/>
                      </a:cubicBezTo>
                      <a:cubicBezTo>
                        <a:pt x="66" y="53"/>
                        <a:pt x="60" y="53"/>
                        <a:pt x="57" y="50"/>
                      </a:cubicBezTo>
                      <a:cubicBezTo>
                        <a:pt x="54" y="41"/>
                        <a:pt x="80" y="15"/>
                        <a:pt x="90" y="28"/>
                      </a:cubicBezTo>
                      <a:close/>
                      <a:moveTo>
                        <a:pt x="51" y="47"/>
                      </a:moveTo>
                      <a:cubicBezTo>
                        <a:pt x="53" y="50"/>
                        <a:pt x="53" y="50"/>
                        <a:pt x="53" y="50"/>
                      </a:cubicBezTo>
                      <a:cubicBezTo>
                        <a:pt x="55" y="53"/>
                        <a:pt x="49" y="59"/>
                        <a:pt x="45" y="54"/>
                      </a:cubicBezTo>
                      <a:cubicBezTo>
                        <a:pt x="43" y="50"/>
                        <a:pt x="46" y="44"/>
                        <a:pt x="51" y="47"/>
                      </a:cubicBezTo>
                      <a:close/>
                      <a:moveTo>
                        <a:pt x="41" y="61"/>
                      </a:moveTo>
                      <a:cubicBezTo>
                        <a:pt x="36" y="69"/>
                        <a:pt x="24" y="82"/>
                        <a:pt x="14" y="74"/>
                      </a:cubicBezTo>
                      <a:cubicBezTo>
                        <a:pt x="13" y="73"/>
                        <a:pt x="10" y="70"/>
                        <a:pt x="10" y="68"/>
                      </a:cubicBez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2" y="62"/>
                        <a:pt x="3" y="53"/>
                        <a:pt x="10" y="48"/>
                      </a:cubicBezTo>
                      <a:cubicBezTo>
                        <a:pt x="18" y="42"/>
                        <a:pt x="48" y="48"/>
                        <a:pt x="41" y="61"/>
                      </a:cubicBezTo>
                      <a:close/>
                      <a:moveTo>
                        <a:pt x="37" y="17"/>
                      </a:moveTo>
                      <a:cubicBezTo>
                        <a:pt x="40" y="21"/>
                        <a:pt x="41" y="26"/>
                        <a:pt x="42" y="30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0" y="36"/>
                        <a:pt x="7" y="31"/>
                        <a:pt x="9" y="27"/>
                      </a:cubicBezTo>
                      <a:cubicBezTo>
                        <a:pt x="12" y="23"/>
                        <a:pt x="16" y="24"/>
                        <a:pt x="20" y="21"/>
                      </a:cubicBezTo>
                      <a:cubicBezTo>
                        <a:pt x="9" y="14"/>
                        <a:pt x="29" y="5"/>
                        <a:pt x="37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317"/>
                <p:cNvSpPr>
                  <a:spLocks noEditPoints="1"/>
                </p:cNvSpPr>
                <p:nvPr/>
              </p:nvSpPr>
              <p:spPr bwMode="auto">
                <a:xfrm>
                  <a:off x="4371975" y="2281238"/>
                  <a:ext cx="349250" cy="369888"/>
                </a:xfrm>
                <a:custGeom>
                  <a:avLst/>
                  <a:gdLst>
                    <a:gd name="T0" fmla="*/ 4 w 75"/>
                    <a:gd name="T1" fmla="*/ 35 h 79"/>
                    <a:gd name="T2" fmla="*/ 6 w 75"/>
                    <a:gd name="T3" fmla="*/ 49 h 79"/>
                    <a:gd name="T4" fmla="*/ 15 w 75"/>
                    <a:gd name="T5" fmla="*/ 61 h 79"/>
                    <a:gd name="T6" fmla="*/ 25 w 75"/>
                    <a:gd name="T7" fmla="*/ 73 h 79"/>
                    <a:gd name="T8" fmla="*/ 44 w 75"/>
                    <a:gd name="T9" fmla="*/ 69 h 79"/>
                    <a:gd name="T10" fmla="*/ 60 w 75"/>
                    <a:gd name="T11" fmla="*/ 67 h 79"/>
                    <a:gd name="T12" fmla="*/ 62 w 75"/>
                    <a:gd name="T13" fmla="*/ 45 h 79"/>
                    <a:gd name="T14" fmla="*/ 74 w 75"/>
                    <a:gd name="T15" fmla="*/ 32 h 79"/>
                    <a:gd name="T16" fmla="*/ 67 w 75"/>
                    <a:gd name="T17" fmla="*/ 17 h 79"/>
                    <a:gd name="T18" fmla="*/ 51 w 75"/>
                    <a:gd name="T19" fmla="*/ 5 h 79"/>
                    <a:gd name="T20" fmla="*/ 44 w 75"/>
                    <a:gd name="T21" fmla="*/ 4 h 79"/>
                    <a:gd name="T22" fmla="*/ 30 w 75"/>
                    <a:gd name="T23" fmla="*/ 7 h 79"/>
                    <a:gd name="T24" fmla="*/ 43 w 75"/>
                    <a:gd name="T25" fmla="*/ 8 h 79"/>
                    <a:gd name="T26" fmla="*/ 50 w 75"/>
                    <a:gd name="T27" fmla="*/ 18 h 79"/>
                    <a:gd name="T28" fmla="*/ 38 w 75"/>
                    <a:gd name="T29" fmla="*/ 32 h 79"/>
                    <a:gd name="T30" fmla="*/ 33 w 75"/>
                    <a:gd name="T31" fmla="*/ 23 h 79"/>
                    <a:gd name="T32" fmla="*/ 30 w 75"/>
                    <a:gd name="T33" fmla="*/ 11 h 79"/>
                    <a:gd name="T34" fmla="*/ 11 w 75"/>
                    <a:gd name="T35" fmla="*/ 9 h 79"/>
                    <a:gd name="T36" fmla="*/ 5 w 75"/>
                    <a:gd name="T37" fmla="*/ 18 h 79"/>
                    <a:gd name="T38" fmla="*/ 36 w 75"/>
                    <a:gd name="T39" fmla="*/ 74 h 79"/>
                    <a:gd name="T40" fmla="*/ 27 w 75"/>
                    <a:gd name="T41" fmla="*/ 70 h 79"/>
                    <a:gd name="T42" fmla="*/ 18 w 75"/>
                    <a:gd name="T43" fmla="*/ 61 h 79"/>
                    <a:gd name="T44" fmla="*/ 36 w 75"/>
                    <a:gd name="T45" fmla="*/ 45 h 79"/>
                    <a:gd name="T46" fmla="*/ 64 w 75"/>
                    <a:gd name="T47" fmla="*/ 59 h 79"/>
                    <a:gd name="T48" fmla="*/ 58 w 75"/>
                    <a:gd name="T49" fmla="*/ 67 h 79"/>
                    <a:gd name="T50" fmla="*/ 41 w 75"/>
                    <a:gd name="T51" fmla="*/ 52 h 79"/>
                    <a:gd name="T52" fmla="*/ 59 w 75"/>
                    <a:gd name="T53" fmla="*/ 46 h 79"/>
                    <a:gd name="T54" fmla="*/ 67 w 75"/>
                    <a:gd name="T55" fmla="*/ 20 h 79"/>
                    <a:gd name="T56" fmla="*/ 71 w 75"/>
                    <a:gd name="T57" fmla="*/ 34 h 79"/>
                    <a:gd name="T58" fmla="*/ 52 w 75"/>
                    <a:gd name="T59" fmla="*/ 40 h 79"/>
                    <a:gd name="T60" fmla="*/ 67 w 75"/>
                    <a:gd name="T61" fmla="*/ 20 h 79"/>
                    <a:gd name="T62" fmla="*/ 40 w 75"/>
                    <a:gd name="T63" fmla="*/ 37 h 79"/>
                    <a:gd name="T64" fmla="*/ 38 w 75"/>
                    <a:gd name="T65" fmla="*/ 35 h 79"/>
                    <a:gd name="T66" fmla="*/ 11 w 75"/>
                    <a:gd name="T67" fmla="*/ 55 h 79"/>
                    <a:gd name="T68" fmla="*/ 10 w 75"/>
                    <a:gd name="T69" fmla="*/ 46 h 79"/>
                    <a:gd name="T70" fmla="*/ 30 w 75"/>
                    <a:gd name="T71" fmla="*/ 45 h 79"/>
                    <a:gd name="T72" fmla="*/ 31 w 75"/>
                    <a:gd name="T73" fmla="*/ 22 h 79"/>
                    <a:gd name="T74" fmla="*/ 31 w 75"/>
                    <a:gd name="T75" fmla="*/ 35 h 79"/>
                    <a:gd name="T76" fmla="*/ 17 w 75"/>
                    <a:gd name="T77" fmla="*/ 31 h 79"/>
                    <a:gd name="T78" fmla="*/ 9 w 75"/>
                    <a:gd name="T79" fmla="*/ 28 h 79"/>
                    <a:gd name="T80" fmla="*/ 15 w 75"/>
                    <a:gd name="T81" fmla="*/ 1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79">
                      <a:moveTo>
                        <a:pt x="10" y="32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0" y="43"/>
                        <a:pt x="1" y="46"/>
                        <a:pt x="6" y="49"/>
                      </a:cubicBezTo>
                      <a:cubicBezTo>
                        <a:pt x="3" y="54"/>
                        <a:pt x="6" y="59"/>
                        <a:pt x="11" y="60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3"/>
                        <a:pt x="13" y="67"/>
                        <a:pt x="19" y="70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5" y="79"/>
                        <a:pt x="41" y="73"/>
                        <a:pt x="44" y="69"/>
                      </a:cubicBezTo>
                      <a:cubicBezTo>
                        <a:pt x="48" y="72"/>
                        <a:pt x="52" y="74"/>
                        <a:pt x="57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3" y="61"/>
                        <a:pt x="62" y="65"/>
                        <a:pt x="66" y="61"/>
                      </a:cubicBezTo>
                      <a:cubicBezTo>
                        <a:pt x="72" y="56"/>
                        <a:pt x="67" y="49"/>
                        <a:pt x="62" y="45"/>
                      </a:cubicBezTo>
                      <a:cubicBezTo>
                        <a:pt x="69" y="43"/>
                        <a:pt x="69" y="43"/>
                        <a:pt x="69" y="43"/>
                      </a:cubicBezTo>
                      <a:cubicBezTo>
                        <a:pt x="72" y="41"/>
                        <a:pt x="75" y="37"/>
                        <a:pt x="74" y="32"/>
                      </a:cubicBezTo>
                      <a:cubicBezTo>
                        <a:pt x="72" y="26"/>
                        <a:pt x="72" y="26"/>
                        <a:pt x="72" y="26"/>
                      </a:cubicBezTo>
                      <a:cubicBezTo>
                        <a:pt x="71" y="21"/>
                        <a:pt x="73" y="20"/>
                        <a:pt x="67" y="17"/>
                      </a:cubicBezTo>
                      <a:cubicBezTo>
                        <a:pt x="62" y="14"/>
                        <a:pt x="58" y="17"/>
                        <a:pt x="52" y="17"/>
                      </a:cubicBezTo>
                      <a:cubicBezTo>
                        <a:pt x="55" y="13"/>
                        <a:pt x="56" y="9"/>
                        <a:pt x="51" y="5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1" y="2"/>
                        <a:pt x="41" y="2"/>
                        <a:pt x="41" y="2"/>
                      </a:cubicBezTo>
                      <a:cubicBezTo>
                        <a:pt x="36" y="1"/>
                        <a:pt x="33" y="3"/>
                        <a:pt x="30" y="7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5" y="8"/>
                        <a:pt x="46" y="6"/>
                        <a:pt x="49" y="7"/>
                      </a:cubicBezTo>
                      <a:cubicBezTo>
                        <a:pt x="53" y="7"/>
                        <a:pt x="52" y="15"/>
                        <a:pt x="50" y="18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5" y="26"/>
                        <a:pt x="43" y="33"/>
                        <a:pt x="38" y="32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18"/>
                        <a:pt x="29" y="15"/>
                        <a:pt x="32" y="9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1" y="5"/>
                        <a:pt x="14" y="5"/>
                        <a:pt x="11" y="9"/>
                      </a:cubicBezTo>
                      <a:cubicBezTo>
                        <a:pt x="10" y="11"/>
                        <a:pt x="10" y="13"/>
                        <a:pt x="9" y="15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0" y="24"/>
                        <a:pt x="6" y="29"/>
                        <a:pt x="10" y="32"/>
                      </a:cubicBezTo>
                      <a:close/>
                      <a:moveTo>
                        <a:pt x="36" y="74"/>
                      </a:moveTo>
                      <a:cubicBezTo>
                        <a:pt x="34" y="75"/>
                        <a:pt x="32" y="75"/>
                        <a:pt x="31" y="75"/>
                      </a:cubicBezTo>
                      <a:cubicBezTo>
                        <a:pt x="28" y="74"/>
                        <a:pt x="28" y="71"/>
                        <a:pt x="27" y="70"/>
                      </a:cubicBezTo>
                      <a:cubicBezTo>
                        <a:pt x="26" y="69"/>
                        <a:pt x="24" y="72"/>
                        <a:pt x="20" y="69"/>
                      </a:cubicBezTo>
                      <a:cubicBezTo>
                        <a:pt x="19" y="67"/>
                        <a:pt x="17" y="64"/>
                        <a:pt x="18" y="61"/>
                      </a:cubicBezTo>
                      <a:cubicBezTo>
                        <a:pt x="19" y="60"/>
                        <a:pt x="29" y="52"/>
                        <a:pt x="32" y="48"/>
                      </a:cubicBezTo>
                      <a:cubicBezTo>
                        <a:pt x="33" y="47"/>
                        <a:pt x="34" y="44"/>
                        <a:pt x="36" y="45"/>
                      </a:cubicBezTo>
                      <a:cubicBezTo>
                        <a:pt x="38" y="45"/>
                        <a:pt x="47" y="68"/>
                        <a:pt x="36" y="74"/>
                      </a:cubicBezTo>
                      <a:close/>
                      <a:moveTo>
                        <a:pt x="64" y="59"/>
                      </a:move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5" y="72"/>
                        <a:pt x="50" y="70"/>
                        <a:pt x="46" y="67"/>
                      </a:cubicBezTo>
                      <a:cubicBezTo>
                        <a:pt x="43" y="62"/>
                        <a:pt x="43" y="57"/>
                        <a:pt x="41" y="52"/>
                      </a:cubicBezTo>
                      <a:cubicBezTo>
                        <a:pt x="41" y="50"/>
                        <a:pt x="39" y="46"/>
                        <a:pt x="40" y="44"/>
                      </a:cubicBezTo>
                      <a:cubicBezTo>
                        <a:pt x="41" y="36"/>
                        <a:pt x="55" y="44"/>
                        <a:pt x="59" y="46"/>
                      </a:cubicBezTo>
                      <a:cubicBezTo>
                        <a:pt x="63" y="48"/>
                        <a:pt x="68" y="55"/>
                        <a:pt x="64" y="59"/>
                      </a:cubicBezTo>
                      <a:close/>
                      <a:moveTo>
                        <a:pt x="67" y="20"/>
                      </a:moveTo>
                      <a:cubicBezTo>
                        <a:pt x="70" y="24"/>
                        <a:pt x="68" y="26"/>
                        <a:pt x="69" y="29"/>
                      </a:cubicBezTo>
                      <a:cubicBezTo>
                        <a:pt x="69" y="31"/>
                        <a:pt x="72" y="31"/>
                        <a:pt x="71" y="34"/>
                      </a:cubicBezTo>
                      <a:cubicBezTo>
                        <a:pt x="71" y="41"/>
                        <a:pt x="63" y="43"/>
                        <a:pt x="58" y="42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49" y="39"/>
                        <a:pt x="44" y="39"/>
                        <a:pt x="43" y="37"/>
                      </a:cubicBezTo>
                      <a:cubicBezTo>
                        <a:pt x="40" y="30"/>
                        <a:pt x="60" y="11"/>
                        <a:pt x="67" y="20"/>
                      </a:cubicBezTo>
                      <a:close/>
                      <a:moveTo>
                        <a:pt x="38" y="35"/>
                      </a:move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1" y="39"/>
                        <a:pt x="37" y="44"/>
                        <a:pt x="34" y="40"/>
                      </a:cubicBezTo>
                      <a:cubicBezTo>
                        <a:pt x="32" y="37"/>
                        <a:pt x="34" y="33"/>
                        <a:pt x="38" y="35"/>
                      </a:cubicBezTo>
                      <a:close/>
                      <a:moveTo>
                        <a:pt x="30" y="45"/>
                      </a:moveTo>
                      <a:cubicBezTo>
                        <a:pt x="27" y="51"/>
                        <a:pt x="18" y="60"/>
                        <a:pt x="11" y="55"/>
                      </a:cubicBezTo>
                      <a:cubicBezTo>
                        <a:pt x="9" y="54"/>
                        <a:pt x="8" y="52"/>
                        <a:pt x="8" y="50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2" y="46"/>
                        <a:pt x="3" y="39"/>
                        <a:pt x="8" y="36"/>
                      </a:cubicBezTo>
                      <a:cubicBezTo>
                        <a:pt x="13" y="31"/>
                        <a:pt x="36" y="36"/>
                        <a:pt x="30" y="45"/>
                      </a:cubicBezTo>
                      <a:close/>
                      <a:moveTo>
                        <a:pt x="28" y="12"/>
                      </a:moveTo>
                      <a:cubicBezTo>
                        <a:pt x="30" y="15"/>
                        <a:pt x="31" y="19"/>
                        <a:pt x="31" y="2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5" y="33"/>
                        <a:pt x="25" y="33"/>
                        <a:pt x="25" y="3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7"/>
                        <a:pt x="5" y="23"/>
                        <a:pt x="7" y="20"/>
                      </a:cubicBezTo>
                      <a:cubicBezTo>
                        <a:pt x="9" y="17"/>
                        <a:pt x="12" y="18"/>
                        <a:pt x="15" y="16"/>
                      </a:cubicBezTo>
                      <a:cubicBezTo>
                        <a:pt x="7" y="10"/>
                        <a:pt x="21" y="3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318"/>
                <p:cNvSpPr>
                  <a:spLocks noEditPoints="1"/>
                </p:cNvSpPr>
                <p:nvPr/>
              </p:nvSpPr>
              <p:spPr bwMode="auto">
                <a:xfrm>
                  <a:off x="4795838" y="2024063"/>
                  <a:ext cx="349250" cy="374650"/>
                </a:xfrm>
                <a:custGeom>
                  <a:avLst/>
                  <a:gdLst>
                    <a:gd name="T0" fmla="*/ 4 w 75"/>
                    <a:gd name="T1" fmla="*/ 35 h 80"/>
                    <a:gd name="T2" fmla="*/ 5 w 75"/>
                    <a:gd name="T3" fmla="*/ 49 h 80"/>
                    <a:gd name="T4" fmla="*/ 15 w 75"/>
                    <a:gd name="T5" fmla="*/ 61 h 80"/>
                    <a:gd name="T6" fmla="*/ 25 w 75"/>
                    <a:gd name="T7" fmla="*/ 73 h 80"/>
                    <a:gd name="T8" fmla="*/ 44 w 75"/>
                    <a:gd name="T9" fmla="*/ 69 h 80"/>
                    <a:gd name="T10" fmla="*/ 60 w 75"/>
                    <a:gd name="T11" fmla="*/ 67 h 80"/>
                    <a:gd name="T12" fmla="*/ 62 w 75"/>
                    <a:gd name="T13" fmla="*/ 45 h 80"/>
                    <a:gd name="T14" fmla="*/ 74 w 75"/>
                    <a:gd name="T15" fmla="*/ 32 h 80"/>
                    <a:gd name="T16" fmla="*/ 67 w 75"/>
                    <a:gd name="T17" fmla="*/ 17 h 80"/>
                    <a:gd name="T18" fmla="*/ 51 w 75"/>
                    <a:gd name="T19" fmla="*/ 5 h 80"/>
                    <a:gd name="T20" fmla="*/ 44 w 75"/>
                    <a:gd name="T21" fmla="*/ 4 h 80"/>
                    <a:gd name="T22" fmla="*/ 30 w 75"/>
                    <a:gd name="T23" fmla="*/ 7 h 80"/>
                    <a:gd name="T24" fmla="*/ 43 w 75"/>
                    <a:gd name="T25" fmla="*/ 8 h 80"/>
                    <a:gd name="T26" fmla="*/ 50 w 75"/>
                    <a:gd name="T27" fmla="*/ 18 h 80"/>
                    <a:gd name="T28" fmla="*/ 38 w 75"/>
                    <a:gd name="T29" fmla="*/ 32 h 80"/>
                    <a:gd name="T30" fmla="*/ 33 w 75"/>
                    <a:gd name="T31" fmla="*/ 23 h 80"/>
                    <a:gd name="T32" fmla="*/ 30 w 75"/>
                    <a:gd name="T33" fmla="*/ 11 h 80"/>
                    <a:gd name="T34" fmla="*/ 11 w 75"/>
                    <a:gd name="T35" fmla="*/ 9 h 80"/>
                    <a:gd name="T36" fmla="*/ 5 w 75"/>
                    <a:gd name="T37" fmla="*/ 18 h 80"/>
                    <a:gd name="T38" fmla="*/ 36 w 75"/>
                    <a:gd name="T39" fmla="*/ 74 h 80"/>
                    <a:gd name="T40" fmla="*/ 27 w 75"/>
                    <a:gd name="T41" fmla="*/ 70 h 80"/>
                    <a:gd name="T42" fmla="*/ 18 w 75"/>
                    <a:gd name="T43" fmla="*/ 62 h 80"/>
                    <a:gd name="T44" fmla="*/ 36 w 75"/>
                    <a:gd name="T45" fmla="*/ 45 h 80"/>
                    <a:gd name="T46" fmla="*/ 64 w 75"/>
                    <a:gd name="T47" fmla="*/ 59 h 80"/>
                    <a:gd name="T48" fmla="*/ 58 w 75"/>
                    <a:gd name="T49" fmla="*/ 67 h 80"/>
                    <a:gd name="T50" fmla="*/ 41 w 75"/>
                    <a:gd name="T51" fmla="*/ 52 h 80"/>
                    <a:gd name="T52" fmla="*/ 59 w 75"/>
                    <a:gd name="T53" fmla="*/ 46 h 80"/>
                    <a:gd name="T54" fmla="*/ 67 w 75"/>
                    <a:gd name="T55" fmla="*/ 20 h 80"/>
                    <a:gd name="T56" fmla="*/ 71 w 75"/>
                    <a:gd name="T57" fmla="*/ 35 h 80"/>
                    <a:gd name="T58" fmla="*/ 52 w 75"/>
                    <a:gd name="T59" fmla="*/ 40 h 80"/>
                    <a:gd name="T60" fmla="*/ 67 w 75"/>
                    <a:gd name="T61" fmla="*/ 20 h 80"/>
                    <a:gd name="T62" fmla="*/ 40 w 75"/>
                    <a:gd name="T63" fmla="*/ 37 h 80"/>
                    <a:gd name="T64" fmla="*/ 38 w 75"/>
                    <a:gd name="T65" fmla="*/ 35 h 80"/>
                    <a:gd name="T66" fmla="*/ 11 w 75"/>
                    <a:gd name="T67" fmla="*/ 55 h 80"/>
                    <a:gd name="T68" fmla="*/ 9 w 75"/>
                    <a:gd name="T69" fmla="*/ 46 h 80"/>
                    <a:gd name="T70" fmla="*/ 30 w 75"/>
                    <a:gd name="T71" fmla="*/ 45 h 80"/>
                    <a:gd name="T72" fmla="*/ 31 w 75"/>
                    <a:gd name="T73" fmla="*/ 22 h 80"/>
                    <a:gd name="T74" fmla="*/ 31 w 75"/>
                    <a:gd name="T75" fmla="*/ 35 h 80"/>
                    <a:gd name="T76" fmla="*/ 17 w 75"/>
                    <a:gd name="T77" fmla="*/ 31 h 80"/>
                    <a:gd name="T78" fmla="*/ 9 w 75"/>
                    <a:gd name="T79" fmla="*/ 28 h 80"/>
                    <a:gd name="T80" fmla="*/ 15 w 75"/>
                    <a:gd name="T81" fmla="*/ 1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80">
                      <a:moveTo>
                        <a:pt x="10" y="32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0" y="43"/>
                        <a:pt x="1" y="46"/>
                        <a:pt x="5" y="49"/>
                      </a:cubicBezTo>
                      <a:cubicBezTo>
                        <a:pt x="3" y="54"/>
                        <a:pt x="6" y="59"/>
                        <a:pt x="11" y="60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3"/>
                        <a:pt x="13" y="67"/>
                        <a:pt x="19" y="71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5" y="80"/>
                        <a:pt x="41" y="74"/>
                        <a:pt x="44" y="69"/>
                      </a:cubicBezTo>
                      <a:cubicBezTo>
                        <a:pt x="48" y="72"/>
                        <a:pt x="52" y="74"/>
                        <a:pt x="57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3" y="62"/>
                        <a:pt x="62" y="65"/>
                        <a:pt x="66" y="61"/>
                      </a:cubicBezTo>
                      <a:cubicBezTo>
                        <a:pt x="72" y="56"/>
                        <a:pt x="67" y="49"/>
                        <a:pt x="62" y="45"/>
                      </a:cubicBezTo>
                      <a:cubicBezTo>
                        <a:pt x="69" y="43"/>
                        <a:pt x="69" y="43"/>
                        <a:pt x="69" y="43"/>
                      </a:cubicBezTo>
                      <a:cubicBezTo>
                        <a:pt x="72" y="41"/>
                        <a:pt x="75" y="37"/>
                        <a:pt x="74" y="32"/>
                      </a:cubicBezTo>
                      <a:cubicBezTo>
                        <a:pt x="72" y="26"/>
                        <a:pt x="72" y="26"/>
                        <a:pt x="72" y="26"/>
                      </a:cubicBezTo>
                      <a:cubicBezTo>
                        <a:pt x="71" y="22"/>
                        <a:pt x="73" y="20"/>
                        <a:pt x="67" y="17"/>
                      </a:cubicBezTo>
                      <a:cubicBezTo>
                        <a:pt x="62" y="14"/>
                        <a:pt x="58" y="17"/>
                        <a:pt x="52" y="17"/>
                      </a:cubicBezTo>
                      <a:cubicBezTo>
                        <a:pt x="55" y="13"/>
                        <a:pt x="56" y="9"/>
                        <a:pt x="51" y="5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36" y="1"/>
                        <a:pt x="33" y="3"/>
                        <a:pt x="30" y="7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4" y="8"/>
                        <a:pt x="46" y="6"/>
                        <a:pt x="48" y="7"/>
                      </a:cubicBezTo>
                      <a:cubicBezTo>
                        <a:pt x="53" y="7"/>
                        <a:pt x="52" y="15"/>
                        <a:pt x="50" y="18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5" y="26"/>
                        <a:pt x="43" y="33"/>
                        <a:pt x="38" y="32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18"/>
                        <a:pt x="29" y="15"/>
                        <a:pt x="31" y="9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1" y="5"/>
                        <a:pt x="14" y="5"/>
                        <a:pt x="11" y="9"/>
                      </a:cubicBezTo>
                      <a:cubicBezTo>
                        <a:pt x="9" y="11"/>
                        <a:pt x="10" y="13"/>
                        <a:pt x="9" y="15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0" y="24"/>
                        <a:pt x="6" y="29"/>
                        <a:pt x="10" y="32"/>
                      </a:cubicBezTo>
                      <a:close/>
                      <a:moveTo>
                        <a:pt x="36" y="74"/>
                      </a:moveTo>
                      <a:cubicBezTo>
                        <a:pt x="34" y="75"/>
                        <a:pt x="32" y="75"/>
                        <a:pt x="31" y="75"/>
                      </a:cubicBezTo>
                      <a:cubicBezTo>
                        <a:pt x="28" y="74"/>
                        <a:pt x="28" y="71"/>
                        <a:pt x="27" y="70"/>
                      </a:cubicBezTo>
                      <a:cubicBezTo>
                        <a:pt x="26" y="70"/>
                        <a:pt x="24" y="72"/>
                        <a:pt x="20" y="69"/>
                      </a:cubicBezTo>
                      <a:cubicBezTo>
                        <a:pt x="19" y="67"/>
                        <a:pt x="17" y="64"/>
                        <a:pt x="18" y="62"/>
                      </a:cubicBezTo>
                      <a:cubicBezTo>
                        <a:pt x="19" y="60"/>
                        <a:pt x="29" y="52"/>
                        <a:pt x="32" y="48"/>
                      </a:cubicBezTo>
                      <a:cubicBezTo>
                        <a:pt x="33" y="47"/>
                        <a:pt x="34" y="44"/>
                        <a:pt x="36" y="45"/>
                      </a:cubicBezTo>
                      <a:cubicBezTo>
                        <a:pt x="38" y="45"/>
                        <a:pt x="47" y="68"/>
                        <a:pt x="36" y="74"/>
                      </a:cubicBezTo>
                      <a:close/>
                      <a:moveTo>
                        <a:pt x="64" y="59"/>
                      </a:move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5" y="72"/>
                        <a:pt x="50" y="70"/>
                        <a:pt x="46" y="67"/>
                      </a:cubicBezTo>
                      <a:cubicBezTo>
                        <a:pt x="43" y="63"/>
                        <a:pt x="43" y="58"/>
                        <a:pt x="41" y="52"/>
                      </a:cubicBezTo>
                      <a:cubicBezTo>
                        <a:pt x="41" y="50"/>
                        <a:pt x="39" y="46"/>
                        <a:pt x="40" y="44"/>
                      </a:cubicBezTo>
                      <a:cubicBezTo>
                        <a:pt x="41" y="36"/>
                        <a:pt x="55" y="44"/>
                        <a:pt x="59" y="46"/>
                      </a:cubicBezTo>
                      <a:cubicBezTo>
                        <a:pt x="63" y="48"/>
                        <a:pt x="68" y="55"/>
                        <a:pt x="64" y="59"/>
                      </a:cubicBezTo>
                      <a:close/>
                      <a:moveTo>
                        <a:pt x="67" y="20"/>
                      </a:moveTo>
                      <a:cubicBezTo>
                        <a:pt x="70" y="24"/>
                        <a:pt x="68" y="26"/>
                        <a:pt x="69" y="29"/>
                      </a:cubicBezTo>
                      <a:cubicBezTo>
                        <a:pt x="69" y="31"/>
                        <a:pt x="72" y="31"/>
                        <a:pt x="71" y="35"/>
                      </a:cubicBezTo>
                      <a:cubicBezTo>
                        <a:pt x="71" y="41"/>
                        <a:pt x="63" y="43"/>
                        <a:pt x="58" y="42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49" y="39"/>
                        <a:pt x="44" y="39"/>
                        <a:pt x="42" y="37"/>
                      </a:cubicBezTo>
                      <a:cubicBezTo>
                        <a:pt x="40" y="30"/>
                        <a:pt x="60" y="11"/>
                        <a:pt x="67" y="20"/>
                      </a:cubicBezTo>
                      <a:close/>
                      <a:moveTo>
                        <a:pt x="38" y="35"/>
                      </a:move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1" y="39"/>
                        <a:pt x="37" y="44"/>
                        <a:pt x="33" y="40"/>
                      </a:cubicBezTo>
                      <a:cubicBezTo>
                        <a:pt x="32" y="37"/>
                        <a:pt x="34" y="33"/>
                        <a:pt x="38" y="35"/>
                      </a:cubicBezTo>
                      <a:close/>
                      <a:moveTo>
                        <a:pt x="30" y="45"/>
                      </a:moveTo>
                      <a:cubicBezTo>
                        <a:pt x="27" y="51"/>
                        <a:pt x="18" y="61"/>
                        <a:pt x="11" y="55"/>
                      </a:cubicBezTo>
                      <a:cubicBezTo>
                        <a:pt x="9" y="54"/>
                        <a:pt x="8" y="52"/>
                        <a:pt x="8" y="50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2" y="46"/>
                        <a:pt x="3" y="39"/>
                        <a:pt x="8" y="36"/>
                      </a:cubicBezTo>
                      <a:cubicBezTo>
                        <a:pt x="13" y="31"/>
                        <a:pt x="36" y="36"/>
                        <a:pt x="30" y="45"/>
                      </a:cubicBezTo>
                      <a:close/>
                      <a:moveTo>
                        <a:pt x="28" y="13"/>
                      </a:moveTo>
                      <a:cubicBezTo>
                        <a:pt x="30" y="15"/>
                        <a:pt x="31" y="19"/>
                        <a:pt x="31" y="2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7"/>
                        <a:pt x="5" y="23"/>
                        <a:pt x="7" y="20"/>
                      </a:cubicBezTo>
                      <a:cubicBezTo>
                        <a:pt x="9" y="17"/>
                        <a:pt x="12" y="18"/>
                        <a:pt x="15" y="16"/>
                      </a:cubicBezTo>
                      <a:cubicBezTo>
                        <a:pt x="7" y="10"/>
                        <a:pt x="21" y="3"/>
                        <a:pt x="2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319"/>
                <p:cNvSpPr>
                  <a:spLocks noEditPoints="1"/>
                </p:cNvSpPr>
                <p:nvPr/>
              </p:nvSpPr>
              <p:spPr bwMode="auto">
                <a:xfrm>
                  <a:off x="7224713" y="2687638"/>
                  <a:ext cx="344487" cy="369888"/>
                </a:xfrm>
                <a:custGeom>
                  <a:avLst/>
                  <a:gdLst>
                    <a:gd name="T0" fmla="*/ 3 w 74"/>
                    <a:gd name="T1" fmla="*/ 34 h 79"/>
                    <a:gd name="T2" fmla="*/ 5 w 74"/>
                    <a:gd name="T3" fmla="*/ 48 h 79"/>
                    <a:gd name="T4" fmla="*/ 14 w 74"/>
                    <a:gd name="T5" fmla="*/ 61 h 79"/>
                    <a:gd name="T6" fmla="*/ 24 w 74"/>
                    <a:gd name="T7" fmla="*/ 73 h 79"/>
                    <a:gd name="T8" fmla="*/ 43 w 74"/>
                    <a:gd name="T9" fmla="*/ 69 h 79"/>
                    <a:gd name="T10" fmla="*/ 60 w 74"/>
                    <a:gd name="T11" fmla="*/ 67 h 79"/>
                    <a:gd name="T12" fmla="*/ 62 w 74"/>
                    <a:gd name="T13" fmla="*/ 45 h 79"/>
                    <a:gd name="T14" fmla="*/ 73 w 74"/>
                    <a:gd name="T15" fmla="*/ 32 h 79"/>
                    <a:gd name="T16" fmla="*/ 66 w 74"/>
                    <a:gd name="T17" fmla="*/ 16 h 79"/>
                    <a:gd name="T18" fmla="*/ 51 w 74"/>
                    <a:gd name="T19" fmla="*/ 5 h 79"/>
                    <a:gd name="T20" fmla="*/ 43 w 74"/>
                    <a:gd name="T21" fmla="*/ 4 h 79"/>
                    <a:gd name="T22" fmla="*/ 30 w 74"/>
                    <a:gd name="T23" fmla="*/ 7 h 79"/>
                    <a:gd name="T24" fmla="*/ 43 w 74"/>
                    <a:gd name="T25" fmla="*/ 7 h 79"/>
                    <a:gd name="T26" fmla="*/ 49 w 74"/>
                    <a:gd name="T27" fmla="*/ 17 h 79"/>
                    <a:gd name="T28" fmla="*/ 37 w 74"/>
                    <a:gd name="T29" fmla="*/ 31 h 79"/>
                    <a:gd name="T30" fmla="*/ 33 w 74"/>
                    <a:gd name="T31" fmla="*/ 22 h 79"/>
                    <a:gd name="T32" fmla="*/ 29 w 74"/>
                    <a:gd name="T33" fmla="*/ 10 h 79"/>
                    <a:gd name="T34" fmla="*/ 10 w 74"/>
                    <a:gd name="T35" fmla="*/ 8 h 79"/>
                    <a:gd name="T36" fmla="*/ 4 w 74"/>
                    <a:gd name="T37" fmla="*/ 18 h 79"/>
                    <a:gd name="T38" fmla="*/ 35 w 74"/>
                    <a:gd name="T39" fmla="*/ 73 h 79"/>
                    <a:gd name="T40" fmla="*/ 26 w 74"/>
                    <a:gd name="T41" fmla="*/ 70 h 79"/>
                    <a:gd name="T42" fmla="*/ 18 w 74"/>
                    <a:gd name="T43" fmla="*/ 61 h 79"/>
                    <a:gd name="T44" fmla="*/ 35 w 74"/>
                    <a:gd name="T45" fmla="*/ 44 h 79"/>
                    <a:gd name="T46" fmla="*/ 64 w 74"/>
                    <a:gd name="T47" fmla="*/ 59 h 79"/>
                    <a:gd name="T48" fmla="*/ 57 w 74"/>
                    <a:gd name="T49" fmla="*/ 67 h 79"/>
                    <a:gd name="T50" fmla="*/ 41 w 74"/>
                    <a:gd name="T51" fmla="*/ 52 h 79"/>
                    <a:gd name="T52" fmla="*/ 58 w 74"/>
                    <a:gd name="T53" fmla="*/ 46 h 79"/>
                    <a:gd name="T54" fmla="*/ 66 w 74"/>
                    <a:gd name="T55" fmla="*/ 20 h 79"/>
                    <a:gd name="T56" fmla="*/ 71 w 74"/>
                    <a:gd name="T57" fmla="*/ 34 h 79"/>
                    <a:gd name="T58" fmla="*/ 51 w 74"/>
                    <a:gd name="T59" fmla="*/ 40 h 79"/>
                    <a:gd name="T60" fmla="*/ 66 w 74"/>
                    <a:gd name="T61" fmla="*/ 20 h 79"/>
                    <a:gd name="T62" fmla="*/ 39 w 74"/>
                    <a:gd name="T63" fmla="*/ 36 h 79"/>
                    <a:gd name="T64" fmla="*/ 37 w 74"/>
                    <a:gd name="T65" fmla="*/ 35 h 79"/>
                    <a:gd name="T66" fmla="*/ 10 w 74"/>
                    <a:gd name="T67" fmla="*/ 55 h 79"/>
                    <a:gd name="T68" fmla="*/ 9 w 74"/>
                    <a:gd name="T69" fmla="*/ 46 h 79"/>
                    <a:gd name="T70" fmla="*/ 30 w 74"/>
                    <a:gd name="T71" fmla="*/ 45 h 79"/>
                    <a:gd name="T72" fmla="*/ 30 w 74"/>
                    <a:gd name="T73" fmla="*/ 22 h 79"/>
                    <a:gd name="T74" fmla="*/ 30 w 74"/>
                    <a:gd name="T75" fmla="*/ 34 h 79"/>
                    <a:gd name="T76" fmla="*/ 16 w 74"/>
                    <a:gd name="T77" fmla="*/ 31 h 79"/>
                    <a:gd name="T78" fmla="*/ 9 w 74"/>
                    <a:gd name="T79" fmla="*/ 28 h 79"/>
                    <a:gd name="T80" fmla="*/ 14 w 74"/>
                    <a:gd name="T81" fmla="*/ 15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4" h="79">
                      <a:moveTo>
                        <a:pt x="10" y="31"/>
                      </a:move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0" y="43"/>
                        <a:pt x="1" y="46"/>
                        <a:pt x="5" y="48"/>
                      </a:cubicBezTo>
                      <a:cubicBezTo>
                        <a:pt x="2" y="53"/>
                        <a:pt x="6" y="58"/>
                        <a:pt x="11" y="60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6" y="62"/>
                        <a:pt x="13" y="67"/>
                        <a:pt x="18" y="70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8" y="77"/>
                        <a:pt x="28" y="77"/>
                        <a:pt x="28" y="77"/>
                      </a:cubicBezTo>
                      <a:cubicBezTo>
                        <a:pt x="34" y="79"/>
                        <a:pt x="40" y="73"/>
                        <a:pt x="43" y="69"/>
                      </a:cubicBezTo>
                      <a:cubicBezTo>
                        <a:pt x="47" y="71"/>
                        <a:pt x="51" y="74"/>
                        <a:pt x="56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2" y="61"/>
                        <a:pt x="62" y="64"/>
                        <a:pt x="65" y="61"/>
                      </a:cubicBezTo>
                      <a:cubicBezTo>
                        <a:pt x="71" y="56"/>
                        <a:pt x="66" y="49"/>
                        <a:pt x="62" y="45"/>
                      </a:cubicBezTo>
                      <a:cubicBezTo>
                        <a:pt x="68" y="43"/>
                        <a:pt x="68" y="43"/>
                        <a:pt x="68" y="43"/>
                      </a:cubicBezTo>
                      <a:cubicBezTo>
                        <a:pt x="71" y="41"/>
                        <a:pt x="74" y="36"/>
                        <a:pt x="73" y="32"/>
                      </a:cubicBezTo>
                      <a:cubicBezTo>
                        <a:pt x="71" y="26"/>
                        <a:pt x="71" y="26"/>
                        <a:pt x="71" y="26"/>
                      </a:cubicBezTo>
                      <a:cubicBezTo>
                        <a:pt x="70" y="21"/>
                        <a:pt x="72" y="19"/>
                        <a:pt x="66" y="16"/>
                      </a:cubicBezTo>
                      <a:cubicBezTo>
                        <a:pt x="61" y="14"/>
                        <a:pt x="57" y="17"/>
                        <a:pt x="52" y="17"/>
                      </a:cubicBezTo>
                      <a:cubicBezTo>
                        <a:pt x="54" y="13"/>
                        <a:pt x="55" y="8"/>
                        <a:pt x="51" y="5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5" y="1"/>
                        <a:pt x="32" y="3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7" y="0"/>
                        <a:pt x="40" y="7"/>
                        <a:pt x="43" y="7"/>
                      </a:cubicBezTo>
                      <a:cubicBezTo>
                        <a:pt x="44" y="8"/>
                        <a:pt x="45" y="6"/>
                        <a:pt x="48" y="6"/>
                      </a:cubicBezTo>
                      <a:cubicBezTo>
                        <a:pt x="52" y="7"/>
                        <a:pt x="51" y="14"/>
                        <a:pt x="49" y="17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44" y="26"/>
                        <a:pt x="42" y="33"/>
                        <a:pt x="37" y="31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17"/>
                        <a:pt x="29" y="15"/>
                        <a:pt x="31" y="9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0" y="4"/>
                        <a:pt x="13" y="4"/>
                        <a:pt x="10" y="8"/>
                      </a:cubicBezTo>
                      <a:cubicBezTo>
                        <a:pt x="9" y="10"/>
                        <a:pt x="9" y="12"/>
                        <a:pt x="8" y="14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0" y="23"/>
                        <a:pt x="5" y="29"/>
                        <a:pt x="10" y="31"/>
                      </a:cubicBezTo>
                      <a:close/>
                      <a:moveTo>
                        <a:pt x="35" y="73"/>
                      </a:moveTo>
                      <a:cubicBezTo>
                        <a:pt x="34" y="74"/>
                        <a:pt x="31" y="75"/>
                        <a:pt x="30" y="74"/>
                      </a:cubicBezTo>
                      <a:cubicBezTo>
                        <a:pt x="27" y="73"/>
                        <a:pt x="28" y="71"/>
                        <a:pt x="26" y="70"/>
                      </a:cubicBezTo>
                      <a:cubicBezTo>
                        <a:pt x="25" y="69"/>
                        <a:pt x="23" y="71"/>
                        <a:pt x="19" y="69"/>
                      </a:cubicBezTo>
                      <a:cubicBezTo>
                        <a:pt x="18" y="67"/>
                        <a:pt x="16" y="64"/>
                        <a:pt x="18" y="61"/>
                      </a:cubicBezTo>
                      <a:cubicBezTo>
                        <a:pt x="18" y="59"/>
                        <a:pt x="28" y="52"/>
                        <a:pt x="31" y="48"/>
                      </a:cubicBezTo>
                      <a:cubicBezTo>
                        <a:pt x="32" y="46"/>
                        <a:pt x="33" y="44"/>
                        <a:pt x="35" y="44"/>
                      </a:cubicBezTo>
                      <a:cubicBezTo>
                        <a:pt x="37" y="45"/>
                        <a:pt x="46" y="68"/>
                        <a:pt x="35" y="73"/>
                      </a:cubicBezTo>
                      <a:close/>
                      <a:moveTo>
                        <a:pt x="64" y="59"/>
                      </a:move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4" y="72"/>
                        <a:pt x="49" y="70"/>
                        <a:pt x="46" y="67"/>
                      </a:cubicBezTo>
                      <a:cubicBezTo>
                        <a:pt x="43" y="62"/>
                        <a:pt x="42" y="57"/>
                        <a:pt x="41" y="52"/>
                      </a:cubicBezTo>
                      <a:cubicBezTo>
                        <a:pt x="40" y="50"/>
                        <a:pt x="39" y="45"/>
                        <a:pt x="39" y="44"/>
                      </a:cubicBezTo>
                      <a:cubicBezTo>
                        <a:pt x="40" y="36"/>
                        <a:pt x="54" y="43"/>
                        <a:pt x="58" y="46"/>
                      </a:cubicBezTo>
                      <a:cubicBezTo>
                        <a:pt x="62" y="48"/>
                        <a:pt x="67" y="54"/>
                        <a:pt x="64" y="59"/>
                      </a:cubicBezTo>
                      <a:close/>
                      <a:moveTo>
                        <a:pt x="66" y="20"/>
                      </a:moveTo>
                      <a:cubicBezTo>
                        <a:pt x="69" y="23"/>
                        <a:pt x="67" y="26"/>
                        <a:pt x="68" y="28"/>
                      </a:cubicBezTo>
                      <a:cubicBezTo>
                        <a:pt x="69" y="30"/>
                        <a:pt x="71" y="31"/>
                        <a:pt x="71" y="34"/>
                      </a:cubicBezTo>
                      <a:cubicBezTo>
                        <a:pt x="70" y="40"/>
                        <a:pt x="62" y="43"/>
                        <a:pt x="57" y="42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48" y="39"/>
                        <a:pt x="44" y="39"/>
                        <a:pt x="42" y="37"/>
                      </a:cubicBezTo>
                      <a:cubicBezTo>
                        <a:pt x="40" y="30"/>
                        <a:pt x="59" y="11"/>
                        <a:pt x="66" y="20"/>
                      </a:cubicBezTo>
                      <a:close/>
                      <a:moveTo>
                        <a:pt x="37" y="35"/>
                      </a:move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0" y="39"/>
                        <a:pt x="36" y="43"/>
                        <a:pt x="33" y="40"/>
                      </a:cubicBezTo>
                      <a:cubicBezTo>
                        <a:pt x="31" y="37"/>
                        <a:pt x="33" y="32"/>
                        <a:pt x="37" y="35"/>
                      </a:cubicBezTo>
                      <a:close/>
                      <a:moveTo>
                        <a:pt x="30" y="45"/>
                      </a:moveTo>
                      <a:cubicBezTo>
                        <a:pt x="26" y="51"/>
                        <a:pt x="17" y="60"/>
                        <a:pt x="10" y="55"/>
                      </a:cubicBezTo>
                      <a:cubicBezTo>
                        <a:pt x="9" y="53"/>
                        <a:pt x="7" y="51"/>
                        <a:pt x="7" y="50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" y="46"/>
                        <a:pt x="2" y="39"/>
                        <a:pt x="7" y="35"/>
                      </a:cubicBezTo>
                      <a:cubicBezTo>
                        <a:pt x="13" y="31"/>
                        <a:pt x="35" y="35"/>
                        <a:pt x="30" y="45"/>
                      </a:cubicBezTo>
                      <a:close/>
                      <a:moveTo>
                        <a:pt x="27" y="12"/>
                      </a:moveTo>
                      <a:cubicBezTo>
                        <a:pt x="29" y="15"/>
                        <a:pt x="30" y="18"/>
                        <a:pt x="30" y="22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6" y="26"/>
                        <a:pt x="4" y="22"/>
                        <a:pt x="6" y="19"/>
                      </a:cubicBezTo>
                      <a:cubicBezTo>
                        <a:pt x="8" y="17"/>
                        <a:pt x="11" y="17"/>
                        <a:pt x="14" y="15"/>
                      </a:cubicBezTo>
                      <a:cubicBezTo>
                        <a:pt x="6" y="9"/>
                        <a:pt x="21" y="3"/>
                        <a:pt x="2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320"/>
                <p:cNvSpPr>
                  <a:spLocks noEditPoints="1"/>
                </p:cNvSpPr>
                <p:nvPr/>
              </p:nvSpPr>
              <p:spPr bwMode="auto">
                <a:xfrm>
                  <a:off x="6764338" y="2389188"/>
                  <a:ext cx="115887" cy="125413"/>
                </a:xfrm>
                <a:custGeom>
                  <a:avLst/>
                  <a:gdLst>
                    <a:gd name="T0" fmla="*/ 1 w 25"/>
                    <a:gd name="T1" fmla="*/ 12 h 27"/>
                    <a:gd name="T2" fmla="*/ 2 w 25"/>
                    <a:gd name="T3" fmla="*/ 17 h 27"/>
                    <a:gd name="T4" fmla="*/ 5 w 25"/>
                    <a:gd name="T5" fmla="*/ 21 h 27"/>
                    <a:gd name="T6" fmla="*/ 8 w 25"/>
                    <a:gd name="T7" fmla="*/ 25 h 27"/>
                    <a:gd name="T8" fmla="*/ 15 w 25"/>
                    <a:gd name="T9" fmla="*/ 24 h 27"/>
                    <a:gd name="T10" fmla="*/ 20 w 25"/>
                    <a:gd name="T11" fmla="*/ 23 h 27"/>
                    <a:gd name="T12" fmla="*/ 21 w 25"/>
                    <a:gd name="T13" fmla="*/ 15 h 27"/>
                    <a:gd name="T14" fmla="*/ 25 w 25"/>
                    <a:gd name="T15" fmla="*/ 11 h 27"/>
                    <a:gd name="T16" fmla="*/ 23 w 25"/>
                    <a:gd name="T17" fmla="*/ 6 h 27"/>
                    <a:gd name="T18" fmla="*/ 17 w 25"/>
                    <a:gd name="T19" fmla="*/ 2 h 27"/>
                    <a:gd name="T20" fmla="*/ 15 w 25"/>
                    <a:gd name="T21" fmla="*/ 1 h 27"/>
                    <a:gd name="T22" fmla="*/ 10 w 25"/>
                    <a:gd name="T23" fmla="*/ 2 h 27"/>
                    <a:gd name="T24" fmla="*/ 15 w 25"/>
                    <a:gd name="T25" fmla="*/ 3 h 27"/>
                    <a:gd name="T26" fmla="*/ 17 w 25"/>
                    <a:gd name="T27" fmla="*/ 6 h 27"/>
                    <a:gd name="T28" fmla="*/ 13 w 25"/>
                    <a:gd name="T29" fmla="*/ 11 h 27"/>
                    <a:gd name="T30" fmla="*/ 11 w 25"/>
                    <a:gd name="T31" fmla="*/ 8 h 27"/>
                    <a:gd name="T32" fmla="*/ 10 w 25"/>
                    <a:gd name="T33" fmla="*/ 4 h 27"/>
                    <a:gd name="T34" fmla="*/ 4 w 25"/>
                    <a:gd name="T35" fmla="*/ 3 h 27"/>
                    <a:gd name="T36" fmla="*/ 1 w 25"/>
                    <a:gd name="T37" fmla="*/ 6 h 27"/>
                    <a:gd name="T38" fmla="*/ 12 w 25"/>
                    <a:gd name="T39" fmla="*/ 25 h 27"/>
                    <a:gd name="T40" fmla="*/ 9 w 25"/>
                    <a:gd name="T41" fmla="*/ 24 h 27"/>
                    <a:gd name="T42" fmla="*/ 6 w 25"/>
                    <a:gd name="T43" fmla="*/ 21 h 27"/>
                    <a:gd name="T44" fmla="*/ 12 w 25"/>
                    <a:gd name="T45" fmla="*/ 15 h 27"/>
                    <a:gd name="T46" fmla="*/ 22 w 25"/>
                    <a:gd name="T47" fmla="*/ 20 h 27"/>
                    <a:gd name="T48" fmla="*/ 20 w 25"/>
                    <a:gd name="T49" fmla="*/ 23 h 27"/>
                    <a:gd name="T50" fmla="*/ 14 w 25"/>
                    <a:gd name="T51" fmla="*/ 18 h 27"/>
                    <a:gd name="T52" fmla="*/ 20 w 25"/>
                    <a:gd name="T53" fmla="*/ 16 h 27"/>
                    <a:gd name="T54" fmla="*/ 23 w 25"/>
                    <a:gd name="T55" fmla="*/ 7 h 27"/>
                    <a:gd name="T56" fmla="*/ 24 w 25"/>
                    <a:gd name="T57" fmla="*/ 12 h 27"/>
                    <a:gd name="T58" fmla="*/ 18 w 25"/>
                    <a:gd name="T59" fmla="*/ 14 h 27"/>
                    <a:gd name="T60" fmla="*/ 23 w 25"/>
                    <a:gd name="T61" fmla="*/ 7 h 27"/>
                    <a:gd name="T62" fmla="*/ 13 w 25"/>
                    <a:gd name="T63" fmla="*/ 12 h 27"/>
                    <a:gd name="T64" fmla="*/ 13 w 25"/>
                    <a:gd name="T65" fmla="*/ 12 h 27"/>
                    <a:gd name="T66" fmla="*/ 4 w 25"/>
                    <a:gd name="T67" fmla="*/ 19 h 27"/>
                    <a:gd name="T68" fmla="*/ 3 w 25"/>
                    <a:gd name="T69" fmla="*/ 16 h 27"/>
                    <a:gd name="T70" fmla="*/ 10 w 25"/>
                    <a:gd name="T71" fmla="*/ 15 h 27"/>
                    <a:gd name="T72" fmla="*/ 10 w 25"/>
                    <a:gd name="T73" fmla="*/ 7 h 27"/>
                    <a:gd name="T74" fmla="*/ 11 w 25"/>
                    <a:gd name="T75" fmla="*/ 12 h 27"/>
                    <a:gd name="T76" fmla="*/ 6 w 25"/>
                    <a:gd name="T77" fmla="*/ 11 h 27"/>
                    <a:gd name="T78" fmla="*/ 3 w 25"/>
                    <a:gd name="T79" fmla="*/ 10 h 27"/>
                    <a:gd name="T80" fmla="*/ 5 w 25"/>
                    <a:gd name="T81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" h="27">
                      <a:moveTo>
                        <a:pt x="3" y="1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5"/>
                        <a:pt x="0" y="16"/>
                        <a:pt x="2" y="17"/>
                      </a:cubicBezTo>
                      <a:cubicBezTo>
                        <a:pt x="1" y="18"/>
                        <a:pt x="2" y="20"/>
                        <a:pt x="4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1"/>
                        <a:pt x="4" y="23"/>
                        <a:pt x="6" y="24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2" y="27"/>
                        <a:pt x="14" y="25"/>
                        <a:pt x="15" y="24"/>
                      </a:cubicBezTo>
                      <a:cubicBezTo>
                        <a:pt x="16" y="24"/>
                        <a:pt x="18" y="25"/>
                        <a:pt x="19" y="24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1" y="21"/>
                        <a:pt x="21" y="22"/>
                        <a:pt x="22" y="21"/>
                      </a:cubicBezTo>
                      <a:cubicBezTo>
                        <a:pt x="24" y="19"/>
                        <a:pt x="23" y="17"/>
                        <a:pt x="21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4"/>
                        <a:pt x="25" y="13"/>
                        <a:pt x="25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7"/>
                        <a:pt x="25" y="7"/>
                        <a:pt x="23" y="6"/>
                      </a:cubicBezTo>
                      <a:cubicBezTo>
                        <a:pt x="21" y="5"/>
                        <a:pt x="20" y="6"/>
                        <a:pt x="18" y="6"/>
                      </a:cubicBezTo>
                      <a:cubicBezTo>
                        <a:pt x="19" y="4"/>
                        <a:pt x="19" y="3"/>
                        <a:pt x="17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5" y="3"/>
                        <a:pt x="16" y="2"/>
                        <a:pt x="16" y="2"/>
                      </a:cubicBezTo>
                      <a:cubicBezTo>
                        <a:pt x="18" y="2"/>
                        <a:pt x="17" y="5"/>
                        <a:pt x="17" y="6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9"/>
                        <a:pt x="15" y="11"/>
                        <a:pt x="13" y="11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6"/>
                        <a:pt x="10" y="5"/>
                        <a:pt x="11" y="3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2"/>
                        <a:pt x="5" y="2"/>
                        <a:pt x="4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8"/>
                        <a:pt x="2" y="10"/>
                        <a:pt x="3" y="11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1" y="26"/>
                        <a:pt x="10" y="25"/>
                      </a:cubicBezTo>
                      <a:cubicBezTo>
                        <a:pt x="9" y="25"/>
                        <a:pt x="10" y="24"/>
                        <a:pt x="9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3"/>
                        <a:pt x="6" y="22"/>
                        <a:pt x="6" y="21"/>
                      </a:cubicBezTo>
                      <a:cubicBezTo>
                        <a:pt x="6" y="20"/>
                        <a:pt x="10" y="18"/>
                        <a:pt x="11" y="16"/>
                      </a:cubicBezTo>
                      <a:cubicBezTo>
                        <a:pt x="11" y="16"/>
                        <a:pt x="11" y="15"/>
                        <a:pt x="12" y="15"/>
                      </a:cubicBezTo>
                      <a:cubicBezTo>
                        <a:pt x="13" y="15"/>
                        <a:pt x="16" y="23"/>
                        <a:pt x="12" y="25"/>
                      </a:cubicBezTo>
                      <a:close/>
                      <a:moveTo>
                        <a:pt x="22" y="20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5"/>
                        <a:pt x="17" y="24"/>
                        <a:pt x="16" y="23"/>
                      </a:cubicBezTo>
                      <a:cubicBezTo>
                        <a:pt x="15" y="21"/>
                        <a:pt x="14" y="20"/>
                        <a:pt x="14" y="18"/>
                      </a:cubicBezTo>
                      <a:cubicBezTo>
                        <a:pt x="14" y="17"/>
                        <a:pt x="13" y="16"/>
                        <a:pt x="13" y="15"/>
                      </a:cubicBezTo>
                      <a:cubicBezTo>
                        <a:pt x="14" y="12"/>
                        <a:pt x="19" y="15"/>
                        <a:pt x="20" y="16"/>
                      </a:cubicBezTo>
                      <a:cubicBezTo>
                        <a:pt x="21" y="16"/>
                        <a:pt x="23" y="19"/>
                        <a:pt x="22" y="20"/>
                      </a:cubicBezTo>
                      <a:close/>
                      <a:moveTo>
                        <a:pt x="23" y="7"/>
                      </a:moveTo>
                      <a:cubicBezTo>
                        <a:pt x="24" y="8"/>
                        <a:pt x="23" y="9"/>
                        <a:pt x="23" y="10"/>
                      </a:cubicBezTo>
                      <a:cubicBezTo>
                        <a:pt x="24" y="11"/>
                        <a:pt x="24" y="11"/>
                        <a:pt x="24" y="12"/>
                      </a:cubicBezTo>
                      <a:cubicBezTo>
                        <a:pt x="24" y="14"/>
                        <a:pt x="21" y="15"/>
                        <a:pt x="20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7" y="13"/>
                        <a:pt x="15" y="13"/>
                        <a:pt x="14" y="13"/>
                      </a:cubicBezTo>
                      <a:cubicBezTo>
                        <a:pt x="14" y="10"/>
                        <a:pt x="20" y="4"/>
                        <a:pt x="23" y="7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3"/>
                        <a:pt x="12" y="15"/>
                        <a:pt x="11" y="14"/>
                      </a:cubicBezTo>
                      <a:cubicBezTo>
                        <a:pt x="11" y="13"/>
                        <a:pt x="12" y="11"/>
                        <a:pt x="13" y="12"/>
                      </a:cubicBezTo>
                      <a:close/>
                      <a:moveTo>
                        <a:pt x="10" y="15"/>
                      </a:moveTo>
                      <a:cubicBezTo>
                        <a:pt x="9" y="17"/>
                        <a:pt x="6" y="21"/>
                        <a:pt x="4" y="19"/>
                      </a:cubicBezTo>
                      <a:cubicBezTo>
                        <a:pt x="3" y="18"/>
                        <a:pt x="3" y="18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16"/>
                        <a:pt x="1" y="13"/>
                        <a:pt x="3" y="12"/>
                      </a:cubicBezTo>
                      <a:cubicBezTo>
                        <a:pt x="4" y="11"/>
                        <a:pt x="12" y="12"/>
                        <a:pt x="10" y="15"/>
                      </a:cubicBezTo>
                      <a:close/>
                      <a:moveTo>
                        <a:pt x="9" y="4"/>
                      </a:moveTo>
                      <a:cubicBezTo>
                        <a:pt x="10" y="5"/>
                        <a:pt x="10" y="6"/>
                        <a:pt x="10" y="7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9"/>
                        <a:pt x="2" y="8"/>
                        <a:pt x="2" y="7"/>
                      </a:cubicBezTo>
                      <a:cubicBezTo>
                        <a:pt x="3" y="6"/>
                        <a:pt x="4" y="6"/>
                        <a:pt x="5" y="5"/>
                      </a:cubicBezTo>
                      <a:cubicBezTo>
                        <a:pt x="2" y="3"/>
                        <a:pt x="7" y="1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321"/>
                <p:cNvSpPr>
                  <a:spLocks noEditPoints="1"/>
                </p:cNvSpPr>
                <p:nvPr/>
              </p:nvSpPr>
              <p:spPr bwMode="auto">
                <a:xfrm>
                  <a:off x="6796088" y="3168650"/>
                  <a:ext cx="115887" cy="127000"/>
                </a:xfrm>
                <a:custGeom>
                  <a:avLst/>
                  <a:gdLst>
                    <a:gd name="T0" fmla="*/ 1 w 25"/>
                    <a:gd name="T1" fmla="*/ 11 h 27"/>
                    <a:gd name="T2" fmla="*/ 2 w 25"/>
                    <a:gd name="T3" fmla="*/ 16 h 27"/>
                    <a:gd name="T4" fmla="*/ 5 w 25"/>
                    <a:gd name="T5" fmla="*/ 20 h 27"/>
                    <a:gd name="T6" fmla="*/ 8 w 25"/>
                    <a:gd name="T7" fmla="*/ 24 h 27"/>
                    <a:gd name="T8" fmla="*/ 15 w 25"/>
                    <a:gd name="T9" fmla="*/ 23 h 27"/>
                    <a:gd name="T10" fmla="*/ 20 w 25"/>
                    <a:gd name="T11" fmla="*/ 22 h 27"/>
                    <a:gd name="T12" fmla="*/ 21 w 25"/>
                    <a:gd name="T13" fmla="*/ 15 h 27"/>
                    <a:gd name="T14" fmla="*/ 25 w 25"/>
                    <a:gd name="T15" fmla="*/ 11 h 27"/>
                    <a:gd name="T16" fmla="*/ 23 w 25"/>
                    <a:gd name="T17" fmla="*/ 5 h 27"/>
                    <a:gd name="T18" fmla="*/ 17 w 25"/>
                    <a:gd name="T19" fmla="*/ 1 h 27"/>
                    <a:gd name="T20" fmla="*/ 15 w 25"/>
                    <a:gd name="T21" fmla="*/ 1 h 27"/>
                    <a:gd name="T22" fmla="*/ 10 w 25"/>
                    <a:gd name="T23" fmla="*/ 2 h 27"/>
                    <a:gd name="T24" fmla="*/ 15 w 25"/>
                    <a:gd name="T25" fmla="*/ 2 h 27"/>
                    <a:gd name="T26" fmla="*/ 17 w 25"/>
                    <a:gd name="T27" fmla="*/ 6 h 27"/>
                    <a:gd name="T28" fmla="*/ 13 w 25"/>
                    <a:gd name="T29" fmla="*/ 10 h 27"/>
                    <a:gd name="T30" fmla="*/ 11 w 25"/>
                    <a:gd name="T31" fmla="*/ 7 h 27"/>
                    <a:gd name="T32" fmla="*/ 10 w 25"/>
                    <a:gd name="T33" fmla="*/ 3 h 27"/>
                    <a:gd name="T34" fmla="*/ 4 w 25"/>
                    <a:gd name="T35" fmla="*/ 2 h 27"/>
                    <a:gd name="T36" fmla="*/ 1 w 25"/>
                    <a:gd name="T37" fmla="*/ 6 h 27"/>
                    <a:gd name="T38" fmla="*/ 12 w 25"/>
                    <a:gd name="T39" fmla="*/ 25 h 27"/>
                    <a:gd name="T40" fmla="*/ 9 w 25"/>
                    <a:gd name="T41" fmla="*/ 23 h 27"/>
                    <a:gd name="T42" fmla="*/ 6 w 25"/>
                    <a:gd name="T43" fmla="*/ 20 h 27"/>
                    <a:gd name="T44" fmla="*/ 12 w 25"/>
                    <a:gd name="T45" fmla="*/ 15 h 27"/>
                    <a:gd name="T46" fmla="*/ 22 w 25"/>
                    <a:gd name="T47" fmla="*/ 20 h 27"/>
                    <a:gd name="T48" fmla="*/ 19 w 25"/>
                    <a:gd name="T49" fmla="*/ 22 h 27"/>
                    <a:gd name="T50" fmla="*/ 14 w 25"/>
                    <a:gd name="T51" fmla="*/ 17 h 27"/>
                    <a:gd name="T52" fmla="*/ 20 w 25"/>
                    <a:gd name="T53" fmla="*/ 15 h 27"/>
                    <a:gd name="T54" fmla="*/ 23 w 25"/>
                    <a:gd name="T55" fmla="*/ 6 h 27"/>
                    <a:gd name="T56" fmla="*/ 24 w 25"/>
                    <a:gd name="T57" fmla="*/ 11 h 27"/>
                    <a:gd name="T58" fmla="*/ 17 w 25"/>
                    <a:gd name="T59" fmla="*/ 13 h 27"/>
                    <a:gd name="T60" fmla="*/ 23 w 25"/>
                    <a:gd name="T61" fmla="*/ 6 h 27"/>
                    <a:gd name="T62" fmla="*/ 13 w 25"/>
                    <a:gd name="T63" fmla="*/ 12 h 27"/>
                    <a:gd name="T64" fmla="*/ 13 w 25"/>
                    <a:gd name="T65" fmla="*/ 11 h 27"/>
                    <a:gd name="T66" fmla="*/ 3 w 25"/>
                    <a:gd name="T67" fmla="*/ 18 h 27"/>
                    <a:gd name="T68" fmla="*/ 3 w 25"/>
                    <a:gd name="T69" fmla="*/ 15 h 27"/>
                    <a:gd name="T70" fmla="*/ 10 w 25"/>
                    <a:gd name="T71" fmla="*/ 15 h 27"/>
                    <a:gd name="T72" fmla="*/ 10 w 25"/>
                    <a:gd name="T73" fmla="*/ 7 h 27"/>
                    <a:gd name="T74" fmla="*/ 10 w 25"/>
                    <a:gd name="T75" fmla="*/ 11 h 27"/>
                    <a:gd name="T76" fmla="*/ 6 w 25"/>
                    <a:gd name="T77" fmla="*/ 10 h 27"/>
                    <a:gd name="T78" fmla="*/ 3 w 25"/>
                    <a:gd name="T79" fmla="*/ 9 h 27"/>
                    <a:gd name="T80" fmla="*/ 5 w 25"/>
                    <a:gd name="T81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" h="27">
                      <a:moveTo>
                        <a:pt x="3" y="10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2" y="16"/>
                      </a:cubicBezTo>
                      <a:cubicBezTo>
                        <a:pt x="1" y="18"/>
                        <a:pt x="2" y="19"/>
                        <a:pt x="4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4" y="22"/>
                        <a:pt x="6" y="23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2" y="27"/>
                        <a:pt x="14" y="24"/>
                        <a:pt x="15" y="23"/>
                      </a:cubicBezTo>
                      <a:cubicBezTo>
                        <a:pt x="16" y="24"/>
                        <a:pt x="18" y="25"/>
                        <a:pt x="19" y="2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1" y="20"/>
                        <a:pt x="21" y="22"/>
                        <a:pt x="22" y="20"/>
                      </a:cubicBezTo>
                      <a:cubicBezTo>
                        <a:pt x="24" y="19"/>
                        <a:pt x="23" y="16"/>
                        <a:pt x="21" y="1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2"/>
                        <a:pt x="25" y="11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7"/>
                        <a:pt x="25" y="6"/>
                        <a:pt x="23" y="5"/>
                      </a:cubicBezTo>
                      <a:cubicBezTo>
                        <a:pt x="21" y="4"/>
                        <a:pt x="19" y="5"/>
                        <a:pt x="18" y="5"/>
                      </a:cubicBezTo>
                      <a:cubicBezTo>
                        <a:pt x="18" y="4"/>
                        <a:pt x="19" y="2"/>
                        <a:pt x="17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3" y="0"/>
                        <a:pt x="14" y="2"/>
                        <a:pt x="15" y="2"/>
                      </a:cubicBezTo>
                      <a:cubicBezTo>
                        <a:pt x="15" y="2"/>
                        <a:pt x="16" y="2"/>
                        <a:pt x="16" y="2"/>
                      </a:cubicBezTo>
                      <a:cubicBezTo>
                        <a:pt x="18" y="2"/>
                        <a:pt x="17" y="5"/>
                        <a:pt x="17" y="6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5" y="8"/>
                        <a:pt x="14" y="11"/>
                        <a:pt x="13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0" y="5"/>
                        <a:pt x="11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8"/>
                        <a:pt x="2" y="9"/>
                        <a:pt x="3" y="10"/>
                      </a:cubicBezTo>
                      <a:close/>
                      <a:moveTo>
                        <a:pt x="12" y="25"/>
                      </a:moveTo>
                      <a:cubicBezTo>
                        <a:pt x="11" y="25"/>
                        <a:pt x="11" y="25"/>
                        <a:pt x="10" y="25"/>
                      </a:cubicBezTo>
                      <a:cubicBezTo>
                        <a:pt x="9" y="25"/>
                        <a:pt x="10" y="24"/>
                        <a:pt x="9" y="23"/>
                      </a:cubicBezTo>
                      <a:cubicBezTo>
                        <a:pt x="9" y="23"/>
                        <a:pt x="8" y="24"/>
                        <a:pt x="7" y="23"/>
                      </a:cubicBezTo>
                      <a:cubicBezTo>
                        <a:pt x="6" y="22"/>
                        <a:pt x="6" y="21"/>
                        <a:pt x="6" y="20"/>
                      </a:cubicBezTo>
                      <a:cubicBezTo>
                        <a:pt x="6" y="20"/>
                        <a:pt x="10" y="17"/>
                        <a:pt x="11" y="16"/>
                      </a:cubicBezTo>
                      <a:cubicBezTo>
                        <a:pt x="11" y="15"/>
                        <a:pt x="11" y="15"/>
                        <a:pt x="12" y="15"/>
                      </a:cubicBezTo>
                      <a:cubicBezTo>
                        <a:pt x="13" y="15"/>
                        <a:pt x="16" y="23"/>
                        <a:pt x="12" y="25"/>
                      </a:cubicBezTo>
                      <a:close/>
                      <a:moveTo>
                        <a:pt x="22" y="20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8" y="24"/>
                        <a:pt x="17" y="23"/>
                        <a:pt x="16" y="22"/>
                      </a:cubicBezTo>
                      <a:cubicBezTo>
                        <a:pt x="15" y="21"/>
                        <a:pt x="14" y="19"/>
                        <a:pt x="14" y="17"/>
                      </a:cubicBezTo>
                      <a:cubicBezTo>
                        <a:pt x="14" y="17"/>
                        <a:pt x="13" y="15"/>
                        <a:pt x="13" y="14"/>
                      </a:cubicBezTo>
                      <a:cubicBezTo>
                        <a:pt x="14" y="12"/>
                        <a:pt x="18" y="14"/>
                        <a:pt x="20" y="15"/>
                      </a:cubicBezTo>
                      <a:cubicBezTo>
                        <a:pt x="21" y="16"/>
                        <a:pt x="23" y="18"/>
                        <a:pt x="22" y="20"/>
                      </a:cubicBezTo>
                      <a:close/>
                      <a:moveTo>
                        <a:pt x="23" y="6"/>
                      </a:moveTo>
                      <a:cubicBezTo>
                        <a:pt x="24" y="8"/>
                        <a:pt x="23" y="8"/>
                        <a:pt x="23" y="9"/>
                      </a:cubicBezTo>
                      <a:cubicBezTo>
                        <a:pt x="23" y="10"/>
                        <a:pt x="24" y="10"/>
                        <a:pt x="24" y="11"/>
                      </a:cubicBezTo>
                      <a:cubicBezTo>
                        <a:pt x="24" y="13"/>
                        <a:pt x="21" y="14"/>
                        <a:pt x="20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5" y="13"/>
                        <a:pt x="14" y="12"/>
                      </a:cubicBezTo>
                      <a:cubicBezTo>
                        <a:pt x="14" y="10"/>
                        <a:pt x="20" y="3"/>
                        <a:pt x="23" y="6"/>
                      </a:cubicBezTo>
                      <a:close/>
                      <a:moveTo>
                        <a:pt x="13" y="11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3"/>
                        <a:pt x="12" y="14"/>
                        <a:pt x="11" y="13"/>
                      </a:cubicBezTo>
                      <a:cubicBezTo>
                        <a:pt x="11" y="12"/>
                        <a:pt x="11" y="11"/>
                        <a:pt x="13" y="11"/>
                      </a:cubicBezTo>
                      <a:close/>
                      <a:moveTo>
                        <a:pt x="10" y="15"/>
                      </a:moveTo>
                      <a:cubicBezTo>
                        <a:pt x="9" y="17"/>
                        <a:pt x="6" y="20"/>
                        <a:pt x="3" y="18"/>
                      </a:cubicBezTo>
                      <a:cubicBezTo>
                        <a:pt x="3" y="18"/>
                        <a:pt x="2" y="17"/>
                        <a:pt x="2" y="17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0" y="15"/>
                        <a:pt x="1" y="13"/>
                        <a:pt x="2" y="12"/>
                      </a:cubicBezTo>
                      <a:cubicBezTo>
                        <a:pt x="4" y="10"/>
                        <a:pt x="12" y="12"/>
                        <a:pt x="10" y="15"/>
                      </a:cubicBezTo>
                      <a:close/>
                      <a:moveTo>
                        <a:pt x="9" y="4"/>
                      </a:moveTo>
                      <a:cubicBezTo>
                        <a:pt x="10" y="5"/>
                        <a:pt x="10" y="6"/>
                        <a:pt x="10" y="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9"/>
                        <a:pt x="2" y="7"/>
                        <a:pt x="2" y="6"/>
                      </a:cubicBezTo>
                      <a:cubicBezTo>
                        <a:pt x="3" y="5"/>
                        <a:pt x="4" y="6"/>
                        <a:pt x="5" y="5"/>
                      </a:cubicBezTo>
                      <a:cubicBezTo>
                        <a:pt x="2" y="3"/>
                        <a:pt x="7" y="1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322"/>
                <p:cNvSpPr>
                  <a:spLocks noEditPoints="1"/>
                </p:cNvSpPr>
                <p:nvPr/>
              </p:nvSpPr>
              <p:spPr bwMode="auto">
                <a:xfrm>
                  <a:off x="5386388" y="3197225"/>
                  <a:ext cx="120650" cy="125413"/>
                </a:xfrm>
                <a:custGeom>
                  <a:avLst/>
                  <a:gdLst>
                    <a:gd name="T0" fmla="*/ 1 w 26"/>
                    <a:gd name="T1" fmla="*/ 12 h 27"/>
                    <a:gd name="T2" fmla="*/ 2 w 26"/>
                    <a:gd name="T3" fmla="*/ 17 h 27"/>
                    <a:gd name="T4" fmla="*/ 5 w 26"/>
                    <a:gd name="T5" fmla="*/ 21 h 27"/>
                    <a:gd name="T6" fmla="*/ 9 w 26"/>
                    <a:gd name="T7" fmla="*/ 25 h 27"/>
                    <a:gd name="T8" fmla="*/ 15 w 26"/>
                    <a:gd name="T9" fmla="*/ 24 h 27"/>
                    <a:gd name="T10" fmla="*/ 21 w 26"/>
                    <a:gd name="T11" fmla="*/ 23 h 27"/>
                    <a:gd name="T12" fmla="*/ 21 w 26"/>
                    <a:gd name="T13" fmla="*/ 16 h 27"/>
                    <a:gd name="T14" fmla="*/ 25 w 26"/>
                    <a:gd name="T15" fmla="*/ 11 h 27"/>
                    <a:gd name="T16" fmla="*/ 23 w 26"/>
                    <a:gd name="T17" fmla="*/ 6 h 27"/>
                    <a:gd name="T18" fmla="*/ 18 w 26"/>
                    <a:gd name="T19" fmla="*/ 2 h 27"/>
                    <a:gd name="T20" fmla="*/ 15 w 26"/>
                    <a:gd name="T21" fmla="*/ 2 h 27"/>
                    <a:gd name="T22" fmla="*/ 10 w 26"/>
                    <a:gd name="T23" fmla="*/ 3 h 27"/>
                    <a:gd name="T24" fmla="*/ 15 w 26"/>
                    <a:gd name="T25" fmla="*/ 3 h 27"/>
                    <a:gd name="T26" fmla="*/ 17 w 26"/>
                    <a:gd name="T27" fmla="*/ 6 h 27"/>
                    <a:gd name="T28" fmla="*/ 13 w 26"/>
                    <a:gd name="T29" fmla="*/ 11 h 27"/>
                    <a:gd name="T30" fmla="*/ 11 w 26"/>
                    <a:gd name="T31" fmla="*/ 8 h 27"/>
                    <a:gd name="T32" fmla="*/ 10 w 26"/>
                    <a:gd name="T33" fmla="*/ 4 h 27"/>
                    <a:gd name="T34" fmla="*/ 4 w 26"/>
                    <a:gd name="T35" fmla="*/ 3 h 27"/>
                    <a:gd name="T36" fmla="*/ 2 w 26"/>
                    <a:gd name="T37" fmla="*/ 7 h 27"/>
                    <a:gd name="T38" fmla="*/ 12 w 26"/>
                    <a:gd name="T39" fmla="*/ 25 h 27"/>
                    <a:gd name="T40" fmla="*/ 9 w 26"/>
                    <a:gd name="T41" fmla="*/ 24 h 27"/>
                    <a:gd name="T42" fmla="*/ 6 w 26"/>
                    <a:gd name="T43" fmla="*/ 21 h 27"/>
                    <a:gd name="T44" fmla="*/ 12 w 26"/>
                    <a:gd name="T45" fmla="*/ 16 h 27"/>
                    <a:gd name="T46" fmla="*/ 22 w 26"/>
                    <a:gd name="T47" fmla="*/ 21 h 27"/>
                    <a:gd name="T48" fmla="*/ 20 w 26"/>
                    <a:gd name="T49" fmla="*/ 23 h 27"/>
                    <a:gd name="T50" fmla="*/ 14 w 26"/>
                    <a:gd name="T51" fmla="*/ 18 h 27"/>
                    <a:gd name="T52" fmla="*/ 20 w 26"/>
                    <a:gd name="T53" fmla="*/ 16 h 27"/>
                    <a:gd name="T54" fmla="*/ 23 w 26"/>
                    <a:gd name="T55" fmla="*/ 7 h 27"/>
                    <a:gd name="T56" fmla="*/ 24 w 26"/>
                    <a:gd name="T57" fmla="*/ 12 h 27"/>
                    <a:gd name="T58" fmla="*/ 18 w 26"/>
                    <a:gd name="T59" fmla="*/ 14 h 27"/>
                    <a:gd name="T60" fmla="*/ 23 w 26"/>
                    <a:gd name="T61" fmla="*/ 7 h 27"/>
                    <a:gd name="T62" fmla="*/ 14 w 26"/>
                    <a:gd name="T63" fmla="*/ 13 h 27"/>
                    <a:gd name="T64" fmla="*/ 13 w 26"/>
                    <a:gd name="T65" fmla="*/ 12 h 27"/>
                    <a:gd name="T66" fmla="*/ 4 w 26"/>
                    <a:gd name="T67" fmla="*/ 19 h 27"/>
                    <a:gd name="T68" fmla="*/ 3 w 26"/>
                    <a:gd name="T69" fmla="*/ 16 h 27"/>
                    <a:gd name="T70" fmla="*/ 10 w 26"/>
                    <a:gd name="T71" fmla="*/ 16 h 27"/>
                    <a:gd name="T72" fmla="*/ 11 w 26"/>
                    <a:gd name="T73" fmla="*/ 8 h 27"/>
                    <a:gd name="T74" fmla="*/ 11 w 26"/>
                    <a:gd name="T75" fmla="*/ 12 h 27"/>
                    <a:gd name="T76" fmla="*/ 6 w 26"/>
                    <a:gd name="T77" fmla="*/ 11 h 27"/>
                    <a:gd name="T78" fmla="*/ 3 w 26"/>
                    <a:gd name="T79" fmla="*/ 10 h 27"/>
                    <a:gd name="T80" fmla="*/ 5 w 26"/>
                    <a:gd name="T81" fmla="*/ 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27">
                      <a:moveTo>
                        <a:pt x="4" y="1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1" y="16"/>
                        <a:pt x="2" y="17"/>
                      </a:cubicBezTo>
                      <a:cubicBezTo>
                        <a:pt x="1" y="19"/>
                        <a:pt x="2" y="20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2"/>
                        <a:pt x="5" y="23"/>
                        <a:pt x="6" y="24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2" y="27"/>
                        <a:pt x="14" y="25"/>
                        <a:pt x="15" y="24"/>
                      </a:cubicBezTo>
                      <a:cubicBezTo>
                        <a:pt x="16" y="25"/>
                        <a:pt x="18" y="26"/>
                        <a:pt x="19" y="25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1" y="21"/>
                        <a:pt x="21" y="22"/>
                        <a:pt x="22" y="21"/>
                      </a:cubicBezTo>
                      <a:cubicBezTo>
                        <a:pt x="24" y="19"/>
                        <a:pt x="23" y="17"/>
                        <a:pt x="21" y="16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5" y="14"/>
                        <a:pt x="26" y="13"/>
                        <a:pt x="25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8"/>
                        <a:pt x="25" y="7"/>
                        <a:pt x="23" y="6"/>
                      </a:cubicBezTo>
                      <a:cubicBezTo>
                        <a:pt x="21" y="5"/>
                        <a:pt x="20" y="6"/>
                        <a:pt x="18" y="6"/>
                      </a:cubicBezTo>
                      <a:cubicBezTo>
                        <a:pt x="19" y="5"/>
                        <a:pt x="19" y="3"/>
                        <a:pt x="18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1"/>
                        <a:pt x="11" y="2"/>
                        <a:pt x="10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5" y="3"/>
                        <a:pt x="16" y="3"/>
                        <a:pt x="17" y="3"/>
                      </a:cubicBezTo>
                      <a:cubicBezTo>
                        <a:pt x="18" y="3"/>
                        <a:pt x="18" y="5"/>
                        <a:pt x="17" y="6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9"/>
                        <a:pt x="15" y="12"/>
                        <a:pt x="13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7" y="2"/>
                        <a:pt x="5" y="2"/>
                        <a:pt x="4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0" y="9"/>
                        <a:pt x="2" y="10"/>
                        <a:pt x="4" y="11"/>
                      </a:cubicBezTo>
                      <a:close/>
                      <a:moveTo>
                        <a:pt x="12" y="25"/>
                      </a:moveTo>
                      <a:cubicBezTo>
                        <a:pt x="12" y="26"/>
                        <a:pt x="11" y="26"/>
                        <a:pt x="10" y="26"/>
                      </a:cubicBezTo>
                      <a:cubicBezTo>
                        <a:pt x="10" y="25"/>
                        <a:pt x="10" y="25"/>
                        <a:pt x="9" y="24"/>
                      </a:cubicBezTo>
                      <a:cubicBezTo>
                        <a:pt x="9" y="24"/>
                        <a:pt x="8" y="25"/>
                        <a:pt x="7" y="24"/>
                      </a:cubicBezTo>
                      <a:cubicBezTo>
                        <a:pt x="6" y="23"/>
                        <a:pt x="6" y="22"/>
                        <a:pt x="6" y="21"/>
                      </a:cubicBezTo>
                      <a:cubicBezTo>
                        <a:pt x="7" y="21"/>
                        <a:pt x="10" y="18"/>
                        <a:pt x="11" y="17"/>
                      </a:cubicBezTo>
                      <a:cubicBezTo>
                        <a:pt x="11" y="16"/>
                        <a:pt x="12" y="15"/>
                        <a:pt x="12" y="16"/>
                      </a:cubicBezTo>
                      <a:cubicBezTo>
                        <a:pt x="13" y="16"/>
                        <a:pt x="16" y="24"/>
                        <a:pt x="12" y="25"/>
                      </a:cubicBezTo>
                      <a:close/>
                      <a:moveTo>
                        <a:pt x="22" y="21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5"/>
                        <a:pt x="17" y="24"/>
                        <a:pt x="16" y="23"/>
                      </a:cubicBezTo>
                      <a:cubicBezTo>
                        <a:pt x="15" y="22"/>
                        <a:pt x="15" y="20"/>
                        <a:pt x="14" y="18"/>
                      </a:cubicBezTo>
                      <a:cubicBezTo>
                        <a:pt x="14" y="18"/>
                        <a:pt x="13" y="16"/>
                        <a:pt x="14" y="15"/>
                      </a:cubicBezTo>
                      <a:cubicBezTo>
                        <a:pt x="14" y="13"/>
                        <a:pt x="19" y="15"/>
                        <a:pt x="20" y="16"/>
                      </a:cubicBezTo>
                      <a:cubicBezTo>
                        <a:pt x="21" y="17"/>
                        <a:pt x="23" y="19"/>
                        <a:pt x="22" y="21"/>
                      </a:cubicBezTo>
                      <a:close/>
                      <a:moveTo>
                        <a:pt x="23" y="7"/>
                      </a:moveTo>
                      <a:cubicBezTo>
                        <a:pt x="24" y="8"/>
                        <a:pt x="23" y="9"/>
                        <a:pt x="23" y="10"/>
                      </a:cubicBezTo>
                      <a:cubicBezTo>
                        <a:pt x="24" y="11"/>
                        <a:pt x="24" y="11"/>
                        <a:pt x="24" y="12"/>
                      </a:cubicBezTo>
                      <a:cubicBezTo>
                        <a:pt x="24" y="14"/>
                        <a:pt x="22" y="15"/>
                        <a:pt x="20" y="15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7" y="14"/>
                        <a:pt x="15" y="14"/>
                        <a:pt x="15" y="13"/>
                      </a:cubicBezTo>
                      <a:cubicBezTo>
                        <a:pt x="14" y="11"/>
                        <a:pt x="20" y="4"/>
                        <a:pt x="23" y="7"/>
                      </a:cubicBezTo>
                      <a:close/>
                      <a:moveTo>
                        <a:pt x="13" y="12"/>
                      </a:move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2" y="15"/>
                        <a:pt x="11" y="14"/>
                      </a:cubicBezTo>
                      <a:cubicBezTo>
                        <a:pt x="11" y="13"/>
                        <a:pt x="12" y="12"/>
                        <a:pt x="13" y="12"/>
                      </a:cubicBezTo>
                      <a:close/>
                      <a:moveTo>
                        <a:pt x="10" y="16"/>
                      </a:moveTo>
                      <a:cubicBezTo>
                        <a:pt x="9" y="18"/>
                        <a:pt x="6" y="21"/>
                        <a:pt x="4" y="19"/>
                      </a:cubicBezTo>
                      <a:cubicBezTo>
                        <a:pt x="3" y="19"/>
                        <a:pt x="3" y="18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16"/>
                        <a:pt x="1" y="14"/>
                        <a:pt x="3" y="13"/>
                      </a:cubicBezTo>
                      <a:cubicBezTo>
                        <a:pt x="5" y="11"/>
                        <a:pt x="12" y="13"/>
                        <a:pt x="10" y="16"/>
                      </a:cubicBezTo>
                      <a:close/>
                      <a:moveTo>
                        <a:pt x="9" y="5"/>
                      </a:moveTo>
                      <a:cubicBezTo>
                        <a:pt x="10" y="6"/>
                        <a:pt x="10" y="7"/>
                        <a:pt x="11" y="8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6"/>
                        <a:pt x="4" y="6"/>
                        <a:pt x="5" y="6"/>
                      </a:cubicBezTo>
                      <a:cubicBezTo>
                        <a:pt x="2" y="4"/>
                        <a:pt x="7" y="2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323"/>
                <p:cNvSpPr>
                  <a:spLocks noEditPoints="1"/>
                </p:cNvSpPr>
                <p:nvPr/>
              </p:nvSpPr>
              <p:spPr bwMode="auto">
                <a:xfrm>
                  <a:off x="5418138" y="2425700"/>
                  <a:ext cx="117475" cy="127000"/>
                </a:xfrm>
                <a:custGeom>
                  <a:avLst/>
                  <a:gdLst>
                    <a:gd name="T0" fmla="*/ 1 w 25"/>
                    <a:gd name="T1" fmla="*/ 12 h 27"/>
                    <a:gd name="T2" fmla="*/ 2 w 25"/>
                    <a:gd name="T3" fmla="*/ 16 h 27"/>
                    <a:gd name="T4" fmla="*/ 5 w 25"/>
                    <a:gd name="T5" fmla="*/ 21 h 27"/>
                    <a:gd name="T6" fmla="*/ 8 w 25"/>
                    <a:gd name="T7" fmla="*/ 25 h 27"/>
                    <a:gd name="T8" fmla="*/ 15 w 25"/>
                    <a:gd name="T9" fmla="*/ 23 h 27"/>
                    <a:gd name="T10" fmla="*/ 20 w 25"/>
                    <a:gd name="T11" fmla="*/ 23 h 27"/>
                    <a:gd name="T12" fmla="*/ 21 w 25"/>
                    <a:gd name="T13" fmla="*/ 15 h 27"/>
                    <a:gd name="T14" fmla="*/ 25 w 25"/>
                    <a:gd name="T15" fmla="*/ 11 h 27"/>
                    <a:gd name="T16" fmla="*/ 23 w 25"/>
                    <a:gd name="T17" fmla="*/ 6 h 27"/>
                    <a:gd name="T18" fmla="*/ 17 w 25"/>
                    <a:gd name="T19" fmla="*/ 2 h 27"/>
                    <a:gd name="T20" fmla="*/ 15 w 25"/>
                    <a:gd name="T21" fmla="*/ 1 h 27"/>
                    <a:gd name="T22" fmla="*/ 10 w 25"/>
                    <a:gd name="T23" fmla="*/ 2 h 27"/>
                    <a:gd name="T24" fmla="*/ 15 w 25"/>
                    <a:gd name="T25" fmla="*/ 2 h 27"/>
                    <a:gd name="T26" fmla="*/ 17 w 25"/>
                    <a:gd name="T27" fmla="*/ 6 h 27"/>
                    <a:gd name="T28" fmla="*/ 13 w 25"/>
                    <a:gd name="T29" fmla="*/ 11 h 27"/>
                    <a:gd name="T30" fmla="*/ 11 w 25"/>
                    <a:gd name="T31" fmla="*/ 8 h 27"/>
                    <a:gd name="T32" fmla="*/ 10 w 25"/>
                    <a:gd name="T33" fmla="*/ 3 h 27"/>
                    <a:gd name="T34" fmla="*/ 4 w 25"/>
                    <a:gd name="T35" fmla="*/ 3 h 27"/>
                    <a:gd name="T36" fmla="*/ 2 w 25"/>
                    <a:gd name="T37" fmla="*/ 6 h 27"/>
                    <a:gd name="T38" fmla="*/ 12 w 25"/>
                    <a:gd name="T39" fmla="*/ 25 h 27"/>
                    <a:gd name="T40" fmla="*/ 9 w 25"/>
                    <a:gd name="T41" fmla="*/ 24 h 27"/>
                    <a:gd name="T42" fmla="*/ 6 w 25"/>
                    <a:gd name="T43" fmla="*/ 21 h 27"/>
                    <a:gd name="T44" fmla="*/ 12 w 25"/>
                    <a:gd name="T45" fmla="*/ 15 h 27"/>
                    <a:gd name="T46" fmla="*/ 22 w 25"/>
                    <a:gd name="T47" fmla="*/ 20 h 27"/>
                    <a:gd name="T48" fmla="*/ 20 w 25"/>
                    <a:gd name="T49" fmla="*/ 23 h 27"/>
                    <a:gd name="T50" fmla="*/ 14 w 25"/>
                    <a:gd name="T51" fmla="*/ 18 h 27"/>
                    <a:gd name="T52" fmla="*/ 20 w 25"/>
                    <a:gd name="T53" fmla="*/ 15 h 27"/>
                    <a:gd name="T54" fmla="*/ 23 w 25"/>
                    <a:gd name="T55" fmla="*/ 7 h 27"/>
                    <a:gd name="T56" fmla="*/ 24 w 25"/>
                    <a:gd name="T57" fmla="*/ 12 h 27"/>
                    <a:gd name="T58" fmla="*/ 18 w 25"/>
                    <a:gd name="T59" fmla="*/ 13 h 27"/>
                    <a:gd name="T60" fmla="*/ 23 w 25"/>
                    <a:gd name="T61" fmla="*/ 7 h 27"/>
                    <a:gd name="T62" fmla="*/ 13 w 25"/>
                    <a:gd name="T63" fmla="*/ 12 h 27"/>
                    <a:gd name="T64" fmla="*/ 13 w 25"/>
                    <a:gd name="T65" fmla="*/ 12 h 27"/>
                    <a:gd name="T66" fmla="*/ 4 w 25"/>
                    <a:gd name="T67" fmla="*/ 19 h 27"/>
                    <a:gd name="T68" fmla="*/ 3 w 25"/>
                    <a:gd name="T69" fmla="*/ 16 h 27"/>
                    <a:gd name="T70" fmla="*/ 10 w 25"/>
                    <a:gd name="T71" fmla="*/ 15 h 27"/>
                    <a:gd name="T72" fmla="*/ 11 w 25"/>
                    <a:gd name="T73" fmla="*/ 7 h 27"/>
                    <a:gd name="T74" fmla="*/ 11 w 25"/>
                    <a:gd name="T75" fmla="*/ 12 h 27"/>
                    <a:gd name="T76" fmla="*/ 6 w 25"/>
                    <a:gd name="T77" fmla="*/ 10 h 27"/>
                    <a:gd name="T78" fmla="*/ 3 w 25"/>
                    <a:gd name="T79" fmla="*/ 9 h 27"/>
                    <a:gd name="T80" fmla="*/ 5 w 25"/>
                    <a:gd name="T81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" h="27">
                      <a:moveTo>
                        <a:pt x="3" y="1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5"/>
                        <a:pt x="0" y="15"/>
                        <a:pt x="2" y="16"/>
                      </a:cubicBezTo>
                      <a:cubicBezTo>
                        <a:pt x="1" y="18"/>
                        <a:pt x="2" y="20"/>
                        <a:pt x="4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1"/>
                        <a:pt x="5" y="23"/>
                        <a:pt x="6" y="24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2" y="27"/>
                        <a:pt x="14" y="25"/>
                        <a:pt x="15" y="23"/>
                      </a:cubicBezTo>
                      <a:cubicBezTo>
                        <a:pt x="16" y="24"/>
                        <a:pt x="18" y="25"/>
                        <a:pt x="19" y="24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1" y="21"/>
                        <a:pt x="21" y="22"/>
                        <a:pt x="22" y="21"/>
                      </a:cubicBezTo>
                      <a:cubicBezTo>
                        <a:pt x="24" y="19"/>
                        <a:pt x="23" y="16"/>
                        <a:pt x="21" y="1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2"/>
                        <a:pt x="25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7"/>
                        <a:pt x="25" y="6"/>
                        <a:pt x="23" y="6"/>
                      </a:cubicBezTo>
                      <a:cubicBezTo>
                        <a:pt x="21" y="5"/>
                        <a:pt x="20" y="6"/>
                        <a:pt x="18" y="6"/>
                      </a:cubicBezTo>
                      <a:cubicBezTo>
                        <a:pt x="19" y="4"/>
                        <a:pt x="19" y="3"/>
                        <a:pt x="17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3" y="0"/>
                        <a:pt x="14" y="2"/>
                        <a:pt x="15" y="2"/>
                      </a:cubicBezTo>
                      <a:cubicBezTo>
                        <a:pt x="15" y="3"/>
                        <a:pt x="16" y="2"/>
                        <a:pt x="16" y="2"/>
                      </a:cubicBezTo>
                      <a:cubicBezTo>
                        <a:pt x="18" y="2"/>
                        <a:pt x="17" y="5"/>
                        <a:pt x="17" y="6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9"/>
                        <a:pt x="15" y="11"/>
                        <a:pt x="13" y="11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6"/>
                        <a:pt x="10" y="5"/>
                        <a:pt x="11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5" y="1"/>
                        <a:pt x="4" y="3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8"/>
                        <a:pt x="2" y="10"/>
                        <a:pt x="3" y="11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1" y="25"/>
                        <a:pt x="10" y="25"/>
                      </a:cubicBezTo>
                      <a:cubicBezTo>
                        <a:pt x="9" y="25"/>
                        <a:pt x="10" y="24"/>
                        <a:pt x="9" y="24"/>
                      </a:cubicBezTo>
                      <a:cubicBezTo>
                        <a:pt x="9" y="23"/>
                        <a:pt x="8" y="24"/>
                        <a:pt x="7" y="23"/>
                      </a:cubicBezTo>
                      <a:cubicBezTo>
                        <a:pt x="6" y="23"/>
                        <a:pt x="6" y="22"/>
                        <a:pt x="6" y="21"/>
                      </a:cubicBezTo>
                      <a:cubicBezTo>
                        <a:pt x="6" y="20"/>
                        <a:pt x="10" y="18"/>
                        <a:pt x="11" y="16"/>
                      </a:cubicBezTo>
                      <a:cubicBezTo>
                        <a:pt x="11" y="16"/>
                        <a:pt x="11" y="15"/>
                        <a:pt x="12" y="15"/>
                      </a:cubicBezTo>
                      <a:cubicBezTo>
                        <a:pt x="13" y="15"/>
                        <a:pt x="16" y="23"/>
                        <a:pt x="12" y="25"/>
                      </a:cubicBezTo>
                      <a:close/>
                      <a:moveTo>
                        <a:pt x="22" y="20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4"/>
                        <a:pt x="17" y="24"/>
                        <a:pt x="16" y="23"/>
                      </a:cubicBezTo>
                      <a:cubicBezTo>
                        <a:pt x="15" y="21"/>
                        <a:pt x="14" y="19"/>
                        <a:pt x="14" y="18"/>
                      </a:cubicBezTo>
                      <a:cubicBezTo>
                        <a:pt x="14" y="17"/>
                        <a:pt x="13" y="15"/>
                        <a:pt x="13" y="15"/>
                      </a:cubicBezTo>
                      <a:cubicBezTo>
                        <a:pt x="14" y="12"/>
                        <a:pt x="19" y="15"/>
                        <a:pt x="20" y="15"/>
                      </a:cubicBezTo>
                      <a:cubicBezTo>
                        <a:pt x="21" y="16"/>
                        <a:pt x="23" y="18"/>
                        <a:pt x="22" y="20"/>
                      </a:cubicBezTo>
                      <a:close/>
                      <a:moveTo>
                        <a:pt x="23" y="7"/>
                      </a:moveTo>
                      <a:cubicBezTo>
                        <a:pt x="24" y="8"/>
                        <a:pt x="23" y="9"/>
                        <a:pt x="23" y="10"/>
                      </a:cubicBezTo>
                      <a:cubicBezTo>
                        <a:pt x="24" y="10"/>
                        <a:pt x="24" y="10"/>
                        <a:pt x="24" y="12"/>
                      </a:cubicBezTo>
                      <a:cubicBezTo>
                        <a:pt x="24" y="14"/>
                        <a:pt x="21" y="14"/>
                        <a:pt x="20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7" y="13"/>
                        <a:pt x="15" y="13"/>
                        <a:pt x="14" y="12"/>
                      </a:cubicBezTo>
                      <a:cubicBezTo>
                        <a:pt x="14" y="10"/>
                        <a:pt x="20" y="4"/>
                        <a:pt x="23" y="7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3"/>
                        <a:pt x="12" y="15"/>
                        <a:pt x="11" y="13"/>
                      </a:cubicBezTo>
                      <a:cubicBezTo>
                        <a:pt x="11" y="12"/>
                        <a:pt x="12" y="11"/>
                        <a:pt x="13" y="12"/>
                      </a:cubicBezTo>
                      <a:close/>
                      <a:moveTo>
                        <a:pt x="10" y="15"/>
                      </a:moveTo>
                      <a:cubicBezTo>
                        <a:pt x="9" y="17"/>
                        <a:pt x="6" y="20"/>
                        <a:pt x="4" y="19"/>
                      </a:cubicBez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15"/>
                        <a:pt x="1" y="13"/>
                        <a:pt x="3" y="12"/>
                      </a:cubicBezTo>
                      <a:cubicBezTo>
                        <a:pt x="4" y="10"/>
                        <a:pt x="12" y="12"/>
                        <a:pt x="10" y="15"/>
                      </a:cubicBezTo>
                      <a:close/>
                      <a:moveTo>
                        <a:pt x="9" y="4"/>
                      </a:move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9"/>
                        <a:pt x="2" y="8"/>
                        <a:pt x="2" y="7"/>
                      </a:cubicBezTo>
                      <a:cubicBezTo>
                        <a:pt x="3" y="6"/>
                        <a:pt x="4" y="6"/>
                        <a:pt x="5" y="5"/>
                      </a:cubicBezTo>
                      <a:cubicBezTo>
                        <a:pt x="2" y="3"/>
                        <a:pt x="7" y="1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324"/>
                <p:cNvSpPr>
                  <a:spLocks noEditPoints="1"/>
                </p:cNvSpPr>
                <p:nvPr/>
              </p:nvSpPr>
              <p:spPr bwMode="auto">
                <a:xfrm>
                  <a:off x="7731125" y="2043113"/>
                  <a:ext cx="349250" cy="373063"/>
                </a:xfrm>
                <a:custGeom>
                  <a:avLst/>
                  <a:gdLst>
                    <a:gd name="T0" fmla="*/ 4 w 75"/>
                    <a:gd name="T1" fmla="*/ 35 h 80"/>
                    <a:gd name="T2" fmla="*/ 5 w 75"/>
                    <a:gd name="T3" fmla="*/ 49 h 80"/>
                    <a:gd name="T4" fmla="*/ 15 w 75"/>
                    <a:gd name="T5" fmla="*/ 61 h 80"/>
                    <a:gd name="T6" fmla="*/ 25 w 75"/>
                    <a:gd name="T7" fmla="*/ 74 h 80"/>
                    <a:gd name="T8" fmla="*/ 44 w 75"/>
                    <a:gd name="T9" fmla="*/ 70 h 80"/>
                    <a:gd name="T10" fmla="*/ 60 w 75"/>
                    <a:gd name="T11" fmla="*/ 68 h 80"/>
                    <a:gd name="T12" fmla="*/ 62 w 75"/>
                    <a:gd name="T13" fmla="*/ 46 h 80"/>
                    <a:gd name="T14" fmla="*/ 74 w 75"/>
                    <a:gd name="T15" fmla="*/ 33 h 80"/>
                    <a:gd name="T16" fmla="*/ 67 w 75"/>
                    <a:gd name="T17" fmla="*/ 17 h 80"/>
                    <a:gd name="T18" fmla="*/ 51 w 75"/>
                    <a:gd name="T19" fmla="*/ 6 h 80"/>
                    <a:gd name="T20" fmla="*/ 44 w 75"/>
                    <a:gd name="T21" fmla="*/ 4 h 80"/>
                    <a:gd name="T22" fmla="*/ 30 w 75"/>
                    <a:gd name="T23" fmla="*/ 8 h 80"/>
                    <a:gd name="T24" fmla="*/ 43 w 75"/>
                    <a:gd name="T25" fmla="*/ 8 h 80"/>
                    <a:gd name="T26" fmla="*/ 50 w 75"/>
                    <a:gd name="T27" fmla="*/ 18 h 80"/>
                    <a:gd name="T28" fmla="*/ 38 w 75"/>
                    <a:gd name="T29" fmla="*/ 32 h 80"/>
                    <a:gd name="T30" fmla="*/ 33 w 75"/>
                    <a:gd name="T31" fmla="*/ 23 h 80"/>
                    <a:gd name="T32" fmla="*/ 30 w 75"/>
                    <a:gd name="T33" fmla="*/ 11 h 80"/>
                    <a:gd name="T34" fmla="*/ 11 w 75"/>
                    <a:gd name="T35" fmla="*/ 9 h 80"/>
                    <a:gd name="T36" fmla="*/ 4 w 75"/>
                    <a:gd name="T37" fmla="*/ 19 h 80"/>
                    <a:gd name="T38" fmla="*/ 36 w 75"/>
                    <a:gd name="T39" fmla="*/ 74 h 80"/>
                    <a:gd name="T40" fmla="*/ 27 w 75"/>
                    <a:gd name="T41" fmla="*/ 71 h 80"/>
                    <a:gd name="T42" fmla="*/ 18 w 75"/>
                    <a:gd name="T43" fmla="*/ 62 h 80"/>
                    <a:gd name="T44" fmla="*/ 36 w 75"/>
                    <a:gd name="T45" fmla="*/ 45 h 80"/>
                    <a:gd name="T46" fmla="*/ 64 w 75"/>
                    <a:gd name="T47" fmla="*/ 60 h 80"/>
                    <a:gd name="T48" fmla="*/ 58 w 75"/>
                    <a:gd name="T49" fmla="*/ 68 h 80"/>
                    <a:gd name="T50" fmla="*/ 41 w 75"/>
                    <a:gd name="T51" fmla="*/ 53 h 80"/>
                    <a:gd name="T52" fmla="*/ 59 w 75"/>
                    <a:gd name="T53" fmla="*/ 46 h 80"/>
                    <a:gd name="T54" fmla="*/ 67 w 75"/>
                    <a:gd name="T55" fmla="*/ 21 h 80"/>
                    <a:gd name="T56" fmla="*/ 71 w 75"/>
                    <a:gd name="T57" fmla="*/ 35 h 80"/>
                    <a:gd name="T58" fmla="*/ 52 w 75"/>
                    <a:gd name="T59" fmla="*/ 40 h 80"/>
                    <a:gd name="T60" fmla="*/ 67 w 75"/>
                    <a:gd name="T61" fmla="*/ 21 h 80"/>
                    <a:gd name="T62" fmla="*/ 40 w 75"/>
                    <a:gd name="T63" fmla="*/ 37 h 80"/>
                    <a:gd name="T64" fmla="*/ 38 w 75"/>
                    <a:gd name="T65" fmla="*/ 35 h 80"/>
                    <a:gd name="T66" fmla="*/ 11 w 75"/>
                    <a:gd name="T67" fmla="*/ 55 h 80"/>
                    <a:gd name="T68" fmla="*/ 9 w 75"/>
                    <a:gd name="T69" fmla="*/ 47 h 80"/>
                    <a:gd name="T70" fmla="*/ 30 w 75"/>
                    <a:gd name="T71" fmla="*/ 46 h 80"/>
                    <a:gd name="T72" fmla="*/ 31 w 75"/>
                    <a:gd name="T73" fmla="*/ 22 h 80"/>
                    <a:gd name="T74" fmla="*/ 31 w 75"/>
                    <a:gd name="T75" fmla="*/ 35 h 80"/>
                    <a:gd name="T76" fmla="*/ 17 w 75"/>
                    <a:gd name="T77" fmla="*/ 32 h 80"/>
                    <a:gd name="T78" fmla="*/ 9 w 75"/>
                    <a:gd name="T79" fmla="*/ 28 h 80"/>
                    <a:gd name="T80" fmla="*/ 15 w 75"/>
                    <a:gd name="T81" fmla="*/ 1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80">
                      <a:moveTo>
                        <a:pt x="10" y="32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0" y="44"/>
                        <a:pt x="1" y="47"/>
                        <a:pt x="5" y="49"/>
                      </a:cubicBezTo>
                      <a:cubicBezTo>
                        <a:pt x="3" y="54"/>
                        <a:pt x="6" y="59"/>
                        <a:pt x="11" y="61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3"/>
                        <a:pt x="13" y="68"/>
                        <a:pt x="19" y="71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5" y="80"/>
                        <a:pt x="41" y="74"/>
                        <a:pt x="44" y="70"/>
                      </a:cubicBezTo>
                      <a:cubicBezTo>
                        <a:pt x="48" y="72"/>
                        <a:pt x="52" y="75"/>
                        <a:pt x="57" y="71"/>
                      </a:cubicBezTo>
                      <a:cubicBezTo>
                        <a:pt x="60" y="68"/>
                        <a:pt x="60" y="68"/>
                        <a:pt x="60" y="68"/>
                      </a:cubicBezTo>
                      <a:cubicBezTo>
                        <a:pt x="63" y="62"/>
                        <a:pt x="62" y="65"/>
                        <a:pt x="66" y="61"/>
                      </a:cubicBezTo>
                      <a:cubicBezTo>
                        <a:pt x="72" y="56"/>
                        <a:pt x="67" y="49"/>
                        <a:pt x="62" y="46"/>
                      </a:cubicBezTo>
                      <a:cubicBezTo>
                        <a:pt x="68" y="44"/>
                        <a:pt x="68" y="44"/>
                        <a:pt x="68" y="44"/>
                      </a:cubicBezTo>
                      <a:cubicBezTo>
                        <a:pt x="72" y="42"/>
                        <a:pt x="75" y="37"/>
                        <a:pt x="74" y="33"/>
                      </a:cubicBezTo>
                      <a:cubicBezTo>
                        <a:pt x="72" y="26"/>
                        <a:pt x="72" y="26"/>
                        <a:pt x="72" y="26"/>
                      </a:cubicBezTo>
                      <a:cubicBezTo>
                        <a:pt x="71" y="22"/>
                        <a:pt x="73" y="20"/>
                        <a:pt x="67" y="17"/>
                      </a:cubicBezTo>
                      <a:cubicBezTo>
                        <a:pt x="61" y="14"/>
                        <a:pt x="58" y="18"/>
                        <a:pt x="52" y="18"/>
                      </a:cubicBezTo>
                      <a:cubicBezTo>
                        <a:pt x="55" y="13"/>
                        <a:pt x="56" y="9"/>
                        <a:pt x="51" y="6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36" y="1"/>
                        <a:pt x="33" y="4"/>
                        <a:pt x="30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4" y="9"/>
                        <a:pt x="46" y="7"/>
                        <a:pt x="48" y="7"/>
                      </a:cubicBezTo>
                      <a:cubicBezTo>
                        <a:pt x="53" y="8"/>
                        <a:pt x="52" y="15"/>
                        <a:pt x="50" y="18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5" y="27"/>
                        <a:pt x="43" y="34"/>
                        <a:pt x="38" y="32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18"/>
                        <a:pt x="29" y="15"/>
                        <a:pt x="31" y="10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1" y="5"/>
                        <a:pt x="14" y="5"/>
                        <a:pt x="11" y="9"/>
                      </a:cubicBezTo>
                      <a:cubicBezTo>
                        <a:pt x="9" y="11"/>
                        <a:pt x="10" y="13"/>
                        <a:pt x="9" y="15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0" y="24"/>
                        <a:pt x="6" y="29"/>
                        <a:pt x="10" y="32"/>
                      </a:cubicBezTo>
                      <a:close/>
                      <a:moveTo>
                        <a:pt x="36" y="74"/>
                      </a:moveTo>
                      <a:cubicBezTo>
                        <a:pt x="34" y="75"/>
                        <a:pt x="32" y="76"/>
                        <a:pt x="31" y="75"/>
                      </a:cubicBezTo>
                      <a:cubicBezTo>
                        <a:pt x="28" y="74"/>
                        <a:pt x="28" y="72"/>
                        <a:pt x="27" y="71"/>
                      </a:cubicBezTo>
                      <a:cubicBezTo>
                        <a:pt x="26" y="70"/>
                        <a:pt x="24" y="72"/>
                        <a:pt x="20" y="70"/>
                      </a:cubicBezTo>
                      <a:cubicBezTo>
                        <a:pt x="19" y="68"/>
                        <a:pt x="17" y="65"/>
                        <a:pt x="18" y="62"/>
                      </a:cubicBezTo>
                      <a:cubicBezTo>
                        <a:pt x="19" y="60"/>
                        <a:pt x="29" y="53"/>
                        <a:pt x="32" y="48"/>
                      </a:cubicBezTo>
                      <a:cubicBezTo>
                        <a:pt x="33" y="47"/>
                        <a:pt x="34" y="45"/>
                        <a:pt x="36" y="45"/>
                      </a:cubicBezTo>
                      <a:cubicBezTo>
                        <a:pt x="38" y="45"/>
                        <a:pt x="47" y="68"/>
                        <a:pt x="36" y="74"/>
                      </a:cubicBezTo>
                      <a:close/>
                      <a:moveTo>
                        <a:pt x="64" y="60"/>
                      </a:move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58" y="68"/>
                        <a:pt x="58" y="68"/>
                        <a:pt x="58" y="68"/>
                      </a:cubicBezTo>
                      <a:cubicBezTo>
                        <a:pt x="55" y="73"/>
                        <a:pt x="50" y="71"/>
                        <a:pt x="46" y="68"/>
                      </a:cubicBezTo>
                      <a:cubicBezTo>
                        <a:pt x="43" y="63"/>
                        <a:pt x="42" y="58"/>
                        <a:pt x="41" y="53"/>
                      </a:cubicBezTo>
                      <a:cubicBezTo>
                        <a:pt x="41" y="51"/>
                        <a:pt x="39" y="46"/>
                        <a:pt x="40" y="44"/>
                      </a:cubicBezTo>
                      <a:cubicBezTo>
                        <a:pt x="41" y="37"/>
                        <a:pt x="55" y="44"/>
                        <a:pt x="59" y="46"/>
                      </a:cubicBezTo>
                      <a:cubicBezTo>
                        <a:pt x="62" y="49"/>
                        <a:pt x="68" y="55"/>
                        <a:pt x="64" y="60"/>
                      </a:cubicBezTo>
                      <a:close/>
                      <a:moveTo>
                        <a:pt x="67" y="21"/>
                      </a:moveTo>
                      <a:cubicBezTo>
                        <a:pt x="70" y="24"/>
                        <a:pt x="68" y="26"/>
                        <a:pt x="69" y="29"/>
                      </a:cubicBezTo>
                      <a:cubicBezTo>
                        <a:pt x="69" y="31"/>
                        <a:pt x="72" y="32"/>
                        <a:pt x="71" y="35"/>
                      </a:cubicBezTo>
                      <a:cubicBezTo>
                        <a:pt x="71" y="41"/>
                        <a:pt x="63" y="44"/>
                        <a:pt x="58" y="42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49" y="40"/>
                        <a:pt x="44" y="39"/>
                        <a:pt x="42" y="37"/>
                      </a:cubicBezTo>
                      <a:cubicBezTo>
                        <a:pt x="40" y="31"/>
                        <a:pt x="60" y="12"/>
                        <a:pt x="67" y="21"/>
                      </a:cubicBezTo>
                      <a:close/>
                      <a:moveTo>
                        <a:pt x="38" y="35"/>
                      </a:move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1" y="40"/>
                        <a:pt x="36" y="44"/>
                        <a:pt x="33" y="41"/>
                      </a:cubicBezTo>
                      <a:cubicBezTo>
                        <a:pt x="32" y="38"/>
                        <a:pt x="34" y="33"/>
                        <a:pt x="38" y="35"/>
                      </a:cubicBezTo>
                      <a:close/>
                      <a:moveTo>
                        <a:pt x="30" y="46"/>
                      </a:moveTo>
                      <a:cubicBezTo>
                        <a:pt x="27" y="52"/>
                        <a:pt x="18" y="61"/>
                        <a:pt x="11" y="55"/>
                      </a:cubicBezTo>
                      <a:cubicBezTo>
                        <a:pt x="9" y="54"/>
                        <a:pt x="8" y="52"/>
                        <a:pt x="8" y="50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2" y="47"/>
                        <a:pt x="3" y="40"/>
                        <a:pt x="8" y="36"/>
                      </a:cubicBezTo>
                      <a:cubicBezTo>
                        <a:pt x="13" y="32"/>
                        <a:pt x="36" y="36"/>
                        <a:pt x="30" y="46"/>
                      </a:cubicBezTo>
                      <a:close/>
                      <a:moveTo>
                        <a:pt x="28" y="13"/>
                      </a:moveTo>
                      <a:cubicBezTo>
                        <a:pt x="29" y="16"/>
                        <a:pt x="30" y="19"/>
                        <a:pt x="31" y="2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7"/>
                        <a:pt x="5" y="23"/>
                        <a:pt x="7" y="20"/>
                      </a:cubicBezTo>
                      <a:cubicBezTo>
                        <a:pt x="9" y="17"/>
                        <a:pt x="12" y="18"/>
                        <a:pt x="15" y="16"/>
                      </a:cubicBezTo>
                      <a:cubicBezTo>
                        <a:pt x="7" y="10"/>
                        <a:pt x="21" y="4"/>
                        <a:pt x="2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325"/>
                <p:cNvSpPr>
                  <a:spLocks noEditPoints="1"/>
                </p:cNvSpPr>
                <p:nvPr/>
              </p:nvSpPr>
              <p:spPr bwMode="auto">
                <a:xfrm>
                  <a:off x="8104188" y="2781300"/>
                  <a:ext cx="344487" cy="369888"/>
                </a:xfrm>
                <a:custGeom>
                  <a:avLst/>
                  <a:gdLst>
                    <a:gd name="T0" fmla="*/ 4 w 74"/>
                    <a:gd name="T1" fmla="*/ 35 h 79"/>
                    <a:gd name="T2" fmla="*/ 5 w 74"/>
                    <a:gd name="T3" fmla="*/ 48 h 79"/>
                    <a:gd name="T4" fmla="*/ 14 w 74"/>
                    <a:gd name="T5" fmla="*/ 61 h 79"/>
                    <a:gd name="T6" fmla="*/ 24 w 74"/>
                    <a:gd name="T7" fmla="*/ 73 h 79"/>
                    <a:gd name="T8" fmla="*/ 43 w 74"/>
                    <a:gd name="T9" fmla="*/ 69 h 79"/>
                    <a:gd name="T10" fmla="*/ 60 w 74"/>
                    <a:gd name="T11" fmla="*/ 67 h 79"/>
                    <a:gd name="T12" fmla="*/ 62 w 74"/>
                    <a:gd name="T13" fmla="*/ 45 h 79"/>
                    <a:gd name="T14" fmla="*/ 74 w 74"/>
                    <a:gd name="T15" fmla="*/ 32 h 79"/>
                    <a:gd name="T16" fmla="*/ 67 w 74"/>
                    <a:gd name="T17" fmla="*/ 17 h 79"/>
                    <a:gd name="T18" fmla="*/ 51 w 74"/>
                    <a:gd name="T19" fmla="*/ 5 h 79"/>
                    <a:gd name="T20" fmla="*/ 44 w 74"/>
                    <a:gd name="T21" fmla="*/ 4 h 79"/>
                    <a:gd name="T22" fmla="*/ 30 w 74"/>
                    <a:gd name="T23" fmla="*/ 7 h 79"/>
                    <a:gd name="T24" fmla="*/ 43 w 74"/>
                    <a:gd name="T25" fmla="*/ 8 h 79"/>
                    <a:gd name="T26" fmla="*/ 50 w 74"/>
                    <a:gd name="T27" fmla="*/ 17 h 79"/>
                    <a:gd name="T28" fmla="*/ 37 w 74"/>
                    <a:gd name="T29" fmla="*/ 31 h 79"/>
                    <a:gd name="T30" fmla="*/ 33 w 74"/>
                    <a:gd name="T31" fmla="*/ 22 h 79"/>
                    <a:gd name="T32" fmla="*/ 29 w 74"/>
                    <a:gd name="T33" fmla="*/ 11 h 79"/>
                    <a:gd name="T34" fmla="*/ 11 w 74"/>
                    <a:gd name="T35" fmla="*/ 8 h 79"/>
                    <a:gd name="T36" fmla="*/ 4 w 74"/>
                    <a:gd name="T37" fmla="*/ 18 h 79"/>
                    <a:gd name="T38" fmla="*/ 35 w 74"/>
                    <a:gd name="T39" fmla="*/ 74 h 79"/>
                    <a:gd name="T40" fmla="*/ 26 w 74"/>
                    <a:gd name="T41" fmla="*/ 70 h 79"/>
                    <a:gd name="T42" fmla="*/ 18 w 74"/>
                    <a:gd name="T43" fmla="*/ 61 h 79"/>
                    <a:gd name="T44" fmla="*/ 35 w 74"/>
                    <a:gd name="T45" fmla="*/ 45 h 79"/>
                    <a:gd name="T46" fmla="*/ 64 w 74"/>
                    <a:gd name="T47" fmla="*/ 59 h 79"/>
                    <a:gd name="T48" fmla="*/ 57 w 74"/>
                    <a:gd name="T49" fmla="*/ 67 h 79"/>
                    <a:gd name="T50" fmla="*/ 41 w 74"/>
                    <a:gd name="T51" fmla="*/ 52 h 79"/>
                    <a:gd name="T52" fmla="*/ 58 w 74"/>
                    <a:gd name="T53" fmla="*/ 46 h 79"/>
                    <a:gd name="T54" fmla="*/ 67 w 74"/>
                    <a:gd name="T55" fmla="*/ 20 h 79"/>
                    <a:gd name="T56" fmla="*/ 71 w 74"/>
                    <a:gd name="T57" fmla="*/ 34 h 79"/>
                    <a:gd name="T58" fmla="*/ 51 w 74"/>
                    <a:gd name="T59" fmla="*/ 40 h 79"/>
                    <a:gd name="T60" fmla="*/ 67 w 74"/>
                    <a:gd name="T61" fmla="*/ 20 h 79"/>
                    <a:gd name="T62" fmla="*/ 39 w 74"/>
                    <a:gd name="T63" fmla="*/ 36 h 79"/>
                    <a:gd name="T64" fmla="*/ 37 w 74"/>
                    <a:gd name="T65" fmla="*/ 35 h 79"/>
                    <a:gd name="T66" fmla="*/ 10 w 74"/>
                    <a:gd name="T67" fmla="*/ 55 h 79"/>
                    <a:gd name="T68" fmla="*/ 9 w 74"/>
                    <a:gd name="T69" fmla="*/ 46 h 79"/>
                    <a:gd name="T70" fmla="*/ 30 w 74"/>
                    <a:gd name="T71" fmla="*/ 45 h 79"/>
                    <a:gd name="T72" fmla="*/ 30 w 74"/>
                    <a:gd name="T73" fmla="*/ 22 h 79"/>
                    <a:gd name="T74" fmla="*/ 31 w 74"/>
                    <a:gd name="T75" fmla="*/ 35 h 79"/>
                    <a:gd name="T76" fmla="*/ 17 w 74"/>
                    <a:gd name="T77" fmla="*/ 31 h 79"/>
                    <a:gd name="T78" fmla="*/ 9 w 74"/>
                    <a:gd name="T79" fmla="*/ 28 h 79"/>
                    <a:gd name="T80" fmla="*/ 14 w 74"/>
                    <a:gd name="T81" fmla="*/ 15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4" h="79">
                      <a:moveTo>
                        <a:pt x="10" y="31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0" y="43"/>
                        <a:pt x="1" y="46"/>
                        <a:pt x="5" y="48"/>
                      </a:cubicBezTo>
                      <a:cubicBezTo>
                        <a:pt x="3" y="53"/>
                        <a:pt x="6" y="58"/>
                        <a:pt x="11" y="60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6" y="63"/>
                        <a:pt x="13" y="67"/>
                        <a:pt x="18" y="70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4" y="79"/>
                        <a:pt x="41" y="73"/>
                        <a:pt x="43" y="69"/>
                      </a:cubicBezTo>
                      <a:cubicBezTo>
                        <a:pt x="47" y="72"/>
                        <a:pt x="52" y="74"/>
                        <a:pt x="56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2" y="61"/>
                        <a:pt x="62" y="64"/>
                        <a:pt x="65" y="61"/>
                      </a:cubicBezTo>
                      <a:cubicBezTo>
                        <a:pt x="71" y="56"/>
                        <a:pt x="66" y="49"/>
                        <a:pt x="62" y="45"/>
                      </a:cubicBezTo>
                      <a:cubicBezTo>
                        <a:pt x="68" y="43"/>
                        <a:pt x="68" y="43"/>
                        <a:pt x="68" y="43"/>
                      </a:cubicBezTo>
                      <a:cubicBezTo>
                        <a:pt x="72" y="41"/>
                        <a:pt x="74" y="36"/>
                        <a:pt x="74" y="32"/>
                      </a:cubicBezTo>
                      <a:cubicBezTo>
                        <a:pt x="71" y="26"/>
                        <a:pt x="71" y="26"/>
                        <a:pt x="71" y="26"/>
                      </a:cubicBezTo>
                      <a:cubicBezTo>
                        <a:pt x="70" y="21"/>
                        <a:pt x="72" y="19"/>
                        <a:pt x="67" y="17"/>
                      </a:cubicBezTo>
                      <a:cubicBezTo>
                        <a:pt x="61" y="14"/>
                        <a:pt x="57" y="17"/>
                        <a:pt x="52" y="17"/>
                      </a:cubicBezTo>
                      <a:cubicBezTo>
                        <a:pt x="54" y="13"/>
                        <a:pt x="55" y="8"/>
                        <a:pt x="51" y="5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5" y="1"/>
                        <a:pt x="32" y="3"/>
                        <a:pt x="30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4" y="8"/>
                        <a:pt x="46" y="6"/>
                        <a:pt x="48" y="7"/>
                      </a:cubicBezTo>
                      <a:cubicBezTo>
                        <a:pt x="53" y="7"/>
                        <a:pt x="51" y="15"/>
                        <a:pt x="50" y="17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4" y="26"/>
                        <a:pt x="42" y="33"/>
                        <a:pt x="37" y="31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17"/>
                        <a:pt x="29" y="15"/>
                        <a:pt x="31" y="9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0" y="5"/>
                        <a:pt x="14" y="5"/>
                        <a:pt x="11" y="8"/>
                      </a:cubicBezTo>
                      <a:cubicBezTo>
                        <a:pt x="9" y="11"/>
                        <a:pt x="9" y="13"/>
                        <a:pt x="8" y="14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0" y="24"/>
                        <a:pt x="5" y="29"/>
                        <a:pt x="10" y="31"/>
                      </a:cubicBezTo>
                      <a:close/>
                      <a:moveTo>
                        <a:pt x="35" y="74"/>
                      </a:moveTo>
                      <a:cubicBezTo>
                        <a:pt x="34" y="75"/>
                        <a:pt x="32" y="75"/>
                        <a:pt x="30" y="74"/>
                      </a:cubicBezTo>
                      <a:cubicBezTo>
                        <a:pt x="27" y="74"/>
                        <a:pt x="28" y="71"/>
                        <a:pt x="26" y="70"/>
                      </a:cubicBezTo>
                      <a:cubicBezTo>
                        <a:pt x="25" y="69"/>
                        <a:pt x="23" y="72"/>
                        <a:pt x="20" y="69"/>
                      </a:cubicBezTo>
                      <a:cubicBezTo>
                        <a:pt x="18" y="67"/>
                        <a:pt x="17" y="64"/>
                        <a:pt x="18" y="61"/>
                      </a:cubicBezTo>
                      <a:cubicBezTo>
                        <a:pt x="19" y="59"/>
                        <a:pt x="29" y="52"/>
                        <a:pt x="31" y="48"/>
                      </a:cubicBezTo>
                      <a:cubicBezTo>
                        <a:pt x="32" y="47"/>
                        <a:pt x="33" y="44"/>
                        <a:pt x="35" y="45"/>
                      </a:cubicBezTo>
                      <a:cubicBezTo>
                        <a:pt x="37" y="45"/>
                        <a:pt x="47" y="68"/>
                        <a:pt x="35" y="74"/>
                      </a:cubicBezTo>
                      <a:close/>
                      <a:moveTo>
                        <a:pt x="64" y="59"/>
                      </a:move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4" y="72"/>
                        <a:pt x="49" y="70"/>
                        <a:pt x="46" y="67"/>
                      </a:cubicBezTo>
                      <a:cubicBezTo>
                        <a:pt x="43" y="62"/>
                        <a:pt x="42" y="57"/>
                        <a:pt x="41" y="52"/>
                      </a:cubicBezTo>
                      <a:cubicBezTo>
                        <a:pt x="40" y="50"/>
                        <a:pt x="39" y="45"/>
                        <a:pt x="39" y="44"/>
                      </a:cubicBezTo>
                      <a:cubicBezTo>
                        <a:pt x="40" y="36"/>
                        <a:pt x="54" y="43"/>
                        <a:pt x="58" y="46"/>
                      </a:cubicBezTo>
                      <a:cubicBezTo>
                        <a:pt x="62" y="48"/>
                        <a:pt x="68" y="54"/>
                        <a:pt x="64" y="59"/>
                      </a:cubicBezTo>
                      <a:close/>
                      <a:moveTo>
                        <a:pt x="67" y="20"/>
                      </a:moveTo>
                      <a:cubicBezTo>
                        <a:pt x="69" y="24"/>
                        <a:pt x="67" y="26"/>
                        <a:pt x="68" y="28"/>
                      </a:cubicBezTo>
                      <a:cubicBezTo>
                        <a:pt x="69" y="31"/>
                        <a:pt x="71" y="31"/>
                        <a:pt x="71" y="34"/>
                      </a:cubicBezTo>
                      <a:cubicBezTo>
                        <a:pt x="70" y="41"/>
                        <a:pt x="63" y="43"/>
                        <a:pt x="57" y="42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49" y="39"/>
                        <a:pt x="44" y="39"/>
                        <a:pt x="42" y="37"/>
                      </a:cubicBezTo>
                      <a:cubicBezTo>
                        <a:pt x="40" y="30"/>
                        <a:pt x="59" y="11"/>
                        <a:pt x="67" y="20"/>
                      </a:cubicBezTo>
                      <a:close/>
                      <a:moveTo>
                        <a:pt x="37" y="35"/>
                      </a:move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0" y="39"/>
                        <a:pt x="36" y="44"/>
                        <a:pt x="33" y="40"/>
                      </a:cubicBezTo>
                      <a:cubicBezTo>
                        <a:pt x="32" y="37"/>
                        <a:pt x="34" y="32"/>
                        <a:pt x="37" y="35"/>
                      </a:cubicBezTo>
                      <a:close/>
                      <a:moveTo>
                        <a:pt x="30" y="45"/>
                      </a:moveTo>
                      <a:cubicBezTo>
                        <a:pt x="26" y="51"/>
                        <a:pt x="17" y="60"/>
                        <a:pt x="10" y="55"/>
                      </a:cubicBezTo>
                      <a:cubicBezTo>
                        <a:pt x="9" y="54"/>
                        <a:pt x="7" y="52"/>
                        <a:pt x="7" y="50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" y="46"/>
                        <a:pt x="2" y="39"/>
                        <a:pt x="7" y="35"/>
                      </a:cubicBezTo>
                      <a:cubicBezTo>
                        <a:pt x="13" y="31"/>
                        <a:pt x="35" y="36"/>
                        <a:pt x="30" y="45"/>
                      </a:cubicBezTo>
                      <a:close/>
                      <a:moveTo>
                        <a:pt x="27" y="12"/>
                      </a:moveTo>
                      <a:cubicBezTo>
                        <a:pt x="29" y="15"/>
                        <a:pt x="30" y="19"/>
                        <a:pt x="30" y="22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6"/>
                        <a:pt x="4" y="23"/>
                        <a:pt x="6" y="19"/>
                      </a:cubicBezTo>
                      <a:cubicBezTo>
                        <a:pt x="8" y="17"/>
                        <a:pt x="12" y="18"/>
                        <a:pt x="14" y="15"/>
                      </a:cubicBezTo>
                      <a:cubicBezTo>
                        <a:pt x="6" y="10"/>
                        <a:pt x="21" y="3"/>
                        <a:pt x="2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Rectangle 18"/>
          <p:cNvSpPr>
            <a:spLocks noChangeArrowheads="1"/>
          </p:cNvSpPr>
          <p:nvPr/>
        </p:nvSpPr>
        <p:spPr bwMode="auto">
          <a:xfrm>
            <a:off x="3062928" y="4120381"/>
            <a:ext cx="6676828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62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红色喜庆工作总结模板</a:t>
            </a:r>
            <a:endParaRPr lang="en-US" altLang="zh-CN" sz="5062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Rectangle 19"/>
          <p:cNvSpPr>
            <a:spLocks noChangeArrowheads="1"/>
          </p:cNvSpPr>
          <p:nvPr/>
        </p:nvSpPr>
        <p:spPr bwMode="auto">
          <a:xfrm>
            <a:off x="2231597" y="5281956"/>
            <a:ext cx="8395558" cy="259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8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 By </a:t>
            </a:r>
            <a:r>
              <a:rPr lang="en-US" altLang="zh-CN" sz="1687" dirty="0" smtClean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Kevin</a:t>
            </a:r>
            <a:r>
              <a:rPr lang="zh-CN" altLang="en-US" sz="1687" dirty="0" smtClean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刘匠</a:t>
            </a:r>
            <a:endParaRPr lang="en-US" altLang="zh-CN" sz="1476" dirty="0">
              <a:solidFill>
                <a:srgbClr val="B619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68735" y="6987757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55385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92905" y="1946089"/>
            <a:ext cx="4280976" cy="1794713"/>
            <a:chOff x="4042304" y="2115371"/>
            <a:chExt cx="4107392" cy="1721941"/>
          </a:xfrm>
        </p:grpSpPr>
        <p:sp>
          <p:nvSpPr>
            <p:cNvPr id="6" name="Freeform 1206"/>
            <p:cNvSpPr/>
            <p:nvPr/>
          </p:nvSpPr>
          <p:spPr bwMode="auto">
            <a:xfrm>
              <a:off x="4042304" y="2257433"/>
              <a:ext cx="1264768" cy="1579236"/>
            </a:xfrm>
            <a:custGeom>
              <a:avLst/>
              <a:gdLst>
                <a:gd name="T0" fmla="*/ 153 w 313"/>
                <a:gd name="T1" fmla="*/ 0 h 389"/>
                <a:gd name="T2" fmla="*/ 78 w 313"/>
                <a:gd name="T3" fmla="*/ 12 h 389"/>
                <a:gd name="T4" fmla="*/ 30 w 313"/>
                <a:gd name="T5" fmla="*/ 42 h 389"/>
                <a:gd name="T6" fmla="*/ 6 w 313"/>
                <a:gd name="T7" fmla="*/ 82 h 389"/>
                <a:gd name="T8" fmla="*/ 1 w 313"/>
                <a:gd name="T9" fmla="*/ 124 h 389"/>
                <a:gd name="T10" fmla="*/ 3 w 313"/>
                <a:gd name="T11" fmla="*/ 144 h 389"/>
                <a:gd name="T12" fmla="*/ 9 w 313"/>
                <a:gd name="T13" fmla="*/ 161 h 389"/>
                <a:gd name="T14" fmla="*/ 127 w 313"/>
                <a:gd name="T15" fmla="*/ 161 h 389"/>
                <a:gd name="T16" fmla="*/ 120 w 313"/>
                <a:gd name="T17" fmla="*/ 140 h 389"/>
                <a:gd name="T18" fmla="*/ 122 w 313"/>
                <a:gd name="T19" fmla="*/ 121 h 389"/>
                <a:gd name="T20" fmla="*/ 132 w 313"/>
                <a:gd name="T21" fmla="*/ 108 h 389"/>
                <a:gd name="T22" fmla="*/ 150 w 313"/>
                <a:gd name="T23" fmla="*/ 102 h 389"/>
                <a:gd name="T24" fmla="*/ 150 w 313"/>
                <a:gd name="T25" fmla="*/ 102 h 389"/>
                <a:gd name="T26" fmla="*/ 171 w 313"/>
                <a:gd name="T27" fmla="*/ 107 h 389"/>
                <a:gd name="T28" fmla="*/ 182 w 313"/>
                <a:gd name="T29" fmla="*/ 120 h 389"/>
                <a:gd name="T30" fmla="*/ 182 w 313"/>
                <a:gd name="T31" fmla="*/ 138 h 389"/>
                <a:gd name="T32" fmla="*/ 175 w 313"/>
                <a:gd name="T33" fmla="*/ 157 h 389"/>
                <a:gd name="T34" fmla="*/ 143 w 313"/>
                <a:gd name="T35" fmla="*/ 197 h 389"/>
                <a:gd name="T36" fmla="*/ 102 w 313"/>
                <a:gd name="T37" fmla="*/ 238 h 389"/>
                <a:gd name="T38" fmla="*/ 57 w 313"/>
                <a:gd name="T39" fmla="*/ 276 h 389"/>
                <a:gd name="T40" fmla="*/ 16 w 313"/>
                <a:gd name="T41" fmla="*/ 311 h 389"/>
                <a:gd name="T42" fmla="*/ 19 w 313"/>
                <a:gd name="T43" fmla="*/ 389 h 389"/>
                <a:gd name="T44" fmla="*/ 313 w 313"/>
                <a:gd name="T45" fmla="*/ 389 h 389"/>
                <a:gd name="T46" fmla="*/ 313 w 313"/>
                <a:gd name="T47" fmla="*/ 373 h 389"/>
                <a:gd name="T48" fmla="*/ 215 w 313"/>
                <a:gd name="T49" fmla="*/ 294 h 389"/>
                <a:gd name="T50" fmla="*/ 210 w 313"/>
                <a:gd name="T51" fmla="*/ 285 h 389"/>
                <a:gd name="T52" fmla="*/ 184 w 313"/>
                <a:gd name="T53" fmla="*/ 195 h 389"/>
                <a:gd name="T54" fmla="*/ 272 w 313"/>
                <a:gd name="T55" fmla="*/ 29 h 389"/>
                <a:gd name="T56" fmla="*/ 266 w 313"/>
                <a:gd name="T57" fmla="*/ 25 h 389"/>
                <a:gd name="T58" fmla="*/ 220 w 313"/>
                <a:gd name="T59" fmla="*/ 7 h 389"/>
                <a:gd name="T60" fmla="*/ 154 w 313"/>
                <a:gd name="T61" fmla="*/ 0 h 389"/>
                <a:gd name="T62" fmla="*/ 153 w 313"/>
                <a:gd name="T63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3" h="389">
                  <a:moveTo>
                    <a:pt x="153" y="0"/>
                  </a:moveTo>
                  <a:cubicBezTo>
                    <a:pt x="123" y="0"/>
                    <a:pt x="98" y="4"/>
                    <a:pt x="78" y="12"/>
                  </a:cubicBezTo>
                  <a:cubicBezTo>
                    <a:pt x="58" y="19"/>
                    <a:pt x="42" y="30"/>
                    <a:pt x="30" y="42"/>
                  </a:cubicBezTo>
                  <a:cubicBezTo>
                    <a:pt x="19" y="54"/>
                    <a:pt x="11" y="67"/>
                    <a:pt x="6" y="82"/>
                  </a:cubicBezTo>
                  <a:cubicBezTo>
                    <a:pt x="2" y="97"/>
                    <a:pt x="0" y="111"/>
                    <a:pt x="1" y="124"/>
                  </a:cubicBezTo>
                  <a:cubicBezTo>
                    <a:pt x="1" y="131"/>
                    <a:pt x="2" y="138"/>
                    <a:pt x="3" y="144"/>
                  </a:cubicBezTo>
                  <a:cubicBezTo>
                    <a:pt x="5" y="150"/>
                    <a:pt x="6" y="156"/>
                    <a:pt x="9" y="161"/>
                  </a:cubicBezTo>
                  <a:cubicBezTo>
                    <a:pt x="127" y="161"/>
                    <a:pt x="127" y="161"/>
                    <a:pt x="127" y="161"/>
                  </a:cubicBezTo>
                  <a:cubicBezTo>
                    <a:pt x="123" y="154"/>
                    <a:pt x="121" y="147"/>
                    <a:pt x="120" y="140"/>
                  </a:cubicBezTo>
                  <a:cubicBezTo>
                    <a:pt x="119" y="133"/>
                    <a:pt x="120" y="127"/>
                    <a:pt x="122" y="121"/>
                  </a:cubicBezTo>
                  <a:cubicBezTo>
                    <a:pt x="124" y="116"/>
                    <a:pt x="127" y="111"/>
                    <a:pt x="132" y="108"/>
                  </a:cubicBezTo>
                  <a:cubicBezTo>
                    <a:pt x="136" y="104"/>
                    <a:pt x="142" y="102"/>
                    <a:pt x="150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9" y="102"/>
                    <a:pt x="166" y="104"/>
                    <a:pt x="171" y="107"/>
                  </a:cubicBezTo>
                  <a:cubicBezTo>
                    <a:pt x="176" y="111"/>
                    <a:pt x="180" y="115"/>
                    <a:pt x="182" y="120"/>
                  </a:cubicBezTo>
                  <a:cubicBezTo>
                    <a:pt x="183" y="126"/>
                    <a:pt x="183" y="132"/>
                    <a:pt x="182" y="138"/>
                  </a:cubicBezTo>
                  <a:cubicBezTo>
                    <a:pt x="181" y="145"/>
                    <a:pt x="179" y="151"/>
                    <a:pt x="175" y="157"/>
                  </a:cubicBezTo>
                  <a:cubicBezTo>
                    <a:pt x="167" y="170"/>
                    <a:pt x="156" y="184"/>
                    <a:pt x="143" y="197"/>
                  </a:cubicBezTo>
                  <a:cubicBezTo>
                    <a:pt x="130" y="211"/>
                    <a:pt x="116" y="225"/>
                    <a:pt x="102" y="238"/>
                  </a:cubicBezTo>
                  <a:cubicBezTo>
                    <a:pt x="87" y="251"/>
                    <a:pt x="72" y="264"/>
                    <a:pt x="57" y="276"/>
                  </a:cubicBezTo>
                  <a:cubicBezTo>
                    <a:pt x="42" y="288"/>
                    <a:pt x="28" y="300"/>
                    <a:pt x="16" y="311"/>
                  </a:cubicBezTo>
                  <a:cubicBezTo>
                    <a:pt x="19" y="389"/>
                    <a:pt x="19" y="389"/>
                    <a:pt x="19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13" y="373"/>
                    <a:pt x="313" y="373"/>
                    <a:pt x="313" y="373"/>
                  </a:cubicBezTo>
                  <a:cubicBezTo>
                    <a:pt x="272" y="356"/>
                    <a:pt x="238" y="329"/>
                    <a:pt x="215" y="294"/>
                  </a:cubicBezTo>
                  <a:cubicBezTo>
                    <a:pt x="215" y="294"/>
                    <a:pt x="211" y="287"/>
                    <a:pt x="210" y="285"/>
                  </a:cubicBezTo>
                  <a:cubicBezTo>
                    <a:pt x="194" y="258"/>
                    <a:pt x="185" y="228"/>
                    <a:pt x="184" y="195"/>
                  </a:cubicBezTo>
                  <a:cubicBezTo>
                    <a:pt x="183" y="128"/>
                    <a:pt x="217" y="67"/>
                    <a:pt x="272" y="29"/>
                  </a:cubicBezTo>
                  <a:cubicBezTo>
                    <a:pt x="270" y="28"/>
                    <a:pt x="268" y="27"/>
                    <a:pt x="266" y="25"/>
                  </a:cubicBezTo>
                  <a:cubicBezTo>
                    <a:pt x="253" y="18"/>
                    <a:pt x="238" y="12"/>
                    <a:pt x="220" y="7"/>
                  </a:cubicBezTo>
                  <a:cubicBezTo>
                    <a:pt x="202" y="2"/>
                    <a:pt x="180" y="0"/>
                    <a:pt x="154" y="0"/>
                  </a:cubicBezTo>
                  <a:cubicBezTo>
                    <a:pt x="154" y="0"/>
                    <a:pt x="153" y="0"/>
                    <a:pt x="153" y="0"/>
                  </a:cubicBezTo>
                </a:path>
              </a:pathLst>
            </a:cu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1207"/>
            <p:cNvSpPr/>
            <p:nvPr/>
          </p:nvSpPr>
          <p:spPr bwMode="auto">
            <a:xfrm>
              <a:off x="6355298" y="2269846"/>
              <a:ext cx="638590" cy="1562685"/>
            </a:xfrm>
            <a:custGeom>
              <a:avLst/>
              <a:gdLst>
                <a:gd name="T0" fmla="*/ 158 w 158"/>
                <a:gd name="T1" fmla="*/ 0 h 385"/>
                <a:gd name="T2" fmla="*/ 42 w 158"/>
                <a:gd name="T3" fmla="*/ 0 h 385"/>
                <a:gd name="T4" fmla="*/ 35 w 158"/>
                <a:gd name="T5" fmla="*/ 17 h 385"/>
                <a:gd name="T6" fmla="*/ 20 w 158"/>
                <a:gd name="T7" fmla="*/ 33 h 385"/>
                <a:gd name="T8" fmla="*/ 1 w 158"/>
                <a:gd name="T9" fmla="*/ 46 h 385"/>
                <a:gd name="T10" fmla="*/ 0 w 158"/>
                <a:gd name="T11" fmla="*/ 46 h 385"/>
                <a:gd name="T12" fmla="*/ 59 w 158"/>
                <a:gd name="T13" fmla="*/ 186 h 385"/>
                <a:gd name="T14" fmla="*/ 23 w 158"/>
                <a:gd name="T15" fmla="*/ 298 h 385"/>
                <a:gd name="T16" fmla="*/ 23 w 158"/>
                <a:gd name="T17" fmla="*/ 385 h 385"/>
                <a:gd name="T18" fmla="*/ 158 w 158"/>
                <a:gd name="T19" fmla="*/ 385 h 385"/>
                <a:gd name="T20" fmla="*/ 158 w 158"/>
                <a:gd name="T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" h="385">
                  <a:moveTo>
                    <a:pt x="15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1" y="5"/>
                    <a:pt x="39" y="11"/>
                    <a:pt x="35" y="17"/>
                  </a:cubicBezTo>
                  <a:cubicBezTo>
                    <a:pt x="31" y="23"/>
                    <a:pt x="26" y="28"/>
                    <a:pt x="20" y="33"/>
                  </a:cubicBezTo>
                  <a:cubicBezTo>
                    <a:pt x="14" y="38"/>
                    <a:pt x="8" y="42"/>
                    <a:pt x="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7" y="83"/>
                    <a:pt x="59" y="132"/>
                    <a:pt x="59" y="186"/>
                  </a:cubicBezTo>
                  <a:cubicBezTo>
                    <a:pt x="59" y="228"/>
                    <a:pt x="46" y="266"/>
                    <a:pt x="23" y="298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158" y="385"/>
                    <a:pt x="158" y="385"/>
                    <a:pt x="158" y="385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1208"/>
            <p:cNvSpPr/>
            <p:nvPr/>
          </p:nvSpPr>
          <p:spPr bwMode="auto">
            <a:xfrm>
              <a:off x="7025611" y="2269846"/>
              <a:ext cx="1124085" cy="1562685"/>
            </a:xfrm>
            <a:custGeom>
              <a:avLst/>
              <a:gdLst>
                <a:gd name="T0" fmla="*/ 0 w 815"/>
                <a:gd name="T1" fmla="*/ 0 h 1133"/>
                <a:gd name="T2" fmla="*/ 0 w 815"/>
                <a:gd name="T3" fmla="*/ 315 h 1133"/>
                <a:gd name="T4" fmla="*/ 287 w 815"/>
                <a:gd name="T5" fmla="*/ 315 h 1133"/>
                <a:gd name="T6" fmla="*/ 18 w 815"/>
                <a:gd name="T7" fmla="*/ 1133 h 1133"/>
                <a:gd name="T8" fmla="*/ 431 w 815"/>
                <a:gd name="T9" fmla="*/ 1133 h 1133"/>
                <a:gd name="T10" fmla="*/ 815 w 815"/>
                <a:gd name="T11" fmla="*/ 0 h 1133"/>
                <a:gd name="T12" fmla="*/ 0 w 815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5" h="1133">
                  <a:moveTo>
                    <a:pt x="0" y="0"/>
                  </a:moveTo>
                  <a:lnTo>
                    <a:pt x="0" y="315"/>
                  </a:lnTo>
                  <a:lnTo>
                    <a:pt x="287" y="315"/>
                  </a:lnTo>
                  <a:lnTo>
                    <a:pt x="18" y="1133"/>
                  </a:lnTo>
                  <a:lnTo>
                    <a:pt x="431" y="1133"/>
                  </a:lnTo>
                  <a:lnTo>
                    <a:pt x="8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6262">
                <a:alpha val="5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209"/>
            <p:cNvSpPr/>
            <p:nvPr/>
          </p:nvSpPr>
          <p:spPr bwMode="auto">
            <a:xfrm>
              <a:off x="7025611" y="2269846"/>
              <a:ext cx="1124085" cy="1562685"/>
            </a:xfrm>
            <a:custGeom>
              <a:avLst/>
              <a:gdLst>
                <a:gd name="T0" fmla="*/ 0 w 815"/>
                <a:gd name="T1" fmla="*/ 0 h 1133"/>
                <a:gd name="T2" fmla="*/ 0 w 815"/>
                <a:gd name="T3" fmla="*/ 315 h 1133"/>
                <a:gd name="T4" fmla="*/ 287 w 815"/>
                <a:gd name="T5" fmla="*/ 315 h 1133"/>
                <a:gd name="T6" fmla="*/ 18 w 815"/>
                <a:gd name="T7" fmla="*/ 1133 h 1133"/>
                <a:gd name="T8" fmla="*/ 431 w 815"/>
                <a:gd name="T9" fmla="*/ 1133 h 1133"/>
                <a:gd name="T10" fmla="*/ 815 w 815"/>
                <a:gd name="T11" fmla="*/ 0 h 1133"/>
                <a:gd name="T12" fmla="*/ 0 w 815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5" h="1133">
                  <a:moveTo>
                    <a:pt x="0" y="0"/>
                  </a:moveTo>
                  <a:lnTo>
                    <a:pt x="0" y="315"/>
                  </a:lnTo>
                  <a:lnTo>
                    <a:pt x="287" y="315"/>
                  </a:lnTo>
                  <a:lnTo>
                    <a:pt x="18" y="1133"/>
                  </a:lnTo>
                  <a:lnTo>
                    <a:pt x="431" y="1133"/>
                  </a:lnTo>
                  <a:lnTo>
                    <a:pt x="815" y="0"/>
                  </a:lnTo>
                  <a:lnTo>
                    <a:pt x="0" y="0"/>
                  </a:lnTo>
                </a:path>
              </a:pathLst>
            </a:cu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1210"/>
            <p:cNvSpPr>
              <a:spLocks noChangeArrowheads="1"/>
            </p:cNvSpPr>
            <p:nvPr/>
          </p:nvSpPr>
          <p:spPr bwMode="auto">
            <a:xfrm>
              <a:off x="4838128" y="2213297"/>
              <a:ext cx="1714402" cy="1623372"/>
            </a:xfrm>
            <a:prstGeom prst="ellipse">
              <a:avLst/>
            </a:prstGeom>
            <a:solidFill>
              <a:srgbClr val="2F171D">
                <a:alpha val="8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211"/>
            <p:cNvSpPr/>
            <p:nvPr/>
          </p:nvSpPr>
          <p:spPr bwMode="auto">
            <a:xfrm>
              <a:off x="4087930" y="2168425"/>
              <a:ext cx="1208219" cy="1668887"/>
            </a:xfrm>
            <a:custGeom>
              <a:avLst/>
              <a:gdLst>
                <a:gd name="T0" fmla="*/ 202 w 299"/>
                <a:gd name="T1" fmla="*/ 305 h 411"/>
                <a:gd name="T2" fmla="*/ 197 w 299"/>
                <a:gd name="T3" fmla="*/ 296 h 411"/>
                <a:gd name="T4" fmla="*/ 174 w 299"/>
                <a:gd name="T5" fmla="*/ 199 h 411"/>
                <a:gd name="T6" fmla="*/ 260 w 299"/>
                <a:gd name="T7" fmla="*/ 29 h 411"/>
                <a:gd name="T8" fmla="*/ 254 w 299"/>
                <a:gd name="T9" fmla="*/ 25 h 411"/>
                <a:gd name="T10" fmla="*/ 211 w 299"/>
                <a:gd name="T11" fmla="*/ 7 h 411"/>
                <a:gd name="T12" fmla="*/ 149 w 299"/>
                <a:gd name="T13" fmla="*/ 0 h 411"/>
                <a:gd name="T14" fmla="*/ 78 w 299"/>
                <a:gd name="T15" fmla="*/ 11 h 411"/>
                <a:gd name="T16" fmla="*/ 32 w 299"/>
                <a:gd name="T17" fmla="*/ 42 h 411"/>
                <a:gd name="T18" fmla="*/ 7 w 299"/>
                <a:gd name="T19" fmla="*/ 83 h 411"/>
                <a:gd name="T20" fmla="*/ 0 w 299"/>
                <a:gd name="T21" fmla="*/ 126 h 411"/>
                <a:gd name="T22" fmla="*/ 2 w 299"/>
                <a:gd name="T23" fmla="*/ 146 h 411"/>
                <a:gd name="T24" fmla="*/ 6 w 299"/>
                <a:gd name="T25" fmla="*/ 164 h 411"/>
                <a:gd name="T26" fmla="*/ 120 w 299"/>
                <a:gd name="T27" fmla="*/ 164 h 411"/>
                <a:gd name="T28" fmla="*/ 113 w 299"/>
                <a:gd name="T29" fmla="*/ 142 h 411"/>
                <a:gd name="T30" fmla="*/ 116 w 299"/>
                <a:gd name="T31" fmla="*/ 122 h 411"/>
                <a:gd name="T32" fmla="*/ 126 w 299"/>
                <a:gd name="T33" fmla="*/ 108 h 411"/>
                <a:gd name="T34" fmla="*/ 143 w 299"/>
                <a:gd name="T35" fmla="*/ 103 h 411"/>
                <a:gd name="T36" fmla="*/ 163 w 299"/>
                <a:gd name="T37" fmla="*/ 108 h 411"/>
                <a:gd name="T38" fmla="*/ 173 w 299"/>
                <a:gd name="T39" fmla="*/ 122 h 411"/>
                <a:gd name="T40" fmla="*/ 173 w 299"/>
                <a:gd name="T41" fmla="*/ 140 h 411"/>
                <a:gd name="T42" fmla="*/ 166 w 299"/>
                <a:gd name="T43" fmla="*/ 159 h 411"/>
                <a:gd name="T44" fmla="*/ 134 w 299"/>
                <a:gd name="T45" fmla="*/ 202 h 411"/>
                <a:gd name="T46" fmla="*/ 93 w 299"/>
                <a:gd name="T47" fmla="*/ 245 h 411"/>
                <a:gd name="T48" fmla="*/ 47 w 299"/>
                <a:gd name="T49" fmla="*/ 286 h 411"/>
                <a:gd name="T50" fmla="*/ 5 w 299"/>
                <a:gd name="T51" fmla="*/ 324 h 411"/>
                <a:gd name="T52" fmla="*/ 5 w 299"/>
                <a:gd name="T53" fmla="*/ 411 h 411"/>
                <a:gd name="T54" fmla="*/ 299 w 299"/>
                <a:gd name="T55" fmla="*/ 411 h 411"/>
                <a:gd name="T56" fmla="*/ 299 w 299"/>
                <a:gd name="T57" fmla="*/ 393 h 411"/>
                <a:gd name="T58" fmla="*/ 202 w 299"/>
                <a:gd name="T59" fmla="*/ 305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411">
                  <a:moveTo>
                    <a:pt x="202" y="305"/>
                  </a:moveTo>
                  <a:cubicBezTo>
                    <a:pt x="202" y="305"/>
                    <a:pt x="199" y="298"/>
                    <a:pt x="197" y="296"/>
                  </a:cubicBezTo>
                  <a:cubicBezTo>
                    <a:pt x="182" y="267"/>
                    <a:pt x="174" y="234"/>
                    <a:pt x="174" y="199"/>
                  </a:cubicBezTo>
                  <a:cubicBezTo>
                    <a:pt x="174" y="129"/>
                    <a:pt x="208" y="67"/>
                    <a:pt x="260" y="29"/>
                  </a:cubicBezTo>
                  <a:cubicBezTo>
                    <a:pt x="258" y="27"/>
                    <a:pt x="256" y="26"/>
                    <a:pt x="254" y="25"/>
                  </a:cubicBezTo>
                  <a:cubicBezTo>
                    <a:pt x="243" y="17"/>
                    <a:pt x="229" y="11"/>
                    <a:pt x="211" y="7"/>
                  </a:cubicBezTo>
                  <a:cubicBezTo>
                    <a:pt x="194" y="2"/>
                    <a:pt x="174" y="0"/>
                    <a:pt x="149" y="0"/>
                  </a:cubicBezTo>
                  <a:cubicBezTo>
                    <a:pt x="121" y="0"/>
                    <a:pt x="97" y="4"/>
                    <a:pt x="78" y="11"/>
                  </a:cubicBezTo>
                  <a:cubicBezTo>
                    <a:pt x="59" y="19"/>
                    <a:pt x="43" y="29"/>
                    <a:pt x="32" y="42"/>
                  </a:cubicBezTo>
                  <a:cubicBezTo>
                    <a:pt x="20" y="54"/>
                    <a:pt x="12" y="68"/>
                    <a:pt x="7" y="83"/>
                  </a:cubicBezTo>
                  <a:cubicBezTo>
                    <a:pt x="3" y="98"/>
                    <a:pt x="0" y="112"/>
                    <a:pt x="0" y="126"/>
                  </a:cubicBezTo>
                  <a:cubicBezTo>
                    <a:pt x="0" y="133"/>
                    <a:pt x="1" y="140"/>
                    <a:pt x="2" y="146"/>
                  </a:cubicBezTo>
                  <a:cubicBezTo>
                    <a:pt x="3" y="153"/>
                    <a:pt x="4" y="159"/>
                    <a:pt x="6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16" y="157"/>
                    <a:pt x="114" y="149"/>
                    <a:pt x="113" y="142"/>
                  </a:cubicBezTo>
                  <a:cubicBezTo>
                    <a:pt x="113" y="135"/>
                    <a:pt x="114" y="128"/>
                    <a:pt x="116" y="122"/>
                  </a:cubicBezTo>
                  <a:cubicBezTo>
                    <a:pt x="118" y="117"/>
                    <a:pt x="121" y="112"/>
                    <a:pt x="126" y="108"/>
                  </a:cubicBezTo>
                  <a:cubicBezTo>
                    <a:pt x="130" y="105"/>
                    <a:pt x="136" y="103"/>
                    <a:pt x="143" y="103"/>
                  </a:cubicBezTo>
                  <a:cubicBezTo>
                    <a:pt x="152" y="103"/>
                    <a:pt x="158" y="105"/>
                    <a:pt x="163" y="108"/>
                  </a:cubicBezTo>
                  <a:cubicBezTo>
                    <a:pt x="168" y="112"/>
                    <a:pt x="172" y="116"/>
                    <a:pt x="173" y="122"/>
                  </a:cubicBezTo>
                  <a:cubicBezTo>
                    <a:pt x="175" y="127"/>
                    <a:pt x="175" y="133"/>
                    <a:pt x="173" y="140"/>
                  </a:cubicBezTo>
                  <a:cubicBezTo>
                    <a:pt x="172" y="147"/>
                    <a:pt x="170" y="153"/>
                    <a:pt x="166" y="159"/>
                  </a:cubicBezTo>
                  <a:cubicBezTo>
                    <a:pt x="158" y="173"/>
                    <a:pt x="148" y="187"/>
                    <a:pt x="134" y="202"/>
                  </a:cubicBezTo>
                  <a:cubicBezTo>
                    <a:pt x="121" y="217"/>
                    <a:pt x="107" y="231"/>
                    <a:pt x="93" y="245"/>
                  </a:cubicBezTo>
                  <a:cubicBezTo>
                    <a:pt x="78" y="259"/>
                    <a:pt x="63" y="273"/>
                    <a:pt x="47" y="286"/>
                  </a:cubicBezTo>
                  <a:cubicBezTo>
                    <a:pt x="32" y="300"/>
                    <a:pt x="18" y="312"/>
                    <a:pt x="5" y="324"/>
                  </a:cubicBezTo>
                  <a:cubicBezTo>
                    <a:pt x="5" y="411"/>
                    <a:pt x="5" y="411"/>
                    <a:pt x="5" y="411"/>
                  </a:cubicBezTo>
                  <a:cubicBezTo>
                    <a:pt x="299" y="411"/>
                    <a:pt x="299" y="411"/>
                    <a:pt x="299" y="411"/>
                  </a:cubicBezTo>
                  <a:cubicBezTo>
                    <a:pt x="299" y="393"/>
                    <a:pt x="299" y="393"/>
                    <a:pt x="299" y="393"/>
                  </a:cubicBezTo>
                  <a:cubicBezTo>
                    <a:pt x="259" y="374"/>
                    <a:pt x="225" y="344"/>
                    <a:pt x="202" y="305"/>
                  </a:cubicBezTo>
                  <a:close/>
                </a:path>
              </a:pathLst>
            </a:cu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212"/>
            <p:cNvSpPr/>
            <p:nvPr/>
          </p:nvSpPr>
          <p:spPr bwMode="auto">
            <a:xfrm>
              <a:off x="6355298" y="2176058"/>
              <a:ext cx="638590" cy="1656474"/>
            </a:xfrm>
            <a:custGeom>
              <a:avLst/>
              <a:gdLst>
                <a:gd name="T0" fmla="*/ 42 w 158"/>
                <a:gd name="T1" fmla="*/ 0 h 408"/>
                <a:gd name="T2" fmla="*/ 35 w 158"/>
                <a:gd name="T3" fmla="*/ 19 h 408"/>
                <a:gd name="T4" fmla="*/ 20 w 158"/>
                <a:gd name="T5" fmla="*/ 35 h 408"/>
                <a:gd name="T6" fmla="*/ 1 w 158"/>
                <a:gd name="T7" fmla="*/ 49 h 408"/>
                <a:gd name="T8" fmla="*/ 0 w 158"/>
                <a:gd name="T9" fmla="*/ 50 h 408"/>
                <a:gd name="T10" fmla="*/ 59 w 158"/>
                <a:gd name="T11" fmla="*/ 197 h 408"/>
                <a:gd name="T12" fmla="*/ 23 w 158"/>
                <a:gd name="T13" fmla="*/ 316 h 408"/>
                <a:gd name="T14" fmla="*/ 23 w 158"/>
                <a:gd name="T15" fmla="*/ 408 h 408"/>
                <a:gd name="T16" fmla="*/ 158 w 158"/>
                <a:gd name="T17" fmla="*/ 408 h 408"/>
                <a:gd name="T18" fmla="*/ 158 w 158"/>
                <a:gd name="T19" fmla="*/ 0 h 408"/>
                <a:gd name="T20" fmla="*/ 42 w 158"/>
                <a:gd name="T2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" h="408">
                  <a:moveTo>
                    <a:pt x="42" y="0"/>
                  </a:moveTo>
                  <a:cubicBezTo>
                    <a:pt x="41" y="6"/>
                    <a:pt x="39" y="12"/>
                    <a:pt x="35" y="19"/>
                  </a:cubicBezTo>
                  <a:cubicBezTo>
                    <a:pt x="31" y="25"/>
                    <a:pt x="26" y="30"/>
                    <a:pt x="20" y="35"/>
                  </a:cubicBezTo>
                  <a:cubicBezTo>
                    <a:pt x="14" y="41"/>
                    <a:pt x="8" y="45"/>
                    <a:pt x="1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7" y="88"/>
                    <a:pt x="59" y="140"/>
                    <a:pt x="59" y="197"/>
                  </a:cubicBezTo>
                  <a:cubicBezTo>
                    <a:pt x="59" y="241"/>
                    <a:pt x="46" y="282"/>
                    <a:pt x="23" y="316"/>
                  </a:cubicBezTo>
                  <a:cubicBezTo>
                    <a:pt x="23" y="408"/>
                    <a:pt x="23" y="408"/>
                    <a:pt x="23" y="408"/>
                  </a:cubicBezTo>
                  <a:cubicBezTo>
                    <a:pt x="158" y="408"/>
                    <a:pt x="158" y="408"/>
                    <a:pt x="158" y="408"/>
                  </a:cubicBezTo>
                  <a:cubicBezTo>
                    <a:pt x="158" y="0"/>
                    <a:pt x="158" y="0"/>
                    <a:pt x="158" y="0"/>
                  </a:cubicBezTo>
                  <a:lnTo>
                    <a:pt x="42" y="0"/>
                  </a:lnTo>
                  <a:close/>
                </a:path>
              </a:pathLst>
            </a:cu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213"/>
            <p:cNvSpPr/>
            <p:nvPr/>
          </p:nvSpPr>
          <p:spPr bwMode="auto">
            <a:xfrm>
              <a:off x="7025611" y="2176058"/>
              <a:ext cx="1067536" cy="1656474"/>
            </a:xfrm>
            <a:custGeom>
              <a:avLst/>
              <a:gdLst>
                <a:gd name="T0" fmla="*/ 18 w 774"/>
                <a:gd name="T1" fmla="*/ 1201 h 1201"/>
                <a:gd name="T2" fmla="*/ 279 w 774"/>
                <a:gd name="T3" fmla="*/ 321 h 1201"/>
                <a:gd name="T4" fmla="*/ 0 w 774"/>
                <a:gd name="T5" fmla="*/ 321 h 1201"/>
                <a:gd name="T6" fmla="*/ 0 w 774"/>
                <a:gd name="T7" fmla="*/ 0 h 1201"/>
                <a:gd name="T8" fmla="*/ 774 w 774"/>
                <a:gd name="T9" fmla="*/ 0 h 1201"/>
                <a:gd name="T10" fmla="*/ 428 w 774"/>
                <a:gd name="T11" fmla="*/ 1201 h 1201"/>
                <a:gd name="T12" fmla="*/ 18 w 774"/>
                <a:gd name="T13" fmla="*/ 1201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4" h="1201">
                  <a:moveTo>
                    <a:pt x="18" y="1201"/>
                  </a:moveTo>
                  <a:lnTo>
                    <a:pt x="279" y="321"/>
                  </a:lnTo>
                  <a:lnTo>
                    <a:pt x="0" y="321"/>
                  </a:lnTo>
                  <a:lnTo>
                    <a:pt x="0" y="0"/>
                  </a:lnTo>
                  <a:lnTo>
                    <a:pt x="774" y="0"/>
                  </a:lnTo>
                  <a:lnTo>
                    <a:pt x="428" y="1201"/>
                  </a:lnTo>
                  <a:lnTo>
                    <a:pt x="18" y="1201"/>
                  </a:lnTo>
                  <a:close/>
                </a:path>
              </a:pathLst>
            </a:cu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Oval 1214"/>
            <p:cNvSpPr>
              <a:spLocks noChangeArrowheads="1"/>
            </p:cNvSpPr>
            <p:nvPr/>
          </p:nvSpPr>
          <p:spPr bwMode="auto">
            <a:xfrm>
              <a:off x="4838128" y="2115371"/>
              <a:ext cx="1714402" cy="1721298"/>
            </a:xfrm>
            <a:prstGeom prst="ellipse">
              <a:avLst/>
            </a:prstGeom>
            <a:gradFill>
              <a:gsLst>
                <a:gs pos="100000">
                  <a:srgbClr val="B90F17"/>
                </a:gs>
                <a:gs pos="0">
                  <a:srgbClr val="D5111A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159539" y="2236745"/>
              <a:ext cx="3768098" cy="1555789"/>
              <a:chOff x="4371975" y="2024063"/>
              <a:chExt cx="4337050" cy="1790700"/>
            </a:xfrm>
            <a:solidFill>
              <a:srgbClr val="FDFBFA"/>
            </a:solidFill>
          </p:grpSpPr>
          <p:sp>
            <p:nvSpPr>
              <p:cNvPr id="16" name="Freeform 1216"/>
              <p:cNvSpPr/>
              <p:nvPr/>
            </p:nvSpPr>
            <p:spPr bwMode="auto">
              <a:xfrm>
                <a:off x="6880225" y="3005138"/>
                <a:ext cx="84137" cy="69850"/>
              </a:xfrm>
              <a:custGeom>
                <a:avLst/>
                <a:gdLst>
                  <a:gd name="T0" fmla="*/ 17 w 18"/>
                  <a:gd name="T1" fmla="*/ 2 h 15"/>
                  <a:gd name="T2" fmla="*/ 17 w 18"/>
                  <a:gd name="T3" fmla="*/ 1 h 15"/>
                  <a:gd name="T4" fmla="*/ 15 w 18"/>
                  <a:gd name="T5" fmla="*/ 0 h 15"/>
                  <a:gd name="T6" fmla="*/ 9 w 18"/>
                  <a:gd name="T7" fmla="*/ 8 h 15"/>
                  <a:gd name="T8" fmla="*/ 4 w 18"/>
                  <a:gd name="T9" fmla="*/ 10 h 15"/>
                  <a:gd name="T10" fmla="*/ 1 w 18"/>
                  <a:gd name="T11" fmla="*/ 11 h 15"/>
                  <a:gd name="T12" fmla="*/ 1 w 18"/>
                  <a:gd name="T13" fmla="*/ 11 h 15"/>
                  <a:gd name="T14" fmla="*/ 1 w 18"/>
                  <a:gd name="T15" fmla="*/ 11 h 15"/>
                  <a:gd name="T16" fmla="*/ 0 w 18"/>
                  <a:gd name="T17" fmla="*/ 12 h 15"/>
                  <a:gd name="T18" fmla="*/ 1 w 18"/>
                  <a:gd name="T19" fmla="*/ 14 h 15"/>
                  <a:gd name="T20" fmla="*/ 1 w 18"/>
                  <a:gd name="T21" fmla="*/ 15 h 15"/>
                  <a:gd name="T22" fmla="*/ 5 w 18"/>
                  <a:gd name="T23" fmla="*/ 15 h 15"/>
                  <a:gd name="T24" fmla="*/ 8 w 18"/>
                  <a:gd name="T25" fmla="*/ 13 h 15"/>
                  <a:gd name="T26" fmla="*/ 11 w 18"/>
                  <a:gd name="T27" fmla="*/ 11 h 15"/>
                  <a:gd name="T28" fmla="*/ 14 w 18"/>
                  <a:gd name="T29" fmla="*/ 9 h 15"/>
                  <a:gd name="T30" fmla="*/ 16 w 18"/>
                  <a:gd name="T31" fmla="*/ 5 h 15"/>
                  <a:gd name="T32" fmla="*/ 17 w 18"/>
                  <a:gd name="T3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5">
                    <a:moveTo>
                      <a:pt x="17" y="2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4" y="3"/>
                      <a:pt x="12" y="5"/>
                      <a:pt x="9" y="8"/>
                    </a:cubicBezTo>
                    <a:cubicBezTo>
                      <a:pt x="7" y="9"/>
                      <a:pt x="6" y="10"/>
                      <a:pt x="4" y="10"/>
                    </a:cubicBezTo>
                    <a:cubicBezTo>
                      <a:pt x="3" y="11"/>
                      <a:pt x="2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3" y="15"/>
                      <a:pt x="5" y="15"/>
                    </a:cubicBezTo>
                    <a:cubicBezTo>
                      <a:pt x="6" y="14"/>
                      <a:pt x="7" y="14"/>
                      <a:pt x="8" y="13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2" y="10"/>
                      <a:pt x="13" y="10"/>
                      <a:pt x="14" y="9"/>
                    </a:cubicBezTo>
                    <a:cubicBezTo>
                      <a:pt x="15" y="8"/>
                      <a:pt x="16" y="7"/>
                      <a:pt x="16" y="5"/>
                    </a:cubicBezTo>
                    <a:cubicBezTo>
                      <a:pt x="17" y="4"/>
                      <a:pt x="18" y="3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1217"/>
              <p:cNvSpPr/>
              <p:nvPr/>
            </p:nvSpPr>
            <p:spPr bwMode="auto">
              <a:xfrm>
                <a:off x="6875463" y="2982913"/>
                <a:ext cx="14287" cy="12700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3 h 3"/>
                  <a:gd name="T4" fmla="*/ 3 w 3"/>
                  <a:gd name="T5" fmla="*/ 1 h 3"/>
                  <a:gd name="T6" fmla="*/ 2 w 3"/>
                  <a:gd name="T7" fmla="*/ 1 h 3"/>
                  <a:gd name="T8" fmla="*/ 2 w 3"/>
                  <a:gd name="T9" fmla="*/ 0 h 3"/>
                  <a:gd name="T10" fmla="*/ 0 w 3"/>
                  <a:gd name="T11" fmla="*/ 1 h 3"/>
                  <a:gd name="T12" fmla="*/ 0 w 3"/>
                  <a:gd name="T13" fmla="*/ 2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1" y="3"/>
                      <a:pt x="2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 1218"/>
              <p:cNvSpPr/>
              <p:nvPr/>
            </p:nvSpPr>
            <p:spPr bwMode="auto">
              <a:xfrm>
                <a:off x="6921500" y="3048000"/>
                <a:ext cx="28575" cy="23813"/>
              </a:xfrm>
              <a:custGeom>
                <a:avLst/>
                <a:gdLst>
                  <a:gd name="T0" fmla="*/ 3 w 6"/>
                  <a:gd name="T1" fmla="*/ 2 h 5"/>
                  <a:gd name="T2" fmla="*/ 0 w 6"/>
                  <a:gd name="T3" fmla="*/ 4 h 5"/>
                  <a:gd name="T4" fmla="*/ 4 w 6"/>
                  <a:gd name="T5" fmla="*/ 5 h 5"/>
                  <a:gd name="T6" fmla="*/ 5 w 6"/>
                  <a:gd name="T7" fmla="*/ 0 h 5"/>
                  <a:gd name="T8" fmla="*/ 3 w 6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2"/>
                    </a:moveTo>
                    <a:cubicBezTo>
                      <a:pt x="2" y="3"/>
                      <a:pt x="1" y="4"/>
                      <a:pt x="0" y="4"/>
                    </a:cubicBezTo>
                    <a:cubicBezTo>
                      <a:pt x="1" y="5"/>
                      <a:pt x="2" y="5"/>
                      <a:pt x="4" y="5"/>
                    </a:cubicBezTo>
                    <a:cubicBezTo>
                      <a:pt x="5" y="3"/>
                      <a:pt x="6" y="1"/>
                      <a:pt x="5" y="0"/>
                    </a:cubicBezTo>
                    <a:cubicBezTo>
                      <a:pt x="5" y="1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Freeform 1219"/>
              <p:cNvSpPr/>
              <p:nvPr/>
            </p:nvSpPr>
            <p:spPr bwMode="auto">
              <a:xfrm>
                <a:off x="6889750" y="2814638"/>
                <a:ext cx="82550" cy="79375"/>
              </a:xfrm>
              <a:custGeom>
                <a:avLst/>
                <a:gdLst>
                  <a:gd name="T0" fmla="*/ 8 w 18"/>
                  <a:gd name="T1" fmla="*/ 16 h 17"/>
                  <a:gd name="T2" fmla="*/ 12 w 18"/>
                  <a:gd name="T3" fmla="*/ 13 h 17"/>
                  <a:gd name="T4" fmla="*/ 18 w 18"/>
                  <a:gd name="T5" fmla="*/ 6 h 17"/>
                  <a:gd name="T6" fmla="*/ 16 w 18"/>
                  <a:gd name="T7" fmla="*/ 4 h 17"/>
                  <a:gd name="T8" fmla="*/ 7 w 18"/>
                  <a:gd name="T9" fmla="*/ 1 h 17"/>
                  <a:gd name="T10" fmla="*/ 6 w 18"/>
                  <a:gd name="T11" fmla="*/ 1 h 17"/>
                  <a:gd name="T12" fmla="*/ 6 w 18"/>
                  <a:gd name="T13" fmla="*/ 2 h 17"/>
                  <a:gd name="T14" fmla="*/ 6 w 18"/>
                  <a:gd name="T15" fmla="*/ 2 h 17"/>
                  <a:gd name="T16" fmla="*/ 5 w 18"/>
                  <a:gd name="T17" fmla="*/ 4 h 17"/>
                  <a:gd name="T18" fmla="*/ 3 w 18"/>
                  <a:gd name="T19" fmla="*/ 4 h 17"/>
                  <a:gd name="T20" fmla="*/ 2 w 18"/>
                  <a:gd name="T21" fmla="*/ 5 h 17"/>
                  <a:gd name="T22" fmla="*/ 4 w 18"/>
                  <a:gd name="T23" fmla="*/ 15 h 17"/>
                  <a:gd name="T24" fmla="*/ 4 w 18"/>
                  <a:gd name="T25" fmla="*/ 17 h 17"/>
                  <a:gd name="T26" fmla="*/ 8 w 18"/>
                  <a:gd name="T2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7">
                    <a:moveTo>
                      <a:pt x="8" y="16"/>
                    </a:moveTo>
                    <a:cubicBezTo>
                      <a:pt x="9" y="15"/>
                      <a:pt x="11" y="15"/>
                      <a:pt x="12" y="13"/>
                    </a:cubicBezTo>
                    <a:cubicBezTo>
                      <a:pt x="16" y="11"/>
                      <a:pt x="18" y="9"/>
                      <a:pt x="18" y="6"/>
                    </a:cubicBezTo>
                    <a:cubicBezTo>
                      <a:pt x="18" y="6"/>
                      <a:pt x="17" y="5"/>
                      <a:pt x="16" y="4"/>
                    </a:cubicBezTo>
                    <a:cubicBezTo>
                      <a:pt x="13" y="1"/>
                      <a:pt x="9" y="0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6" y="3"/>
                      <a:pt x="5" y="4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8"/>
                      <a:pt x="1" y="11"/>
                      <a:pt x="4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6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1220"/>
              <p:cNvSpPr/>
              <p:nvPr/>
            </p:nvSpPr>
            <p:spPr bwMode="auto">
              <a:xfrm>
                <a:off x="6907213" y="2846388"/>
                <a:ext cx="84137" cy="65088"/>
              </a:xfrm>
              <a:custGeom>
                <a:avLst/>
                <a:gdLst>
                  <a:gd name="T0" fmla="*/ 17 w 18"/>
                  <a:gd name="T1" fmla="*/ 1 h 14"/>
                  <a:gd name="T2" fmla="*/ 17 w 18"/>
                  <a:gd name="T3" fmla="*/ 0 h 14"/>
                  <a:gd name="T4" fmla="*/ 15 w 18"/>
                  <a:gd name="T5" fmla="*/ 0 h 14"/>
                  <a:gd name="T6" fmla="*/ 9 w 18"/>
                  <a:gd name="T7" fmla="*/ 7 h 14"/>
                  <a:gd name="T8" fmla="*/ 4 w 18"/>
                  <a:gd name="T9" fmla="*/ 9 h 14"/>
                  <a:gd name="T10" fmla="*/ 1 w 18"/>
                  <a:gd name="T11" fmla="*/ 10 h 14"/>
                  <a:gd name="T12" fmla="*/ 1 w 18"/>
                  <a:gd name="T13" fmla="*/ 10 h 14"/>
                  <a:gd name="T14" fmla="*/ 1 w 18"/>
                  <a:gd name="T15" fmla="*/ 10 h 14"/>
                  <a:gd name="T16" fmla="*/ 0 w 18"/>
                  <a:gd name="T17" fmla="*/ 11 h 14"/>
                  <a:gd name="T18" fmla="*/ 1 w 18"/>
                  <a:gd name="T19" fmla="*/ 13 h 14"/>
                  <a:gd name="T20" fmla="*/ 1 w 18"/>
                  <a:gd name="T21" fmla="*/ 14 h 14"/>
                  <a:gd name="T22" fmla="*/ 5 w 18"/>
                  <a:gd name="T23" fmla="*/ 14 h 14"/>
                  <a:gd name="T24" fmla="*/ 8 w 18"/>
                  <a:gd name="T25" fmla="*/ 12 h 14"/>
                  <a:gd name="T26" fmla="*/ 11 w 18"/>
                  <a:gd name="T27" fmla="*/ 10 h 14"/>
                  <a:gd name="T28" fmla="*/ 14 w 18"/>
                  <a:gd name="T29" fmla="*/ 8 h 14"/>
                  <a:gd name="T30" fmla="*/ 16 w 18"/>
                  <a:gd name="T31" fmla="*/ 5 h 14"/>
                  <a:gd name="T32" fmla="*/ 17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17" y="1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4" y="2"/>
                      <a:pt x="12" y="5"/>
                      <a:pt x="9" y="7"/>
                    </a:cubicBezTo>
                    <a:cubicBezTo>
                      <a:pt x="7" y="8"/>
                      <a:pt x="6" y="9"/>
                      <a:pt x="4" y="9"/>
                    </a:cubicBezTo>
                    <a:cubicBezTo>
                      <a:pt x="3" y="10"/>
                      <a:pt x="2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3" y="14"/>
                      <a:pt x="5" y="14"/>
                    </a:cubicBezTo>
                    <a:cubicBezTo>
                      <a:pt x="6" y="14"/>
                      <a:pt x="7" y="13"/>
                      <a:pt x="8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2" y="9"/>
                      <a:pt x="13" y="9"/>
                      <a:pt x="14" y="8"/>
                    </a:cubicBezTo>
                    <a:cubicBezTo>
                      <a:pt x="15" y="7"/>
                      <a:pt x="16" y="6"/>
                      <a:pt x="16" y="5"/>
                    </a:cubicBezTo>
                    <a:cubicBezTo>
                      <a:pt x="17" y="3"/>
                      <a:pt x="18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1221"/>
              <p:cNvSpPr/>
              <p:nvPr/>
            </p:nvSpPr>
            <p:spPr bwMode="auto">
              <a:xfrm>
                <a:off x="6902450" y="2819400"/>
                <a:ext cx="14287" cy="17463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3 h 4"/>
                  <a:gd name="T4" fmla="*/ 3 w 3"/>
                  <a:gd name="T5" fmla="*/ 1 h 4"/>
                  <a:gd name="T6" fmla="*/ 2 w 3"/>
                  <a:gd name="T7" fmla="*/ 1 h 4"/>
                  <a:gd name="T8" fmla="*/ 2 w 3"/>
                  <a:gd name="T9" fmla="*/ 1 h 4"/>
                  <a:gd name="T10" fmla="*/ 0 w 3"/>
                  <a:gd name="T11" fmla="*/ 1 h 4"/>
                  <a:gd name="T12" fmla="*/ 0 w 3"/>
                  <a:gd name="T13" fmla="*/ 2 h 4"/>
                  <a:gd name="T14" fmla="*/ 0 w 3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4"/>
                      <a:pt x="1" y="4"/>
                      <a:pt x="2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1222"/>
              <p:cNvSpPr/>
              <p:nvPr/>
            </p:nvSpPr>
            <p:spPr bwMode="auto">
              <a:xfrm>
                <a:off x="6950075" y="2884488"/>
                <a:ext cx="26987" cy="26988"/>
              </a:xfrm>
              <a:custGeom>
                <a:avLst/>
                <a:gdLst>
                  <a:gd name="T0" fmla="*/ 3 w 6"/>
                  <a:gd name="T1" fmla="*/ 3 h 6"/>
                  <a:gd name="T2" fmla="*/ 0 w 6"/>
                  <a:gd name="T3" fmla="*/ 5 h 6"/>
                  <a:gd name="T4" fmla="*/ 4 w 6"/>
                  <a:gd name="T5" fmla="*/ 6 h 6"/>
                  <a:gd name="T6" fmla="*/ 5 w 6"/>
                  <a:gd name="T7" fmla="*/ 0 h 6"/>
                  <a:gd name="T8" fmla="*/ 3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cubicBezTo>
                      <a:pt x="2" y="3"/>
                      <a:pt x="1" y="4"/>
                      <a:pt x="0" y="5"/>
                    </a:cubicBezTo>
                    <a:cubicBezTo>
                      <a:pt x="1" y="5"/>
                      <a:pt x="2" y="5"/>
                      <a:pt x="4" y="6"/>
                    </a:cubicBezTo>
                    <a:cubicBezTo>
                      <a:pt x="5" y="3"/>
                      <a:pt x="6" y="2"/>
                      <a:pt x="5" y="0"/>
                    </a:cubicBezTo>
                    <a:cubicBezTo>
                      <a:pt x="5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1224"/>
              <p:cNvSpPr/>
              <p:nvPr/>
            </p:nvSpPr>
            <p:spPr bwMode="auto">
              <a:xfrm>
                <a:off x="6875463" y="2678113"/>
                <a:ext cx="79375" cy="69850"/>
              </a:xfrm>
              <a:custGeom>
                <a:avLst/>
                <a:gdLst>
                  <a:gd name="T0" fmla="*/ 17 w 17"/>
                  <a:gd name="T1" fmla="*/ 1 h 15"/>
                  <a:gd name="T2" fmla="*/ 17 w 17"/>
                  <a:gd name="T3" fmla="*/ 1 h 15"/>
                  <a:gd name="T4" fmla="*/ 14 w 17"/>
                  <a:gd name="T5" fmla="*/ 0 h 15"/>
                  <a:gd name="T6" fmla="*/ 8 w 17"/>
                  <a:gd name="T7" fmla="*/ 7 h 15"/>
                  <a:gd name="T8" fmla="*/ 4 w 17"/>
                  <a:gd name="T9" fmla="*/ 10 h 15"/>
                  <a:gd name="T10" fmla="*/ 0 w 17"/>
                  <a:gd name="T11" fmla="*/ 10 h 15"/>
                  <a:gd name="T12" fmla="*/ 0 w 17"/>
                  <a:gd name="T13" fmla="*/ 11 h 15"/>
                  <a:gd name="T14" fmla="*/ 0 w 17"/>
                  <a:gd name="T15" fmla="*/ 11 h 15"/>
                  <a:gd name="T16" fmla="*/ 0 w 17"/>
                  <a:gd name="T17" fmla="*/ 11 h 15"/>
                  <a:gd name="T18" fmla="*/ 0 w 17"/>
                  <a:gd name="T19" fmla="*/ 14 h 15"/>
                  <a:gd name="T20" fmla="*/ 1 w 17"/>
                  <a:gd name="T21" fmla="*/ 14 h 15"/>
                  <a:gd name="T22" fmla="*/ 5 w 17"/>
                  <a:gd name="T23" fmla="*/ 14 h 15"/>
                  <a:gd name="T24" fmla="*/ 8 w 17"/>
                  <a:gd name="T25" fmla="*/ 12 h 15"/>
                  <a:gd name="T26" fmla="*/ 11 w 17"/>
                  <a:gd name="T27" fmla="*/ 10 h 15"/>
                  <a:gd name="T28" fmla="*/ 14 w 17"/>
                  <a:gd name="T29" fmla="*/ 8 h 15"/>
                  <a:gd name="T30" fmla="*/ 16 w 17"/>
                  <a:gd name="T31" fmla="*/ 5 h 15"/>
                  <a:gd name="T32" fmla="*/ 17 w 17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5">
                    <a:moveTo>
                      <a:pt x="17" y="1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4" y="0"/>
                    </a:cubicBezTo>
                    <a:cubicBezTo>
                      <a:pt x="14" y="2"/>
                      <a:pt x="12" y="5"/>
                      <a:pt x="8" y="7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0"/>
                      <a:pt x="1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3" y="15"/>
                      <a:pt x="5" y="14"/>
                    </a:cubicBezTo>
                    <a:cubicBezTo>
                      <a:pt x="6" y="14"/>
                      <a:pt x="7" y="13"/>
                      <a:pt x="8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5" y="7"/>
                      <a:pt x="16" y="6"/>
                      <a:pt x="16" y="5"/>
                    </a:cubicBezTo>
                    <a:cubicBezTo>
                      <a:pt x="17" y="3"/>
                      <a:pt x="17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1225"/>
              <p:cNvSpPr/>
              <p:nvPr/>
            </p:nvSpPr>
            <p:spPr bwMode="auto">
              <a:xfrm>
                <a:off x="6865938" y="2655888"/>
                <a:ext cx="19050" cy="12700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2 h 3"/>
                  <a:gd name="T4" fmla="*/ 3 w 4"/>
                  <a:gd name="T5" fmla="*/ 0 h 3"/>
                  <a:gd name="T6" fmla="*/ 3 w 4"/>
                  <a:gd name="T7" fmla="*/ 0 h 3"/>
                  <a:gd name="T8" fmla="*/ 2 w 4"/>
                  <a:gd name="T9" fmla="*/ 0 h 3"/>
                  <a:gd name="T10" fmla="*/ 1 w 4"/>
                  <a:gd name="T11" fmla="*/ 0 h 3"/>
                  <a:gd name="T12" fmla="*/ 0 w 4"/>
                  <a:gd name="T13" fmla="*/ 1 h 3"/>
                  <a:gd name="T14" fmla="*/ 1 w 4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1226"/>
              <p:cNvSpPr/>
              <p:nvPr/>
            </p:nvSpPr>
            <p:spPr bwMode="auto">
              <a:xfrm>
                <a:off x="6916738" y="2720975"/>
                <a:ext cx="23812" cy="23813"/>
              </a:xfrm>
              <a:custGeom>
                <a:avLst/>
                <a:gdLst>
                  <a:gd name="T0" fmla="*/ 3 w 5"/>
                  <a:gd name="T1" fmla="*/ 2 h 5"/>
                  <a:gd name="T2" fmla="*/ 0 w 5"/>
                  <a:gd name="T3" fmla="*/ 4 h 5"/>
                  <a:gd name="T4" fmla="*/ 3 w 5"/>
                  <a:gd name="T5" fmla="*/ 5 h 5"/>
                  <a:gd name="T6" fmla="*/ 5 w 5"/>
                  <a:gd name="T7" fmla="*/ 0 h 5"/>
                  <a:gd name="T8" fmla="*/ 3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cubicBezTo>
                      <a:pt x="2" y="3"/>
                      <a:pt x="1" y="3"/>
                      <a:pt x="0" y="4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4371975" y="2024063"/>
                <a:ext cx="4337050" cy="1790700"/>
                <a:chOff x="4371975" y="2024063"/>
                <a:chExt cx="4337050" cy="1790700"/>
              </a:xfrm>
              <a:grpFill/>
            </p:grpSpPr>
            <p:sp>
              <p:nvSpPr>
                <p:cNvPr id="27" name="Freeform 1215"/>
                <p:cNvSpPr/>
                <p:nvPr/>
              </p:nvSpPr>
              <p:spPr bwMode="auto">
                <a:xfrm>
                  <a:off x="6861175" y="2978150"/>
                  <a:ext cx="84137" cy="79375"/>
                </a:xfrm>
                <a:custGeom>
                  <a:avLst/>
                  <a:gdLst>
                    <a:gd name="T0" fmla="*/ 8 w 18"/>
                    <a:gd name="T1" fmla="*/ 16 h 17"/>
                    <a:gd name="T2" fmla="*/ 12 w 18"/>
                    <a:gd name="T3" fmla="*/ 13 h 17"/>
                    <a:gd name="T4" fmla="*/ 18 w 18"/>
                    <a:gd name="T5" fmla="*/ 6 h 17"/>
                    <a:gd name="T6" fmla="*/ 16 w 18"/>
                    <a:gd name="T7" fmla="*/ 4 h 17"/>
                    <a:gd name="T8" fmla="*/ 7 w 18"/>
                    <a:gd name="T9" fmla="*/ 1 h 17"/>
                    <a:gd name="T10" fmla="*/ 6 w 18"/>
                    <a:gd name="T11" fmla="*/ 1 h 17"/>
                    <a:gd name="T12" fmla="*/ 6 w 18"/>
                    <a:gd name="T13" fmla="*/ 2 h 17"/>
                    <a:gd name="T14" fmla="*/ 6 w 18"/>
                    <a:gd name="T15" fmla="*/ 2 h 17"/>
                    <a:gd name="T16" fmla="*/ 5 w 18"/>
                    <a:gd name="T17" fmla="*/ 4 h 17"/>
                    <a:gd name="T18" fmla="*/ 3 w 18"/>
                    <a:gd name="T19" fmla="*/ 4 h 17"/>
                    <a:gd name="T20" fmla="*/ 2 w 18"/>
                    <a:gd name="T21" fmla="*/ 5 h 17"/>
                    <a:gd name="T22" fmla="*/ 4 w 18"/>
                    <a:gd name="T23" fmla="*/ 15 h 17"/>
                    <a:gd name="T24" fmla="*/ 4 w 18"/>
                    <a:gd name="T25" fmla="*/ 16 h 17"/>
                    <a:gd name="T26" fmla="*/ 8 w 18"/>
                    <a:gd name="T2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7">
                      <a:moveTo>
                        <a:pt x="8" y="16"/>
                      </a:moveTo>
                      <a:cubicBezTo>
                        <a:pt x="9" y="15"/>
                        <a:pt x="11" y="14"/>
                        <a:pt x="12" y="13"/>
                      </a:cubicBezTo>
                      <a:cubicBezTo>
                        <a:pt x="16" y="11"/>
                        <a:pt x="18" y="8"/>
                        <a:pt x="18" y="6"/>
                      </a:cubicBezTo>
                      <a:cubicBezTo>
                        <a:pt x="18" y="6"/>
                        <a:pt x="17" y="5"/>
                        <a:pt x="16" y="4"/>
                      </a:cubicBezTo>
                      <a:cubicBezTo>
                        <a:pt x="13" y="1"/>
                        <a:pt x="9" y="0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2"/>
                        <a:pt x="6" y="3"/>
                        <a:pt x="5" y="4"/>
                      </a:cubicBezTo>
                      <a:cubicBezTo>
                        <a:pt x="4" y="5"/>
                        <a:pt x="3" y="5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8"/>
                        <a:pt x="1" y="11"/>
                        <a:pt x="4" y="15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5" y="17"/>
                        <a:pt x="6" y="16"/>
                        <a:pt x="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223"/>
                <p:cNvSpPr/>
                <p:nvPr/>
              </p:nvSpPr>
              <p:spPr bwMode="auto">
                <a:xfrm>
                  <a:off x="6856413" y="2651125"/>
                  <a:ext cx="84137" cy="74613"/>
                </a:xfrm>
                <a:custGeom>
                  <a:avLst/>
                  <a:gdLst>
                    <a:gd name="T0" fmla="*/ 8 w 18"/>
                    <a:gd name="T1" fmla="*/ 15 h 16"/>
                    <a:gd name="T2" fmla="*/ 12 w 18"/>
                    <a:gd name="T3" fmla="*/ 13 h 16"/>
                    <a:gd name="T4" fmla="*/ 18 w 18"/>
                    <a:gd name="T5" fmla="*/ 5 h 16"/>
                    <a:gd name="T6" fmla="*/ 16 w 18"/>
                    <a:gd name="T7" fmla="*/ 3 h 16"/>
                    <a:gd name="T8" fmla="*/ 6 w 18"/>
                    <a:gd name="T9" fmla="*/ 1 h 16"/>
                    <a:gd name="T10" fmla="*/ 6 w 18"/>
                    <a:gd name="T11" fmla="*/ 1 h 16"/>
                    <a:gd name="T12" fmla="*/ 5 w 18"/>
                    <a:gd name="T13" fmla="*/ 1 h 16"/>
                    <a:gd name="T14" fmla="*/ 6 w 18"/>
                    <a:gd name="T15" fmla="*/ 1 h 16"/>
                    <a:gd name="T16" fmla="*/ 5 w 18"/>
                    <a:gd name="T17" fmla="*/ 3 h 16"/>
                    <a:gd name="T18" fmla="*/ 2 w 18"/>
                    <a:gd name="T19" fmla="*/ 4 h 16"/>
                    <a:gd name="T20" fmla="*/ 2 w 18"/>
                    <a:gd name="T21" fmla="*/ 4 h 16"/>
                    <a:gd name="T22" fmla="*/ 3 w 18"/>
                    <a:gd name="T23" fmla="*/ 15 h 16"/>
                    <a:gd name="T24" fmla="*/ 4 w 18"/>
                    <a:gd name="T25" fmla="*/ 16 h 16"/>
                    <a:gd name="T26" fmla="*/ 8 w 18"/>
                    <a:gd name="T27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6">
                      <a:moveTo>
                        <a:pt x="8" y="15"/>
                      </a:moveTo>
                      <a:cubicBezTo>
                        <a:pt x="9" y="15"/>
                        <a:pt x="11" y="14"/>
                        <a:pt x="12" y="13"/>
                      </a:cubicBezTo>
                      <a:cubicBezTo>
                        <a:pt x="16" y="10"/>
                        <a:pt x="18" y="8"/>
                        <a:pt x="18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2" y="0"/>
                        <a:pt x="9" y="0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5" y="3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7"/>
                        <a:pt x="1" y="10"/>
                        <a:pt x="3" y="15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5" y="16"/>
                        <a:pt x="6" y="16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227"/>
                <p:cNvSpPr/>
                <p:nvPr/>
              </p:nvSpPr>
              <p:spPr bwMode="auto">
                <a:xfrm>
                  <a:off x="5335588" y="2978150"/>
                  <a:ext cx="82550" cy="79375"/>
                </a:xfrm>
                <a:custGeom>
                  <a:avLst/>
                  <a:gdLst>
                    <a:gd name="T0" fmla="*/ 10 w 18"/>
                    <a:gd name="T1" fmla="*/ 16 h 17"/>
                    <a:gd name="T2" fmla="*/ 6 w 18"/>
                    <a:gd name="T3" fmla="*/ 13 h 17"/>
                    <a:gd name="T4" fmla="*/ 0 w 18"/>
                    <a:gd name="T5" fmla="*/ 6 h 17"/>
                    <a:gd name="T6" fmla="*/ 2 w 18"/>
                    <a:gd name="T7" fmla="*/ 4 h 17"/>
                    <a:gd name="T8" fmla="*/ 12 w 18"/>
                    <a:gd name="T9" fmla="*/ 1 h 17"/>
                    <a:gd name="T10" fmla="*/ 12 w 18"/>
                    <a:gd name="T11" fmla="*/ 1 h 17"/>
                    <a:gd name="T12" fmla="*/ 12 w 18"/>
                    <a:gd name="T13" fmla="*/ 2 h 17"/>
                    <a:gd name="T14" fmla="*/ 12 w 18"/>
                    <a:gd name="T15" fmla="*/ 2 h 17"/>
                    <a:gd name="T16" fmla="*/ 13 w 18"/>
                    <a:gd name="T17" fmla="*/ 4 h 17"/>
                    <a:gd name="T18" fmla="*/ 16 w 18"/>
                    <a:gd name="T19" fmla="*/ 4 h 17"/>
                    <a:gd name="T20" fmla="*/ 16 w 18"/>
                    <a:gd name="T21" fmla="*/ 5 h 17"/>
                    <a:gd name="T22" fmla="*/ 14 w 18"/>
                    <a:gd name="T23" fmla="*/ 15 h 17"/>
                    <a:gd name="T24" fmla="*/ 14 w 18"/>
                    <a:gd name="T25" fmla="*/ 16 h 17"/>
                    <a:gd name="T26" fmla="*/ 10 w 18"/>
                    <a:gd name="T2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7">
                      <a:moveTo>
                        <a:pt x="10" y="16"/>
                      </a:moveTo>
                      <a:cubicBezTo>
                        <a:pt x="9" y="15"/>
                        <a:pt x="7" y="14"/>
                        <a:pt x="6" y="13"/>
                      </a:cubicBezTo>
                      <a:cubicBezTo>
                        <a:pt x="2" y="11"/>
                        <a:pt x="0" y="8"/>
                        <a:pt x="0" y="6"/>
                      </a:cubicBezTo>
                      <a:cubicBezTo>
                        <a:pt x="1" y="6"/>
                        <a:pt x="1" y="5"/>
                        <a:pt x="2" y="4"/>
                      </a:cubicBezTo>
                      <a:cubicBezTo>
                        <a:pt x="6" y="1"/>
                        <a:pt x="9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4"/>
                      </a:cubicBezTo>
                      <a:cubicBezTo>
                        <a:pt x="14" y="5"/>
                        <a:pt x="15" y="5"/>
                        <a:pt x="16" y="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8" y="8"/>
                        <a:pt x="17" y="11"/>
                        <a:pt x="14" y="15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7"/>
                        <a:pt x="12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228"/>
                <p:cNvSpPr/>
                <p:nvPr/>
              </p:nvSpPr>
              <p:spPr bwMode="auto">
                <a:xfrm>
                  <a:off x="5316538" y="3005138"/>
                  <a:ext cx="84137" cy="69850"/>
                </a:xfrm>
                <a:custGeom>
                  <a:avLst/>
                  <a:gdLst>
                    <a:gd name="T0" fmla="*/ 1 w 18"/>
                    <a:gd name="T1" fmla="*/ 2 h 15"/>
                    <a:gd name="T2" fmla="*/ 1 w 18"/>
                    <a:gd name="T3" fmla="*/ 1 h 15"/>
                    <a:gd name="T4" fmla="*/ 3 w 18"/>
                    <a:gd name="T5" fmla="*/ 0 h 15"/>
                    <a:gd name="T6" fmla="*/ 9 w 18"/>
                    <a:gd name="T7" fmla="*/ 8 h 15"/>
                    <a:gd name="T8" fmla="*/ 14 w 18"/>
                    <a:gd name="T9" fmla="*/ 10 h 15"/>
                    <a:gd name="T10" fmla="*/ 17 w 18"/>
                    <a:gd name="T11" fmla="*/ 11 h 15"/>
                    <a:gd name="T12" fmla="*/ 17 w 18"/>
                    <a:gd name="T13" fmla="*/ 11 h 15"/>
                    <a:gd name="T14" fmla="*/ 17 w 18"/>
                    <a:gd name="T15" fmla="*/ 11 h 15"/>
                    <a:gd name="T16" fmla="*/ 18 w 18"/>
                    <a:gd name="T17" fmla="*/ 12 h 15"/>
                    <a:gd name="T18" fmla="*/ 17 w 18"/>
                    <a:gd name="T19" fmla="*/ 14 h 15"/>
                    <a:gd name="T20" fmla="*/ 17 w 18"/>
                    <a:gd name="T21" fmla="*/ 15 h 15"/>
                    <a:gd name="T22" fmla="*/ 13 w 18"/>
                    <a:gd name="T23" fmla="*/ 15 h 15"/>
                    <a:gd name="T24" fmla="*/ 10 w 18"/>
                    <a:gd name="T25" fmla="*/ 13 h 15"/>
                    <a:gd name="T26" fmla="*/ 7 w 18"/>
                    <a:gd name="T27" fmla="*/ 11 h 15"/>
                    <a:gd name="T28" fmla="*/ 4 w 18"/>
                    <a:gd name="T29" fmla="*/ 9 h 15"/>
                    <a:gd name="T30" fmla="*/ 2 w 18"/>
                    <a:gd name="T31" fmla="*/ 5 h 15"/>
                    <a:gd name="T32" fmla="*/ 1 w 18"/>
                    <a:gd name="T33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5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4" y="3"/>
                        <a:pt x="6" y="5"/>
                        <a:pt x="9" y="8"/>
                      </a:cubicBezTo>
                      <a:cubicBezTo>
                        <a:pt x="11" y="9"/>
                        <a:pt x="12" y="10"/>
                        <a:pt x="14" y="10"/>
                      </a:cubicBezTo>
                      <a:cubicBezTo>
                        <a:pt x="15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4"/>
                        <a:pt x="17" y="14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6" y="15"/>
                        <a:pt x="15" y="15"/>
                        <a:pt x="13" y="15"/>
                      </a:cubicBezTo>
                      <a:cubicBezTo>
                        <a:pt x="12" y="14"/>
                        <a:pt x="11" y="14"/>
                        <a:pt x="10" y="13"/>
                      </a:cubicBezTo>
                      <a:cubicBezTo>
                        <a:pt x="9" y="12"/>
                        <a:pt x="8" y="12"/>
                        <a:pt x="7" y="11"/>
                      </a:cubicBezTo>
                      <a:cubicBezTo>
                        <a:pt x="6" y="10"/>
                        <a:pt x="5" y="10"/>
                        <a:pt x="4" y="9"/>
                      </a:cubicBez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1" y="4"/>
                        <a:pt x="0" y="3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229"/>
                <p:cNvSpPr/>
                <p:nvPr/>
              </p:nvSpPr>
              <p:spPr bwMode="auto">
                <a:xfrm>
                  <a:off x="5391150" y="2982913"/>
                  <a:ext cx="19050" cy="12700"/>
                </a:xfrm>
                <a:custGeom>
                  <a:avLst/>
                  <a:gdLst>
                    <a:gd name="T0" fmla="*/ 3 w 4"/>
                    <a:gd name="T1" fmla="*/ 3 h 3"/>
                    <a:gd name="T2" fmla="*/ 1 w 4"/>
                    <a:gd name="T3" fmla="*/ 3 h 3"/>
                    <a:gd name="T4" fmla="*/ 0 w 4"/>
                    <a:gd name="T5" fmla="*/ 1 h 3"/>
                    <a:gd name="T6" fmla="*/ 1 w 4"/>
                    <a:gd name="T7" fmla="*/ 1 h 3"/>
                    <a:gd name="T8" fmla="*/ 2 w 4"/>
                    <a:gd name="T9" fmla="*/ 0 h 3"/>
                    <a:gd name="T10" fmla="*/ 3 w 4"/>
                    <a:gd name="T11" fmla="*/ 1 h 3"/>
                    <a:gd name="T12" fmla="*/ 4 w 4"/>
                    <a:gd name="T13" fmla="*/ 2 h 3"/>
                    <a:gd name="T14" fmla="*/ 3 w 4"/>
                    <a:gd name="T1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">
                      <a:moveTo>
                        <a:pt x="3" y="3"/>
                      </a:move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3" y="1"/>
                        <a:pt x="4" y="2"/>
                        <a:pt x="4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230"/>
                <p:cNvSpPr/>
                <p:nvPr/>
              </p:nvSpPr>
              <p:spPr bwMode="auto">
                <a:xfrm>
                  <a:off x="5330825" y="3048000"/>
                  <a:ext cx="26987" cy="23813"/>
                </a:xfrm>
                <a:custGeom>
                  <a:avLst/>
                  <a:gdLst>
                    <a:gd name="T0" fmla="*/ 3 w 6"/>
                    <a:gd name="T1" fmla="*/ 2 h 5"/>
                    <a:gd name="T2" fmla="*/ 6 w 6"/>
                    <a:gd name="T3" fmla="*/ 4 h 5"/>
                    <a:gd name="T4" fmla="*/ 3 w 6"/>
                    <a:gd name="T5" fmla="*/ 5 h 5"/>
                    <a:gd name="T6" fmla="*/ 1 w 6"/>
                    <a:gd name="T7" fmla="*/ 0 h 5"/>
                    <a:gd name="T8" fmla="*/ 3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2"/>
                      </a:moveTo>
                      <a:cubicBezTo>
                        <a:pt x="4" y="3"/>
                        <a:pt x="5" y="4"/>
                        <a:pt x="6" y="4"/>
                      </a:cubicBezTo>
                      <a:cubicBezTo>
                        <a:pt x="5" y="5"/>
                        <a:pt x="4" y="5"/>
                        <a:pt x="3" y="5"/>
                      </a:cubicBezTo>
                      <a:cubicBezTo>
                        <a:pt x="1" y="3"/>
                        <a:pt x="0" y="1"/>
                        <a:pt x="1" y="0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231"/>
                <p:cNvSpPr/>
                <p:nvPr/>
              </p:nvSpPr>
              <p:spPr bwMode="auto">
                <a:xfrm>
                  <a:off x="5307013" y="2814638"/>
                  <a:ext cx="84137" cy="79375"/>
                </a:xfrm>
                <a:custGeom>
                  <a:avLst/>
                  <a:gdLst>
                    <a:gd name="T0" fmla="*/ 10 w 18"/>
                    <a:gd name="T1" fmla="*/ 16 h 17"/>
                    <a:gd name="T2" fmla="*/ 6 w 18"/>
                    <a:gd name="T3" fmla="*/ 13 h 17"/>
                    <a:gd name="T4" fmla="*/ 0 w 18"/>
                    <a:gd name="T5" fmla="*/ 6 h 17"/>
                    <a:gd name="T6" fmla="*/ 2 w 18"/>
                    <a:gd name="T7" fmla="*/ 4 h 17"/>
                    <a:gd name="T8" fmla="*/ 12 w 18"/>
                    <a:gd name="T9" fmla="*/ 1 h 17"/>
                    <a:gd name="T10" fmla="*/ 12 w 18"/>
                    <a:gd name="T11" fmla="*/ 1 h 17"/>
                    <a:gd name="T12" fmla="*/ 12 w 18"/>
                    <a:gd name="T13" fmla="*/ 2 h 17"/>
                    <a:gd name="T14" fmla="*/ 12 w 18"/>
                    <a:gd name="T15" fmla="*/ 2 h 17"/>
                    <a:gd name="T16" fmla="*/ 13 w 18"/>
                    <a:gd name="T17" fmla="*/ 4 h 17"/>
                    <a:gd name="T18" fmla="*/ 16 w 18"/>
                    <a:gd name="T19" fmla="*/ 4 h 17"/>
                    <a:gd name="T20" fmla="*/ 16 w 18"/>
                    <a:gd name="T21" fmla="*/ 5 h 17"/>
                    <a:gd name="T22" fmla="*/ 14 w 18"/>
                    <a:gd name="T23" fmla="*/ 15 h 17"/>
                    <a:gd name="T24" fmla="*/ 14 w 18"/>
                    <a:gd name="T25" fmla="*/ 17 h 17"/>
                    <a:gd name="T26" fmla="*/ 10 w 18"/>
                    <a:gd name="T2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7">
                      <a:moveTo>
                        <a:pt x="10" y="16"/>
                      </a:moveTo>
                      <a:cubicBezTo>
                        <a:pt x="9" y="15"/>
                        <a:pt x="7" y="15"/>
                        <a:pt x="6" y="13"/>
                      </a:cubicBezTo>
                      <a:cubicBezTo>
                        <a:pt x="2" y="11"/>
                        <a:pt x="0" y="9"/>
                        <a:pt x="0" y="6"/>
                      </a:cubicBezTo>
                      <a:cubicBezTo>
                        <a:pt x="0" y="6"/>
                        <a:pt x="1" y="5"/>
                        <a:pt x="2" y="4"/>
                      </a:cubicBezTo>
                      <a:cubicBezTo>
                        <a:pt x="6" y="1"/>
                        <a:pt x="9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4"/>
                      </a:cubicBezTo>
                      <a:cubicBezTo>
                        <a:pt x="14" y="5"/>
                        <a:pt x="15" y="5"/>
                        <a:pt x="16" y="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8" y="8"/>
                        <a:pt x="17" y="11"/>
                        <a:pt x="14" y="15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7"/>
                        <a:pt x="12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232"/>
                <p:cNvSpPr/>
                <p:nvPr/>
              </p:nvSpPr>
              <p:spPr bwMode="auto">
                <a:xfrm>
                  <a:off x="5287963" y="2846388"/>
                  <a:ext cx="84137" cy="65088"/>
                </a:xfrm>
                <a:custGeom>
                  <a:avLst/>
                  <a:gdLst>
                    <a:gd name="T0" fmla="*/ 1 w 18"/>
                    <a:gd name="T1" fmla="*/ 1 h 14"/>
                    <a:gd name="T2" fmla="*/ 1 w 18"/>
                    <a:gd name="T3" fmla="*/ 0 h 14"/>
                    <a:gd name="T4" fmla="*/ 3 w 18"/>
                    <a:gd name="T5" fmla="*/ 0 h 14"/>
                    <a:gd name="T6" fmla="*/ 9 w 18"/>
                    <a:gd name="T7" fmla="*/ 7 h 14"/>
                    <a:gd name="T8" fmla="*/ 14 w 18"/>
                    <a:gd name="T9" fmla="*/ 9 h 14"/>
                    <a:gd name="T10" fmla="*/ 17 w 18"/>
                    <a:gd name="T11" fmla="*/ 10 h 14"/>
                    <a:gd name="T12" fmla="*/ 17 w 18"/>
                    <a:gd name="T13" fmla="*/ 10 h 14"/>
                    <a:gd name="T14" fmla="*/ 17 w 18"/>
                    <a:gd name="T15" fmla="*/ 10 h 14"/>
                    <a:gd name="T16" fmla="*/ 18 w 18"/>
                    <a:gd name="T17" fmla="*/ 11 h 14"/>
                    <a:gd name="T18" fmla="*/ 17 w 18"/>
                    <a:gd name="T19" fmla="*/ 13 h 14"/>
                    <a:gd name="T20" fmla="*/ 17 w 18"/>
                    <a:gd name="T21" fmla="*/ 14 h 14"/>
                    <a:gd name="T22" fmla="*/ 13 w 18"/>
                    <a:gd name="T23" fmla="*/ 14 h 14"/>
                    <a:gd name="T24" fmla="*/ 10 w 18"/>
                    <a:gd name="T25" fmla="*/ 12 h 14"/>
                    <a:gd name="T26" fmla="*/ 7 w 18"/>
                    <a:gd name="T27" fmla="*/ 10 h 14"/>
                    <a:gd name="T28" fmla="*/ 4 w 18"/>
                    <a:gd name="T29" fmla="*/ 8 h 14"/>
                    <a:gd name="T30" fmla="*/ 2 w 18"/>
                    <a:gd name="T31" fmla="*/ 5 h 14"/>
                    <a:gd name="T32" fmla="*/ 1 w 18"/>
                    <a:gd name="T3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4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2"/>
                        <a:pt x="6" y="5"/>
                        <a:pt x="9" y="7"/>
                      </a:cubicBezTo>
                      <a:cubicBezTo>
                        <a:pt x="11" y="8"/>
                        <a:pt x="12" y="9"/>
                        <a:pt x="14" y="9"/>
                      </a:cubicBezTo>
                      <a:cubicBezTo>
                        <a:pt x="15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2"/>
                        <a:pt x="18" y="13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4"/>
                        <a:pt x="15" y="14"/>
                        <a:pt x="13" y="14"/>
                      </a:cubicBezTo>
                      <a:cubicBezTo>
                        <a:pt x="12" y="14"/>
                        <a:pt x="11" y="13"/>
                        <a:pt x="10" y="12"/>
                      </a:cubicBezTo>
                      <a:cubicBezTo>
                        <a:pt x="9" y="12"/>
                        <a:pt x="8" y="11"/>
                        <a:pt x="7" y="10"/>
                      </a:cubicBezTo>
                      <a:cubicBezTo>
                        <a:pt x="6" y="9"/>
                        <a:pt x="5" y="9"/>
                        <a:pt x="4" y="8"/>
                      </a:cubicBezTo>
                      <a:cubicBezTo>
                        <a:pt x="3" y="7"/>
                        <a:pt x="2" y="6"/>
                        <a:pt x="2" y="5"/>
                      </a:cubicBezTo>
                      <a:cubicBezTo>
                        <a:pt x="1" y="3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33"/>
                <p:cNvSpPr/>
                <p:nvPr/>
              </p:nvSpPr>
              <p:spPr bwMode="auto">
                <a:xfrm>
                  <a:off x="5362575" y="2819400"/>
                  <a:ext cx="19050" cy="17463"/>
                </a:xfrm>
                <a:custGeom>
                  <a:avLst/>
                  <a:gdLst>
                    <a:gd name="T0" fmla="*/ 3 w 4"/>
                    <a:gd name="T1" fmla="*/ 3 h 4"/>
                    <a:gd name="T2" fmla="*/ 1 w 4"/>
                    <a:gd name="T3" fmla="*/ 3 h 4"/>
                    <a:gd name="T4" fmla="*/ 0 w 4"/>
                    <a:gd name="T5" fmla="*/ 1 h 4"/>
                    <a:gd name="T6" fmla="*/ 1 w 4"/>
                    <a:gd name="T7" fmla="*/ 1 h 4"/>
                    <a:gd name="T8" fmla="*/ 2 w 4"/>
                    <a:gd name="T9" fmla="*/ 1 h 4"/>
                    <a:gd name="T10" fmla="*/ 3 w 4"/>
                    <a:gd name="T11" fmla="*/ 1 h 4"/>
                    <a:gd name="T12" fmla="*/ 4 w 4"/>
                    <a:gd name="T13" fmla="*/ 2 h 4"/>
                    <a:gd name="T14" fmla="*/ 3 w 4"/>
                    <a:gd name="T1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3" y="4"/>
                        <a:pt x="2" y="4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1"/>
                        <a:pt x="4" y="2"/>
                        <a:pt x="4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1234"/>
                <p:cNvSpPr/>
                <p:nvPr/>
              </p:nvSpPr>
              <p:spPr bwMode="auto">
                <a:xfrm>
                  <a:off x="5302250" y="2884488"/>
                  <a:ext cx="28575" cy="26988"/>
                </a:xfrm>
                <a:custGeom>
                  <a:avLst/>
                  <a:gdLst>
                    <a:gd name="T0" fmla="*/ 3 w 6"/>
                    <a:gd name="T1" fmla="*/ 3 h 6"/>
                    <a:gd name="T2" fmla="*/ 6 w 6"/>
                    <a:gd name="T3" fmla="*/ 5 h 6"/>
                    <a:gd name="T4" fmla="*/ 3 w 6"/>
                    <a:gd name="T5" fmla="*/ 6 h 6"/>
                    <a:gd name="T6" fmla="*/ 1 w 6"/>
                    <a:gd name="T7" fmla="*/ 0 h 6"/>
                    <a:gd name="T8" fmla="*/ 3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3"/>
                      </a:moveTo>
                      <a:cubicBezTo>
                        <a:pt x="4" y="3"/>
                        <a:pt x="5" y="4"/>
                        <a:pt x="6" y="5"/>
                      </a:cubicBezTo>
                      <a:cubicBezTo>
                        <a:pt x="5" y="5"/>
                        <a:pt x="4" y="5"/>
                        <a:pt x="3" y="6"/>
                      </a:cubicBezTo>
                      <a:cubicBezTo>
                        <a:pt x="1" y="3"/>
                        <a:pt x="0" y="2"/>
                        <a:pt x="1" y="0"/>
                      </a:cubicBezTo>
                      <a:cubicBezTo>
                        <a:pt x="2" y="1"/>
                        <a:pt x="2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1235"/>
                <p:cNvSpPr/>
                <p:nvPr/>
              </p:nvSpPr>
              <p:spPr bwMode="auto">
                <a:xfrm>
                  <a:off x="5340350" y="2651125"/>
                  <a:ext cx="82550" cy="74613"/>
                </a:xfrm>
                <a:custGeom>
                  <a:avLst/>
                  <a:gdLst>
                    <a:gd name="T0" fmla="*/ 11 w 18"/>
                    <a:gd name="T1" fmla="*/ 15 h 16"/>
                    <a:gd name="T2" fmla="*/ 6 w 18"/>
                    <a:gd name="T3" fmla="*/ 13 h 16"/>
                    <a:gd name="T4" fmla="*/ 0 w 18"/>
                    <a:gd name="T5" fmla="*/ 5 h 16"/>
                    <a:gd name="T6" fmla="*/ 2 w 18"/>
                    <a:gd name="T7" fmla="*/ 3 h 16"/>
                    <a:gd name="T8" fmla="*/ 12 w 18"/>
                    <a:gd name="T9" fmla="*/ 1 h 16"/>
                    <a:gd name="T10" fmla="*/ 12 w 18"/>
                    <a:gd name="T11" fmla="*/ 1 h 16"/>
                    <a:gd name="T12" fmla="*/ 13 w 18"/>
                    <a:gd name="T13" fmla="*/ 1 h 16"/>
                    <a:gd name="T14" fmla="*/ 12 w 18"/>
                    <a:gd name="T15" fmla="*/ 1 h 16"/>
                    <a:gd name="T16" fmla="*/ 13 w 18"/>
                    <a:gd name="T17" fmla="*/ 3 h 16"/>
                    <a:gd name="T18" fmla="*/ 16 w 18"/>
                    <a:gd name="T19" fmla="*/ 4 h 16"/>
                    <a:gd name="T20" fmla="*/ 16 w 18"/>
                    <a:gd name="T21" fmla="*/ 4 h 16"/>
                    <a:gd name="T22" fmla="*/ 15 w 18"/>
                    <a:gd name="T23" fmla="*/ 15 h 16"/>
                    <a:gd name="T24" fmla="*/ 14 w 18"/>
                    <a:gd name="T25" fmla="*/ 16 h 16"/>
                    <a:gd name="T26" fmla="*/ 11 w 18"/>
                    <a:gd name="T27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6">
                      <a:moveTo>
                        <a:pt x="11" y="15"/>
                      </a:moveTo>
                      <a:cubicBezTo>
                        <a:pt x="9" y="15"/>
                        <a:pt x="8" y="14"/>
                        <a:pt x="6" y="13"/>
                      </a:cubicBezTo>
                      <a:cubicBezTo>
                        <a:pt x="3" y="10"/>
                        <a:pt x="1" y="8"/>
                        <a:pt x="0" y="5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6" y="0"/>
                        <a:pt x="9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2"/>
                        <a:pt x="13" y="3"/>
                      </a:cubicBezTo>
                      <a:cubicBezTo>
                        <a:pt x="14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8" y="7"/>
                        <a:pt x="18" y="10"/>
                        <a:pt x="15" y="15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6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1236"/>
                <p:cNvSpPr/>
                <p:nvPr/>
              </p:nvSpPr>
              <p:spPr bwMode="auto">
                <a:xfrm>
                  <a:off x="5326063" y="2678113"/>
                  <a:ext cx="79375" cy="69850"/>
                </a:xfrm>
                <a:custGeom>
                  <a:avLst/>
                  <a:gdLst>
                    <a:gd name="T0" fmla="*/ 0 w 17"/>
                    <a:gd name="T1" fmla="*/ 1 h 15"/>
                    <a:gd name="T2" fmla="*/ 0 w 17"/>
                    <a:gd name="T3" fmla="*/ 1 h 15"/>
                    <a:gd name="T4" fmla="*/ 3 w 17"/>
                    <a:gd name="T5" fmla="*/ 0 h 15"/>
                    <a:gd name="T6" fmla="*/ 9 w 17"/>
                    <a:gd name="T7" fmla="*/ 7 h 15"/>
                    <a:gd name="T8" fmla="*/ 13 w 17"/>
                    <a:gd name="T9" fmla="*/ 10 h 15"/>
                    <a:gd name="T10" fmla="*/ 17 w 17"/>
                    <a:gd name="T11" fmla="*/ 10 h 15"/>
                    <a:gd name="T12" fmla="*/ 17 w 17"/>
                    <a:gd name="T13" fmla="*/ 11 h 15"/>
                    <a:gd name="T14" fmla="*/ 17 w 17"/>
                    <a:gd name="T15" fmla="*/ 11 h 15"/>
                    <a:gd name="T16" fmla="*/ 17 w 17"/>
                    <a:gd name="T17" fmla="*/ 11 h 15"/>
                    <a:gd name="T18" fmla="*/ 17 w 17"/>
                    <a:gd name="T19" fmla="*/ 14 h 15"/>
                    <a:gd name="T20" fmla="*/ 16 w 17"/>
                    <a:gd name="T21" fmla="*/ 14 h 15"/>
                    <a:gd name="T22" fmla="*/ 13 w 17"/>
                    <a:gd name="T23" fmla="*/ 14 h 15"/>
                    <a:gd name="T24" fmla="*/ 9 w 17"/>
                    <a:gd name="T25" fmla="*/ 12 h 15"/>
                    <a:gd name="T26" fmla="*/ 6 w 17"/>
                    <a:gd name="T27" fmla="*/ 10 h 15"/>
                    <a:gd name="T28" fmla="*/ 4 w 17"/>
                    <a:gd name="T29" fmla="*/ 8 h 15"/>
                    <a:gd name="T30" fmla="*/ 1 w 17"/>
                    <a:gd name="T31" fmla="*/ 5 h 15"/>
                    <a:gd name="T32" fmla="*/ 0 w 17"/>
                    <a:gd name="T3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15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2"/>
                        <a:pt x="5" y="5"/>
                        <a:pt x="9" y="7"/>
                      </a:cubicBezTo>
                      <a:cubicBezTo>
                        <a:pt x="10" y="8"/>
                        <a:pt x="12" y="9"/>
                        <a:pt x="13" y="10"/>
                      </a:cubicBezTo>
                      <a:cubicBezTo>
                        <a:pt x="15" y="10"/>
                        <a:pt x="16" y="10"/>
                        <a:pt x="17" y="10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7" y="13"/>
                        <a:pt x="17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5"/>
                        <a:pt x="14" y="15"/>
                        <a:pt x="13" y="14"/>
                      </a:cubicBezTo>
                      <a:cubicBezTo>
                        <a:pt x="11" y="14"/>
                        <a:pt x="10" y="13"/>
                        <a:pt x="9" y="12"/>
                      </a:cubicBezTo>
                      <a:cubicBezTo>
                        <a:pt x="8" y="12"/>
                        <a:pt x="7" y="11"/>
                        <a:pt x="6" y="10"/>
                      </a:cubicBezTo>
                      <a:cubicBezTo>
                        <a:pt x="5" y="10"/>
                        <a:pt x="4" y="9"/>
                        <a:pt x="4" y="8"/>
                      </a:cubicBezTo>
                      <a:cubicBezTo>
                        <a:pt x="3" y="7"/>
                        <a:pt x="2" y="6"/>
                        <a:pt x="1" y="5"/>
                      </a:cubicBezTo>
                      <a:cubicBezTo>
                        <a:pt x="0" y="3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237"/>
                <p:cNvSpPr/>
                <p:nvPr/>
              </p:nvSpPr>
              <p:spPr bwMode="auto">
                <a:xfrm>
                  <a:off x="5395913" y="2655888"/>
                  <a:ext cx="19050" cy="12700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1 w 4"/>
                    <a:gd name="T5" fmla="*/ 0 h 3"/>
                    <a:gd name="T6" fmla="*/ 1 w 4"/>
                    <a:gd name="T7" fmla="*/ 0 h 3"/>
                    <a:gd name="T8" fmla="*/ 2 w 4"/>
                    <a:gd name="T9" fmla="*/ 0 h 3"/>
                    <a:gd name="T10" fmla="*/ 3 w 4"/>
                    <a:gd name="T11" fmla="*/ 0 h 3"/>
                    <a:gd name="T12" fmla="*/ 4 w 4"/>
                    <a:gd name="T13" fmla="*/ 1 h 3"/>
                    <a:gd name="T14" fmla="*/ 4 w 4"/>
                    <a:gd name="T1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1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238"/>
                <p:cNvSpPr/>
                <p:nvPr/>
              </p:nvSpPr>
              <p:spPr bwMode="auto">
                <a:xfrm>
                  <a:off x="5340350" y="2720975"/>
                  <a:ext cx="26987" cy="23813"/>
                </a:xfrm>
                <a:custGeom>
                  <a:avLst/>
                  <a:gdLst>
                    <a:gd name="T0" fmla="*/ 3 w 6"/>
                    <a:gd name="T1" fmla="*/ 2 h 5"/>
                    <a:gd name="T2" fmla="*/ 6 w 6"/>
                    <a:gd name="T3" fmla="*/ 4 h 5"/>
                    <a:gd name="T4" fmla="*/ 2 w 6"/>
                    <a:gd name="T5" fmla="*/ 5 h 5"/>
                    <a:gd name="T6" fmla="*/ 0 w 6"/>
                    <a:gd name="T7" fmla="*/ 0 h 5"/>
                    <a:gd name="T8" fmla="*/ 3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2"/>
                      </a:moveTo>
                      <a:cubicBezTo>
                        <a:pt x="4" y="3"/>
                        <a:pt x="5" y="3"/>
                        <a:pt x="6" y="4"/>
                      </a:cubicBezTo>
                      <a:cubicBezTo>
                        <a:pt x="5" y="4"/>
                        <a:pt x="4" y="5"/>
                        <a:pt x="2" y="5"/>
                      </a:cubicBez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0"/>
                        <a:pt x="2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239"/>
                <p:cNvSpPr/>
                <p:nvPr/>
              </p:nvSpPr>
              <p:spPr bwMode="auto">
                <a:xfrm>
                  <a:off x="6284913" y="2500313"/>
                  <a:ext cx="0" cy="4763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  <a:gd name="T3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240"/>
                <p:cNvSpPr/>
                <p:nvPr/>
              </p:nvSpPr>
              <p:spPr bwMode="auto">
                <a:xfrm>
                  <a:off x="6284913" y="2497138"/>
                  <a:ext cx="4762" cy="3175"/>
                </a:xfrm>
                <a:custGeom>
                  <a:avLst/>
                  <a:gdLst>
                    <a:gd name="T0" fmla="*/ 3 w 3"/>
                    <a:gd name="T1" fmla="*/ 0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2 h 2"/>
                    <a:gd name="T8" fmla="*/ 0 w 3"/>
                    <a:gd name="T9" fmla="*/ 2 h 2"/>
                    <a:gd name="T10" fmla="*/ 3 w 3"/>
                    <a:gd name="T11" fmla="*/ 2 h 2"/>
                    <a:gd name="T12" fmla="*/ 0 w 3"/>
                    <a:gd name="T13" fmla="*/ 2 h 2"/>
                    <a:gd name="T14" fmla="*/ 0 w 3"/>
                    <a:gd name="T15" fmla="*/ 2 h 2"/>
                    <a:gd name="T16" fmla="*/ 3 w 3"/>
                    <a:gd name="T17" fmla="*/ 0 h 2"/>
                    <a:gd name="T18" fmla="*/ 3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241"/>
                <p:cNvSpPr/>
                <p:nvPr/>
              </p:nvSpPr>
              <p:spPr bwMode="auto">
                <a:xfrm>
                  <a:off x="6326188" y="2533650"/>
                  <a:ext cx="9525" cy="4763"/>
                </a:xfrm>
                <a:custGeom>
                  <a:avLst/>
                  <a:gdLst>
                    <a:gd name="T0" fmla="*/ 1 w 2"/>
                    <a:gd name="T1" fmla="*/ 0 h 1"/>
                    <a:gd name="T2" fmla="*/ 1 w 2"/>
                    <a:gd name="T3" fmla="*/ 1 h 1"/>
                    <a:gd name="T4" fmla="*/ 1 w 2"/>
                    <a:gd name="T5" fmla="*/ 1 h 1"/>
                    <a:gd name="T6" fmla="*/ 0 w 2"/>
                    <a:gd name="T7" fmla="*/ 1 h 1"/>
                    <a:gd name="T8" fmla="*/ 2 w 2"/>
                    <a:gd name="T9" fmla="*/ 0 h 1"/>
                    <a:gd name="T10" fmla="*/ 1 w 2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Line 1242"/>
                <p:cNvSpPr>
                  <a:spLocks noChangeShapeType="1"/>
                </p:cNvSpPr>
                <p:nvPr/>
              </p:nvSpPr>
              <p:spPr bwMode="auto">
                <a:xfrm>
                  <a:off x="6302375" y="2384425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Line 1243"/>
                <p:cNvSpPr>
                  <a:spLocks noChangeShapeType="1"/>
                </p:cNvSpPr>
                <p:nvPr/>
              </p:nvSpPr>
              <p:spPr bwMode="auto">
                <a:xfrm>
                  <a:off x="6302375" y="2384425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1244"/>
                <p:cNvSpPr>
                  <a:spLocks noEditPoints="1"/>
                </p:cNvSpPr>
                <p:nvPr/>
              </p:nvSpPr>
              <p:spPr bwMode="auto">
                <a:xfrm>
                  <a:off x="6261100" y="2370138"/>
                  <a:ext cx="228600" cy="187325"/>
                </a:xfrm>
                <a:custGeom>
                  <a:avLst/>
                  <a:gdLst>
                    <a:gd name="T0" fmla="*/ 5 w 49"/>
                    <a:gd name="T1" fmla="*/ 21 h 40"/>
                    <a:gd name="T2" fmla="*/ 7 w 49"/>
                    <a:gd name="T3" fmla="*/ 24 h 40"/>
                    <a:gd name="T4" fmla="*/ 6 w 49"/>
                    <a:gd name="T5" fmla="*/ 26 h 40"/>
                    <a:gd name="T6" fmla="*/ 5 w 49"/>
                    <a:gd name="T7" fmla="*/ 29 h 40"/>
                    <a:gd name="T8" fmla="*/ 5 w 49"/>
                    <a:gd name="T9" fmla="*/ 29 h 40"/>
                    <a:gd name="T10" fmla="*/ 7 w 49"/>
                    <a:gd name="T11" fmla="*/ 33 h 40"/>
                    <a:gd name="T12" fmla="*/ 6 w 49"/>
                    <a:gd name="T13" fmla="*/ 31 h 40"/>
                    <a:gd name="T14" fmla="*/ 9 w 49"/>
                    <a:gd name="T15" fmla="*/ 35 h 40"/>
                    <a:gd name="T16" fmla="*/ 8 w 49"/>
                    <a:gd name="T17" fmla="*/ 33 h 40"/>
                    <a:gd name="T18" fmla="*/ 12 w 49"/>
                    <a:gd name="T19" fmla="*/ 39 h 40"/>
                    <a:gd name="T20" fmla="*/ 12 w 49"/>
                    <a:gd name="T21" fmla="*/ 39 h 40"/>
                    <a:gd name="T22" fmla="*/ 13 w 49"/>
                    <a:gd name="T23" fmla="*/ 40 h 40"/>
                    <a:gd name="T24" fmla="*/ 13 w 49"/>
                    <a:gd name="T25" fmla="*/ 40 h 40"/>
                    <a:gd name="T26" fmla="*/ 13 w 49"/>
                    <a:gd name="T27" fmla="*/ 40 h 40"/>
                    <a:gd name="T28" fmla="*/ 14 w 49"/>
                    <a:gd name="T29" fmla="*/ 37 h 40"/>
                    <a:gd name="T30" fmla="*/ 17 w 49"/>
                    <a:gd name="T31" fmla="*/ 33 h 40"/>
                    <a:gd name="T32" fmla="*/ 18 w 49"/>
                    <a:gd name="T33" fmla="*/ 31 h 40"/>
                    <a:gd name="T34" fmla="*/ 22 w 49"/>
                    <a:gd name="T35" fmla="*/ 27 h 40"/>
                    <a:gd name="T36" fmla="*/ 32 w 49"/>
                    <a:gd name="T37" fmla="*/ 19 h 40"/>
                    <a:gd name="T38" fmla="*/ 40 w 49"/>
                    <a:gd name="T39" fmla="*/ 15 h 40"/>
                    <a:gd name="T40" fmla="*/ 47 w 49"/>
                    <a:gd name="T41" fmla="*/ 14 h 40"/>
                    <a:gd name="T42" fmla="*/ 49 w 49"/>
                    <a:gd name="T43" fmla="*/ 14 h 40"/>
                    <a:gd name="T44" fmla="*/ 43 w 49"/>
                    <a:gd name="T45" fmla="*/ 15 h 40"/>
                    <a:gd name="T46" fmla="*/ 46 w 49"/>
                    <a:gd name="T47" fmla="*/ 14 h 40"/>
                    <a:gd name="T48" fmla="*/ 48 w 49"/>
                    <a:gd name="T49" fmla="*/ 11 h 40"/>
                    <a:gd name="T50" fmla="*/ 46 w 49"/>
                    <a:gd name="T51" fmla="*/ 7 h 40"/>
                    <a:gd name="T52" fmla="*/ 43 w 49"/>
                    <a:gd name="T53" fmla="*/ 5 h 40"/>
                    <a:gd name="T54" fmla="*/ 36 w 49"/>
                    <a:gd name="T55" fmla="*/ 3 h 40"/>
                    <a:gd name="T56" fmla="*/ 33 w 49"/>
                    <a:gd name="T57" fmla="*/ 1 h 40"/>
                    <a:gd name="T58" fmla="*/ 30 w 49"/>
                    <a:gd name="T59" fmla="*/ 1 h 40"/>
                    <a:gd name="T60" fmla="*/ 26 w 49"/>
                    <a:gd name="T61" fmla="*/ 4 h 40"/>
                    <a:gd name="T62" fmla="*/ 22 w 49"/>
                    <a:gd name="T63" fmla="*/ 2 h 40"/>
                    <a:gd name="T64" fmla="*/ 21 w 49"/>
                    <a:gd name="T65" fmla="*/ 2 h 40"/>
                    <a:gd name="T66" fmla="*/ 13 w 49"/>
                    <a:gd name="T67" fmla="*/ 1 h 40"/>
                    <a:gd name="T68" fmla="*/ 9 w 49"/>
                    <a:gd name="T69" fmla="*/ 3 h 40"/>
                    <a:gd name="T70" fmla="*/ 9 w 49"/>
                    <a:gd name="T71" fmla="*/ 4 h 40"/>
                    <a:gd name="T72" fmla="*/ 7 w 49"/>
                    <a:gd name="T73" fmla="*/ 6 h 40"/>
                    <a:gd name="T74" fmla="*/ 1 w 49"/>
                    <a:gd name="T75" fmla="*/ 6 h 40"/>
                    <a:gd name="T76" fmla="*/ 1 w 49"/>
                    <a:gd name="T77" fmla="*/ 7 h 40"/>
                    <a:gd name="T78" fmla="*/ 5 w 49"/>
                    <a:gd name="T79" fmla="*/ 29 h 40"/>
                    <a:gd name="T80" fmla="*/ 5 w 49"/>
                    <a:gd name="T81" fmla="*/ 29 h 40"/>
                    <a:gd name="T82" fmla="*/ 6 w 49"/>
                    <a:gd name="T83" fmla="*/ 30 h 40"/>
                    <a:gd name="T84" fmla="*/ 20 w 49"/>
                    <a:gd name="T85" fmla="*/ 2 h 40"/>
                    <a:gd name="T86" fmla="*/ 18 w 49"/>
                    <a:gd name="T87" fmla="*/ 1 h 40"/>
                    <a:gd name="T88" fmla="*/ 13 w 49"/>
                    <a:gd name="T89" fmla="*/ 1 h 40"/>
                    <a:gd name="T90" fmla="*/ 13 w 49"/>
                    <a:gd name="T91" fmla="*/ 1 h 40"/>
                    <a:gd name="T92" fmla="*/ 16 w 49"/>
                    <a:gd name="T93" fmla="*/ 1 h 40"/>
                    <a:gd name="T94" fmla="*/ 9 w 49"/>
                    <a:gd name="T95" fmla="*/ 3 h 40"/>
                    <a:gd name="T96" fmla="*/ 9 w 49"/>
                    <a:gd name="T97" fmla="*/ 3 h 40"/>
                    <a:gd name="T98" fmla="*/ 9 w 49"/>
                    <a:gd name="T99" fmla="*/ 4 h 40"/>
                    <a:gd name="T100" fmla="*/ 9 w 49"/>
                    <a:gd name="T101" fmla="*/ 4 h 40"/>
                    <a:gd name="T102" fmla="*/ 11 w 49"/>
                    <a:gd name="T103" fmla="*/ 8 h 40"/>
                    <a:gd name="T104" fmla="*/ 21 w 49"/>
                    <a:gd name="T105" fmla="*/ 11 h 40"/>
                    <a:gd name="T106" fmla="*/ 26 w 49"/>
                    <a:gd name="T107" fmla="*/ 6 h 40"/>
                    <a:gd name="T108" fmla="*/ 31 w 49"/>
                    <a:gd name="T109" fmla="*/ 6 h 40"/>
                    <a:gd name="T110" fmla="*/ 28 w 49"/>
                    <a:gd name="T111" fmla="*/ 12 h 40"/>
                    <a:gd name="T112" fmla="*/ 22 w 49"/>
                    <a:gd name="T113" fmla="*/ 25 h 40"/>
                    <a:gd name="T114" fmla="*/ 7 w 49"/>
                    <a:gd name="T115" fmla="*/ 6 h 40"/>
                    <a:gd name="T116" fmla="*/ 7 w 49"/>
                    <a:gd name="T117" fmla="*/ 6 h 40"/>
                    <a:gd name="T118" fmla="*/ 6 w 49"/>
                    <a:gd name="T119" fmla="*/ 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9" h="40">
                      <a:moveTo>
                        <a:pt x="1" y="10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1" y="14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3" y="19"/>
                        <a:pt x="4" y="20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2"/>
                        <a:pt x="6" y="23"/>
                        <a:pt x="6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6"/>
                        <a:pt x="7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8"/>
                      </a:cubicBezTo>
                      <a:cubicBezTo>
                        <a:pt x="5" y="28"/>
                        <a:pt x="5" y="28"/>
                        <a:pt x="6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6" y="30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32"/>
                        <a:pt x="7" y="32"/>
                        <a:pt x="7" y="33"/>
                      </a:cubicBezTo>
                      <a:cubicBezTo>
                        <a:pt x="7" y="32"/>
                        <a:pt x="7" y="32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0"/>
                        <a:pt x="6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ubicBezTo>
                        <a:pt x="10" y="35"/>
                        <a:pt x="9" y="35"/>
                        <a:pt x="9" y="35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8" y="34"/>
                        <a:pt x="8" y="33"/>
                        <a:pt x="8" y="33"/>
                      </a:cubicBezTo>
                      <a:cubicBezTo>
                        <a:pt x="7" y="32"/>
                        <a:pt x="7" y="32"/>
                        <a:pt x="6" y="32"/>
                      </a:cubicBezTo>
                      <a:cubicBezTo>
                        <a:pt x="7" y="32"/>
                        <a:pt x="8" y="34"/>
                        <a:pt x="9" y="34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10" y="35"/>
                      </a:cubicBezTo>
                      <a:cubicBezTo>
                        <a:pt x="10" y="36"/>
                        <a:pt x="11" y="37"/>
                        <a:pt x="11" y="38"/>
                      </a:cubicBezTo>
                      <a:cubicBezTo>
                        <a:pt x="11" y="38"/>
                        <a:pt x="12" y="39"/>
                        <a:pt x="12" y="39"/>
                      </a:cubicBezTo>
                      <a:cubicBezTo>
                        <a:pt x="12" y="39"/>
                        <a:pt x="11" y="38"/>
                        <a:pt x="10" y="37"/>
                      </a:cubicBezTo>
                      <a:cubicBezTo>
                        <a:pt x="11" y="37"/>
                        <a:pt x="11" y="37"/>
                        <a:pt x="11" y="38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39"/>
                        <a:pt x="11" y="38"/>
                      </a:cubicBezTo>
                      <a:cubicBezTo>
                        <a:pt x="11" y="38"/>
                        <a:pt x="12" y="39"/>
                        <a:pt x="12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3" y="38"/>
                        <a:pt x="13" y="39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5" y="35"/>
                        <a:pt x="16" y="34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8" y="31"/>
                        <a:pt x="18" y="31"/>
                        <a:pt x="19" y="31"/>
                      </a:cubicBezTo>
                      <a:cubicBezTo>
                        <a:pt x="19" y="30"/>
                        <a:pt x="19" y="30"/>
                        <a:pt x="19" y="31"/>
                      </a:cubicBezTo>
                      <a:cubicBezTo>
                        <a:pt x="19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2" y="28"/>
                        <a:pt x="22" y="27"/>
                      </a:cubicBezTo>
                      <a:cubicBezTo>
                        <a:pt x="23" y="26"/>
                        <a:pt x="24" y="26"/>
                        <a:pt x="24" y="25"/>
                      </a:cubicBezTo>
                      <a:cubicBezTo>
                        <a:pt x="26" y="24"/>
                        <a:pt x="27" y="23"/>
                        <a:pt x="29" y="22"/>
                      </a:cubicBezTo>
                      <a:cubicBezTo>
                        <a:pt x="30" y="20"/>
                        <a:pt x="32" y="19"/>
                        <a:pt x="33" y="19"/>
                      </a:cubicBezTo>
                      <a:cubicBezTo>
                        <a:pt x="33" y="19"/>
                        <a:pt x="32" y="19"/>
                        <a:pt x="32" y="19"/>
                      </a:cubicBezTo>
                      <a:cubicBezTo>
                        <a:pt x="31" y="20"/>
                        <a:pt x="30" y="20"/>
                        <a:pt x="30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30" y="21"/>
                        <a:pt x="30" y="21"/>
                      </a:cubicBezTo>
                      <a:cubicBezTo>
                        <a:pt x="30" y="20"/>
                        <a:pt x="31" y="20"/>
                        <a:pt x="32" y="19"/>
                      </a:cubicBezTo>
                      <a:cubicBezTo>
                        <a:pt x="33" y="19"/>
                        <a:pt x="33" y="18"/>
                        <a:pt x="35" y="18"/>
                      </a:cubicBezTo>
                      <a:cubicBezTo>
                        <a:pt x="35" y="17"/>
                        <a:pt x="36" y="17"/>
                        <a:pt x="36" y="17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9" y="16"/>
                        <a:pt x="39" y="16"/>
                        <a:pt x="40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8" y="1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6" y="17"/>
                        <a:pt x="36" y="17"/>
                      </a:cubicBezTo>
                      <a:cubicBezTo>
                        <a:pt x="35" y="17"/>
                        <a:pt x="34" y="18"/>
                        <a:pt x="34" y="18"/>
                      </a:cubicBezTo>
                      <a:cubicBezTo>
                        <a:pt x="35" y="18"/>
                        <a:pt x="36" y="17"/>
                        <a:pt x="38" y="16"/>
                      </a:cubicBezTo>
                      <a:cubicBezTo>
                        <a:pt x="41" y="15"/>
                        <a:pt x="43" y="14"/>
                        <a:pt x="45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8" y="14"/>
                        <a:pt x="48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8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5" y="14"/>
                        <a:pt x="45" y="14"/>
                        <a:pt x="44" y="14"/>
                      </a:cubicBezTo>
                      <a:cubicBezTo>
                        <a:pt x="44" y="14"/>
                        <a:pt x="43" y="15"/>
                        <a:pt x="43" y="15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5" y="14"/>
                        <a:pt x="45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8" y="14"/>
                        <a:pt x="48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3"/>
                        <a:pt x="48" y="12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1" y="4"/>
                        <a:pt x="40" y="4"/>
                        <a:pt x="39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8" y="4"/>
                        <a:pt x="38" y="4"/>
                      </a:cubicBezTo>
                      <a:cubicBezTo>
                        <a:pt x="37" y="4"/>
                        <a:pt x="37" y="4"/>
                        <a:pt x="37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1" y="1"/>
                        <a:pt x="31" y="1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7" y="2"/>
                        <a:pt x="27" y="2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2" y="3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2" y="2"/>
                        <a:pt x="22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2" y="3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0"/>
                        <a:pt x="16" y="0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1" y="2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5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2" y="5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lnTo>
                        <a:pt x="1" y="10"/>
                      </a:lnTo>
                      <a:close/>
                      <a:moveTo>
                        <a:pt x="6" y="30"/>
                      </a:move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6" y="31"/>
                      </a:move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lnTo>
                        <a:pt x="6" y="31"/>
                      </a:lnTo>
                      <a:close/>
                      <a:moveTo>
                        <a:pt x="20" y="2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lose/>
                      <a:moveTo>
                        <a:pt x="18" y="1"/>
                      </a:move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lnTo>
                        <a:pt x="18" y="1"/>
                      </a:lnTo>
                      <a:close/>
                      <a:moveTo>
                        <a:pt x="12" y="1"/>
                      </a:move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lnTo>
                        <a:pt x="12" y="1"/>
                      </a:lnTo>
                      <a:close/>
                      <a:moveTo>
                        <a:pt x="9" y="3"/>
                      </a:move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lose/>
                      <a:moveTo>
                        <a:pt x="9" y="4"/>
                      </a:move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lose/>
                      <a:moveTo>
                        <a:pt x="9" y="13"/>
                      </a:move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2" y="15"/>
                        <a:pt x="11" y="12"/>
                        <a:pt x="11" y="10"/>
                      </a:cubicBezTo>
                      <a:cubicBezTo>
                        <a:pt x="11" y="9"/>
                        <a:pt x="10" y="9"/>
                        <a:pt x="11" y="8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7" y="12"/>
                        <a:pt x="16" y="10"/>
                        <a:pt x="16" y="8"/>
                      </a:cubicBezTo>
                      <a:cubicBezTo>
                        <a:pt x="16" y="8"/>
                        <a:pt x="16" y="7"/>
                        <a:pt x="16" y="7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2" y="10"/>
                        <a:pt x="21" y="8"/>
                        <a:pt x="20" y="7"/>
                      </a:cubicBezTo>
                      <a:cubicBezTo>
                        <a:pt x="20" y="6"/>
                        <a:pt x="20" y="6"/>
                        <a:pt x="20" y="5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6" y="9"/>
                        <a:pt x="26" y="7"/>
                        <a:pt x="26" y="6"/>
                      </a:cubicBezTo>
                      <a:cubicBezTo>
                        <a:pt x="25" y="6"/>
                        <a:pt x="25" y="5"/>
                        <a:pt x="26" y="5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0" y="8"/>
                        <a:pt x="30" y="7"/>
                        <a:pt x="29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5" y="9"/>
                        <a:pt x="35" y="10"/>
                        <a:pt x="36" y="12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5" y="14"/>
                        <a:pt x="33" y="13"/>
                        <a:pt x="32" y="11"/>
                      </a:cubicBezTo>
                      <a:cubicBezTo>
                        <a:pt x="33" y="12"/>
                        <a:pt x="33" y="13"/>
                        <a:pt x="33" y="13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2" y="16"/>
                        <a:pt x="30" y="14"/>
                        <a:pt x="28" y="12"/>
                      </a:cubicBezTo>
                      <a:cubicBezTo>
                        <a:pt x="29" y="13"/>
                        <a:pt x="29" y="14"/>
                        <a:pt x="29" y="15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8" y="18"/>
                        <a:pt x="27" y="17"/>
                        <a:pt x="25" y="15"/>
                      </a:cubicBezTo>
                      <a:cubicBezTo>
                        <a:pt x="25" y="16"/>
                        <a:pt x="26" y="17"/>
                        <a:pt x="26" y="18"/>
                      </a:cubicBez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25" y="21"/>
                        <a:pt x="23" y="20"/>
                        <a:pt x="21" y="18"/>
                      </a:cubicBezTo>
                      <a:cubicBezTo>
                        <a:pt x="21" y="18"/>
                        <a:pt x="21" y="19"/>
                        <a:pt x="22" y="20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0" y="24"/>
                        <a:pt x="18" y="23"/>
                        <a:pt x="16" y="20"/>
                      </a:cubicBezTo>
                      <a:cubicBezTo>
                        <a:pt x="17" y="21"/>
                        <a:pt x="17" y="22"/>
                        <a:pt x="17" y="24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3" y="28"/>
                        <a:pt x="6" y="18"/>
                        <a:pt x="6" y="12"/>
                      </a:cubicBezTo>
                      <a:cubicBezTo>
                        <a:pt x="5" y="12"/>
                        <a:pt x="5" y="11"/>
                        <a:pt x="6" y="11"/>
                      </a:cubicBezTo>
                      <a:lnTo>
                        <a:pt x="9" y="13"/>
                      </a:lnTo>
                      <a:close/>
                      <a:moveTo>
                        <a:pt x="7" y="6"/>
                      </a:move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lose/>
                      <a:moveTo>
                        <a:pt x="6" y="6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5" y="5"/>
                        <a:pt x="5" y="5"/>
                      </a:cubicBezTo>
                      <a:cubicBezTo>
                        <a:pt x="5" y="5"/>
                        <a:pt x="6" y="6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1245"/>
                <p:cNvSpPr/>
                <p:nvPr/>
              </p:nvSpPr>
              <p:spPr bwMode="auto">
                <a:xfrm>
                  <a:off x="5981700" y="3043238"/>
                  <a:ext cx="4762" cy="23813"/>
                </a:xfrm>
                <a:custGeom>
                  <a:avLst/>
                  <a:gdLst>
                    <a:gd name="T0" fmla="*/ 1 w 1"/>
                    <a:gd name="T1" fmla="*/ 3 h 5"/>
                    <a:gd name="T2" fmla="*/ 1 w 1"/>
                    <a:gd name="T3" fmla="*/ 5 h 5"/>
                    <a:gd name="T4" fmla="*/ 1 w 1"/>
                    <a:gd name="T5" fmla="*/ 3 h 5"/>
                    <a:gd name="T6" fmla="*/ 1 w 1"/>
                    <a:gd name="T7" fmla="*/ 3 h 5"/>
                    <a:gd name="T8" fmla="*/ 1 w 1"/>
                    <a:gd name="T9" fmla="*/ 2 h 5"/>
                    <a:gd name="T10" fmla="*/ 1 w 1"/>
                    <a:gd name="T11" fmla="*/ 1 h 5"/>
                    <a:gd name="T12" fmla="*/ 1 w 1"/>
                    <a:gd name="T13" fmla="*/ 0 h 5"/>
                    <a:gd name="T14" fmla="*/ 1 w 1"/>
                    <a:gd name="T15" fmla="*/ 0 h 5"/>
                    <a:gd name="T16" fmla="*/ 1 w 1"/>
                    <a:gd name="T17" fmla="*/ 0 h 5"/>
                    <a:gd name="T18" fmla="*/ 1 w 1"/>
                    <a:gd name="T19" fmla="*/ 0 h 5"/>
                    <a:gd name="T20" fmla="*/ 1 w 1"/>
                    <a:gd name="T21" fmla="*/ 0 h 5"/>
                    <a:gd name="T22" fmla="*/ 1 w 1"/>
                    <a:gd name="T23" fmla="*/ 0 h 5"/>
                    <a:gd name="T24" fmla="*/ 1 w 1"/>
                    <a:gd name="T25" fmla="*/ 1 h 5"/>
                    <a:gd name="T26" fmla="*/ 1 w 1"/>
                    <a:gd name="T27" fmla="*/ 3 h 5"/>
                    <a:gd name="T28" fmla="*/ 1 w 1"/>
                    <a:gd name="T29" fmla="*/ 2 h 5"/>
                    <a:gd name="T30" fmla="*/ 1 w 1"/>
                    <a:gd name="T3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" h="5">
                      <a:moveTo>
                        <a:pt x="1" y="3"/>
                      </a:move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1246"/>
                <p:cNvSpPr/>
                <p:nvPr/>
              </p:nvSpPr>
              <p:spPr bwMode="auto">
                <a:xfrm>
                  <a:off x="6056313" y="3155950"/>
                  <a:ext cx="50800" cy="22225"/>
                </a:xfrm>
                <a:custGeom>
                  <a:avLst/>
                  <a:gdLst>
                    <a:gd name="T0" fmla="*/ 11 w 11"/>
                    <a:gd name="T1" fmla="*/ 5 h 5"/>
                    <a:gd name="T2" fmla="*/ 5 w 11"/>
                    <a:gd name="T3" fmla="*/ 2 h 5"/>
                    <a:gd name="T4" fmla="*/ 5 w 11"/>
                    <a:gd name="T5" fmla="*/ 3 h 5"/>
                    <a:gd name="T6" fmla="*/ 1 w 11"/>
                    <a:gd name="T7" fmla="*/ 1 h 5"/>
                    <a:gd name="T8" fmla="*/ 1 w 11"/>
                    <a:gd name="T9" fmla="*/ 1 h 5"/>
                    <a:gd name="T10" fmla="*/ 0 w 11"/>
                    <a:gd name="T11" fmla="*/ 0 h 5"/>
                    <a:gd name="T12" fmla="*/ 3 w 11"/>
                    <a:gd name="T13" fmla="*/ 2 h 5"/>
                    <a:gd name="T14" fmla="*/ 9 w 11"/>
                    <a:gd name="T15" fmla="*/ 5 h 5"/>
                    <a:gd name="T16" fmla="*/ 9 w 11"/>
                    <a:gd name="T17" fmla="*/ 5 h 5"/>
                    <a:gd name="T18" fmla="*/ 9 w 11"/>
                    <a:gd name="T19" fmla="*/ 5 h 5"/>
                    <a:gd name="T20" fmla="*/ 11 w 11"/>
                    <a:gd name="T2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5">
                      <a:moveTo>
                        <a:pt x="11" y="5"/>
                      </a:moveTo>
                      <a:cubicBezTo>
                        <a:pt x="9" y="4"/>
                        <a:pt x="7" y="3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2"/>
                        <a:pt x="3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4" y="2"/>
                        <a:pt x="6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0" y="5"/>
                        <a:pt x="11" y="5"/>
                        <a:pt x="1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1247"/>
                <p:cNvSpPr/>
                <p:nvPr/>
              </p:nvSpPr>
              <p:spPr bwMode="auto">
                <a:xfrm>
                  <a:off x="6200775" y="3071813"/>
                  <a:ext cx="46037" cy="46038"/>
                </a:xfrm>
                <a:custGeom>
                  <a:avLst/>
                  <a:gdLst>
                    <a:gd name="T0" fmla="*/ 5 w 10"/>
                    <a:gd name="T1" fmla="*/ 9 h 10"/>
                    <a:gd name="T2" fmla="*/ 7 w 10"/>
                    <a:gd name="T3" fmla="*/ 8 h 10"/>
                    <a:gd name="T4" fmla="*/ 9 w 10"/>
                    <a:gd name="T5" fmla="*/ 4 h 10"/>
                    <a:gd name="T6" fmla="*/ 7 w 10"/>
                    <a:gd name="T7" fmla="*/ 3 h 10"/>
                    <a:gd name="T8" fmla="*/ 5 w 10"/>
                    <a:gd name="T9" fmla="*/ 1 h 10"/>
                    <a:gd name="T10" fmla="*/ 2 w 10"/>
                    <a:gd name="T11" fmla="*/ 9 h 10"/>
                    <a:gd name="T12" fmla="*/ 5 w 10"/>
                    <a:gd name="T13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5" y="9"/>
                      </a:move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8" y="8"/>
                        <a:pt x="10" y="6"/>
                        <a:pt x="9" y="4"/>
                      </a:cubicBezTo>
                      <a:cubicBezTo>
                        <a:pt x="8" y="3"/>
                        <a:pt x="8" y="4"/>
                        <a:pt x="7" y="3"/>
                      </a:cubicBezTo>
                      <a:cubicBezTo>
                        <a:pt x="7" y="3"/>
                        <a:pt x="7" y="2"/>
                        <a:pt x="5" y="1"/>
                      </a:cubicBezTo>
                      <a:cubicBezTo>
                        <a:pt x="2" y="0"/>
                        <a:pt x="0" y="8"/>
                        <a:pt x="2" y="9"/>
                      </a:cubicBezTo>
                      <a:cubicBezTo>
                        <a:pt x="3" y="10"/>
                        <a:pt x="4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1248"/>
                <p:cNvSpPr>
                  <a:spLocks noEditPoints="1"/>
                </p:cNvSpPr>
                <p:nvPr/>
              </p:nvSpPr>
              <p:spPr bwMode="auto">
                <a:xfrm>
                  <a:off x="5940425" y="2800350"/>
                  <a:ext cx="530225" cy="387350"/>
                </a:xfrm>
                <a:custGeom>
                  <a:avLst/>
                  <a:gdLst>
                    <a:gd name="T0" fmla="*/ 89 w 114"/>
                    <a:gd name="T1" fmla="*/ 0 h 83"/>
                    <a:gd name="T2" fmla="*/ 69 w 114"/>
                    <a:gd name="T3" fmla="*/ 6 h 83"/>
                    <a:gd name="T4" fmla="*/ 42 w 114"/>
                    <a:gd name="T5" fmla="*/ 21 h 83"/>
                    <a:gd name="T6" fmla="*/ 42 w 114"/>
                    <a:gd name="T7" fmla="*/ 21 h 83"/>
                    <a:gd name="T8" fmla="*/ 22 w 114"/>
                    <a:gd name="T9" fmla="*/ 20 h 83"/>
                    <a:gd name="T10" fmla="*/ 24 w 114"/>
                    <a:gd name="T11" fmla="*/ 20 h 83"/>
                    <a:gd name="T12" fmla="*/ 10 w 114"/>
                    <a:gd name="T13" fmla="*/ 15 h 83"/>
                    <a:gd name="T14" fmla="*/ 7 w 114"/>
                    <a:gd name="T15" fmla="*/ 14 h 83"/>
                    <a:gd name="T16" fmla="*/ 4 w 114"/>
                    <a:gd name="T17" fmla="*/ 30 h 83"/>
                    <a:gd name="T18" fmla="*/ 3 w 114"/>
                    <a:gd name="T19" fmla="*/ 29 h 83"/>
                    <a:gd name="T20" fmla="*/ 0 w 114"/>
                    <a:gd name="T21" fmla="*/ 21 h 83"/>
                    <a:gd name="T22" fmla="*/ 4 w 114"/>
                    <a:gd name="T23" fmla="*/ 30 h 83"/>
                    <a:gd name="T24" fmla="*/ 30 w 114"/>
                    <a:gd name="T25" fmla="*/ 46 h 83"/>
                    <a:gd name="T26" fmla="*/ 45 w 114"/>
                    <a:gd name="T27" fmla="*/ 48 h 83"/>
                    <a:gd name="T28" fmla="*/ 35 w 114"/>
                    <a:gd name="T29" fmla="*/ 50 h 83"/>
                    <a:gd name="T30" fmla="*/ 28 w 114"/>
                    <a:gd name="T31" fmla="*/ 49 h 83"/>
                    <a:gd name="T32" fmla="*/ 45 w 114"/>
                    <a:gd name="T33" fmla="*/ 48 h 83"/>
                    <a:gd name="T34" fmla="*/ 28 w 114"/>
                    <a:gd name="T35" fmla="*/ 45 h 83"/>
                    <a:gd name="T36" fmla="*/ 35 w 114"/>
                    <a:gd name="T37" fmla="*/ 46 h 83"/>
                    <a:gd name="T38" fmla="*/ 45 w 114"/>
                    <a:gd name="T39" fmla="*/ 49 h 83"/>
                    <a:gd name="T40" fmla="*/ 31 w 114"/>
                    <a:gd name="T41" fmla="*/ 49 h 83"/>
                    <a:gd name="T42" fmla="*/ 2 w 114"/>
                    <a:gd name="T43" fmla="*/ 33 h 83"/>
                    <a:gd name="T44" fmla="*/ 2 w 114"/>
                    <a:gd name="T45" fmla="*/ 33 h 83"/>
                    <a:gd name="T46" fmla="*/ 6 w 114"/>
                    <a:gd name="T47" fmla="*/ 46 h 83"/>
                    <a:gd name="T48" fmla="*/ 10 w 114"/>
                    <a:gd name="T49" fmla="*/ 50 h 83"/>
                    <a:gd name="T50" fmla="*/ 33 w 114"/>
                    <a:gd name="T51" fmla="*/ 61 h 83"/>
                    <a:gd name="T52" fmla="*/ 34 w 114"/>
                    <a:gd name="T53" fmla="*/ 62 h 83"/>
                    <a:gd name="T54" fmla="*/ 34 w 114"/>
                    <a:gd name="T55" fmla="*/ 62 h 83"/>
                    <a:gd name="T56" fmla="*/ 33 w 114"/>
                    <a:gd name="T57" fmla="*/ 63 h 83"/>
                    <a:gd name="T58" fmla="*/ 20 w 114"/>
                    <a:gd name="T59" fmla="*/ 59 h 83"/>
                    <a:gd name="T60" fmla="*/ 24 w 114"/>
                    <a:gd name="T61" fmla="*/ 60 h 83"/>
                    <a:gd name="T62" fmla="*/ 16 w 114"/>
                    <a:gd name="T63" fmla="*/ 56 h 83"/>
                    <a:gd name="T64" fmla="*/ 32 w 114"/>
                    <a:gd name="T65" fmla="*/ 62 h 83"/>
                    <a:gd name="T66" fmla="*/ 33 w 114"/>
                    <a:gd name="T67" fmla="*/ 62 h 83"/>
                    <a:gd name="T68" fmla="*/ 33 w 114"/>
                    <a:gd name="T69" fmla="*/ 62 h 83"/>
                    <a:gd name="T70" fmla="*/ 11 w 114"/>
                    <a:gd name="T71" fmla="*/ 52 h 83"/>
                    <a:gd name="T72" fmla="*/ 10 w 114"/>
                    <a:gd name="T73" fmla="*/ 53 h 83"/>
                    <a:gd name="T74" fmla="*/ 43 w 114"/>
                    <a:gd name="T75" fmla="*/ 82 h 83"/>
                    <a:gd name="T76" fmla="*/ 80 w 114"/>
                    <a:gd name="T77" fmla="*/ 78 h 83"/>
                    <a:gd name="T78" fmla="*/ 110 w 114"/>
                    <a:gd name="T79" fmla="*/ 56 h 83"/>
                    <a:gd name="T80" fmla="*/ 111 w 114"/>
                    <a:gd name="T81" fmla="*/ 54 h 83"/>
                    <a:gd name="T82" fmla="*/ 114 w 114"/>
                    <a:gd name="T83" fmla="*/ 33 h 83"/>
                    <a:gd name="T84" fmla="*/ 1 w 114"/>
                    <a:gd name="T85" fmla="*/ 37 h 83"/>
                    <a:gd name="T86" fmla="*/ 1 w 114"/>
                    <a:gd name="T87" fmla="*/ 38 h 83"/>
                    <a:gd name="T88" fmla="*/ 7 w 114"/>
                    <a:gd name="T89" fmla="*/ 47 h 83"/>
                    <a:gd name="T90" fmla="*/ 21 w 114"/>
                    <a:gd name="T91" fmla="*/ 58 h 83"/>
                    <a:gd name="T92" fmla="*/ 35 w 114"/>
                    <a:gd name="T93" fmla="*/ 71 h 83"/>
                    <a:gd name="T94" fmla="*/ 88 w 114"/>
                    <a:gd name="T95" fmla="*/ 0 h 83"/>
                    <a:gd name="T96" fmla="*/ 82 w 114"/>
                    <a:gd name="T97" fmla="*/ 28 h 83"/>
                    <a:gd name="T98" fmla="*/ 95 w 114"/>
                    <a:gd name="T99" fmla="*/ 1 h 83"/>
                    <a:gd name="T100" fmla="*/ 66 w 114"/>
                    <a:gd name="T101" fmla="*/ 16 h 83"/>
                    <a:gd name="T102" fmla="*/ 58 w 114"/>
                    <a:gd name="T103" fmla="*/ 28 h 83"/>
                    <a:gd name="T104" fmla="*/ 46 w 114"/>
                    <a:gd name="T105" fmla="*/ 32 h 83"/>
                    <a:gd name="T106" fmla="*/ 54 w 114"/>
                    <a:gd name="T107" fmla="*/ 78 h 83"/>
                    <a:gd name="T108" fmla="*/ 53 w 114"/>
                    <a:gd name="T109" fmla="*/ 65 h 83"/>
                    <a:gd name="T110" fmla="*/ 54 w 114"/>
                    <a:gd name="T111" fmla="*/ 58 h 83"/>
                    <a:gd name="T112" fmla="*/ 60 w 114"/>
                    <a:gd name="T113" fmla="*/ 52 h 83"/>
                    <a:gd name="T114" fmla="*/ 101 w 114"/>
                    <a:gd name="T115" fmla="*/ 47 h 83"/>
                    <a:gd name="T116" fmla="*/ 108 w 114"/>
                    <a:gd name="T117" fmla="*/ 14 h 83"/>
                    <a:gd name="T118" fmla="*/ 102 w 114"/>
                    <a:gd name="T119" fmla="*/ 5 h 83"/>
                    <a:gd name="T120" fmla="*/ 108 w 114"/>
                    <a:gd name="T121" fmla="*/ 13 h 83"/>
                    <a:gd name="T122" fmla="*/ 112 w 114"/>
                    <a:gd name="T123" fmla="*/ 2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4" h="83">
                      <a:moveTo>
                        <a:pt x="113" y="28"/>
                      </a:moveTo>
                      <a:cubicBezTo>
                        <a:pt x="113" y="26"/>
                        <a:pt x="112" y="23"/>
                        <a:pt x="111" y="21"/>
                      </a:cubicBezTo>
                      <a:cubicBezTo>
                        <a:pt x="111" y="18"/>
                        <a:pt x="109" y="15"/>
                        <a:pt x="108" y="13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106" y="9"/>
                        <a:pt x="105" y="8"/>
                        <a:pt x="104" y="7"/>
                      </a:cubicBezTo>
                      <a:cubicBezTo>
                        <a:pt x="103" y="6"/>
                        <a:pt x="103" y="5"/>
                        <a:pt x="102" y="5"/>
                      </a:cubicBezTo>
                      <a:cubicBezTo>
                        <a:pt x="102" y="5"/>
                        <a:pt x="102" y="5"/>
                        <a:pt x="102" y="4"/>
                      </a:cubicBezTo>
                      <a:cubicBezTo>
                        <a:pt x="101" y="4"/>
                        <a:pt x="100" y="3"/>
                        <a:pt x="99" y="2"/>
                      </a:cubicBezTo>
                      <a:cubicBezTo>
                        <a:pt x="96" y="1"/>
                        <a:pt x="94" y="0"/>
                        <a:pt x="92" y="0"/>
                      </a:cubicBezTo>
                      <a:cubicBezTo>
                        <a:pt x="91" y="0"/>
                        <a:pt x="90" y="0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7" y="0"/>
                        <a:pt x="87" y="0"/>
                        <a:pt x="86" y="0"/>
                      </a:cubicBezTo>
                      <a:cubicBezTo>
                        <a:pt x="82" y="0"/>
                        <a:pt x="79" y="1"/>
                        <a:pt x="77" y="2"/>
                      </a:cubicBezTo>
                      <a:cubicBezTo>
                        <a:pt x="74" y="3"/>
                        <a:pt x="72" y="4"/>
                        <a:pt x="69" y="6"/>
                      </a:cubicBezTo>
                      <a:cubicBezTo>
                        <a:pt x="68" y="6"/>
                        <a:pt x="68" y="7"/>
                        <a:pt x="67" y="7"/>
                      </a:cubicBezTo>
                      <a:cubicBezTo>
                        <a:pt x="66" y="8"/>
                        <a:pt x="65" y="8"/>
                        <a:pt x="65" y="9"/>
                      </a:cubicBezTo>
                      <a:cubicBezTo>
                        <a:pt x="63" y="10"/>
                        <a:pt x="61" y="11"/>
                        <a:pt x="59" y="12"/>
                      </a:cubicBezTo>
                      <a:cubicBezTo>
                        <a:pt x="55" y="15"/>
                        <a:pt x="58" y="13"/>
                        <a:pt x="63" y="10"/>
                      </a:cubicBezTo>
                      <a:cubicBezTo>
                        <a:pt x="64" y="9"/>
                        <a:pt x="65" y="8"/>
                        <a:pt x="66" y="8"/>
                      </a:cubicBezTo>
                      <a:cubicBezTo>
                        <a:pt x="67" y="7"/>
                        <a:pt x="68" y="6"/>
                        <a:pt x="69" y="6"/>
                      </a:cubicBezTo>
                      <a:cubicBezTo>
                        <a:pt x="68" y="6"/>
                        <a:pt x="67" y="7"/>
                        <a:pt x="66" y="8"/>
                      </a:cubicBezTo>
                      <a:cubicBezTo>
                        <a:pt x="64" y="9"/>
                        <a:pt x="62" y="10"/>
                        <a:pt x="60" y="11"/>
                      </a:cubicBezTo>
                      <a:cubicBezTo>
                        <a:pt x="59" y="12"/>
                        <a:pt x="57" y="13"/>
                        <a:pt x="56" y="14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54" y="15"/>
                        <a:pt x="54" y="15"/>
                        <a:pt x="54" y="15"/>
                      </a:cubicBezTo>
                      <a:cubicBezTo>
                        <a:pt x="53" y="16"/>
                        <a:pt x="53" y="16"/>
                        <a:pt x="52" y="16"/>
                      </a:cubicBezTo>
                      <a:cubicBezTo>
                        <a:pt x="50" y="17"/>
                        <a:pt x="48" y="18"/>
                        <a:pt x="47" y="19"/>
                      </a:cubicBezTo>
                      <a:cubicBezTo>
                        <a:pt x="45" y="19"/>
                        <a:pt x="44" y="20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3" y="20"/>
                        <a:pt x="44" y="20"/>
                        <a:pt x="46" y="19"/>
                      </a:cubicBezTo>
                      <a:cubicBezTo>
                        <a:pt x="46" y="19"/>
                        <a:pt x="44" y="20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0" y="21"/>
                        <a:pt x="37" y="21"/>
                        <a:pt x="36" y="21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2" y="21"/>
                        <a:pt x="31" y="21"/>
                      </a:cubicBezTo>
                      <a:cubicBezTo>
                        <a:pt x="29" y="21"/>
                        <a:pt x="26" y="21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3" y="20"/>
                        <a:pt x="24" y="20"/>
                        <a:pt x="24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6" y="21"/>
                        <a:pt x="25" y="21"/>
                        <a:pt x="24" y="20"/>
                      </a:cubicBezTo>
                      <a:cubicBezTo>
                        <a:pt x="24" y="20"/>
                        <a:pt x="23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7" y="18"/>
                        <a:pt x="14" y="16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5"/>
                        <a:pt x="8" y="15"/>
                        <a:pt x="8" y="1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5" y="14"/>
                        <a:pt x="5" y="15"/>
                      </a:cubicBezTo>
                      <a:cubicBezTo>
                        <a:pt x="4" y="15"/>
                        <a:pt x="3" y="16"/>
                        <a:pt x="2" y="17"/>
                      </a:cubicBezTo>
                      <a:cubicBezTo>
                        <a:pt x="1" y="18"/>
                        <a:pt x="1" y="19"/>
                        <a:pt x="1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1" y="25"/>
                        <a:pt x="2" y="27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6" y="32"/>
                        <a:pt x="7" y="33"/>
                        <a:pt x="8" y="34"/>
                      </a:cubicBezTo>
                      <a:cubicBezTo>
                        <a:pt x="10" y="35"/>
                        <a:pt x="13" y="37"/>
                        <a:pt x="15" y="39"/>
                      </a:cubicBezTo>
                      <a:cubicBezTo>
                        <a:pt x="17" y="40"/>
                        <a:pt x="18" y="41"/>
                        <a:pt x="20" y="42"/>
                      </a:cubicBezTo>
                      <a:cubicBezTo>
                        <a:pt x="22" y="43"/>
                        <a:pt x="24" y="44"/>
                        <a:pt x="27" y="45"/>
                      </a:cubicBezTo>
                      <a:cubicBezTo>
                        <a:pt x="24" y="44"/>
                        <a:pt x="21" y="43"/>
                        <a:pt x="18" y="41"/>
                      </a:cubicBezTo>
                      <a:cubicBezTo>
                        <a:pt x="18" y="41"/>
                        <a:pt x="17" y="40"/>
                        <a:pt x="16" y="40"/>
                      </a:cubicBezTo>
                      <a:cubicBezTo>
                        <a:pt x="16" y="39"/>
                        <a:pt x="15" y="39"/>
                        <a:pt x="14" y="38"/>
                      </a:cubicBezTo>
                      <a:cubicBezTo>
                        <a:pt x="13" y="37"/>
                        <a:pt x="11" y="36"/>
                        <a:pt x="10" y="35"/>
                      </a:cubicBezTo>
                      <a:cubicBezTo>
                        <a:pt x="8" y="34"/>
                        <a:pt x="7" y="33"/>
                        <a:pt x="5" y="31"/>
                      </a:cubicBezTo>
                      <a:cubicBezTo>
                        <a:pt x="4" y="31"/>
                        <a:pt x="4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8"/>
                        <a:pt x="2" y="28"/>
                        <a:pt x="2" y="27"/>
                      </a:cubicBezTo>
                      <a:cubicBezTo>
                        <a:pt x="1" y="26"/>
                        <a:pt x="1" y="24"/>
                        <a:pt x="1" y="23"/>
                      </a:cubicBez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0" y="22"/>
                        <a:pt x="1" y="22"/>
                      </a:cubicBezTo>
                      <a:cubicBezTo>
                        <a:pt x="1" y="23"/>
                        <a:pt x="1" y="23"/>
                        <a:pt x="1" y="22"/>
                      </a:cubicBezTo>
                      <a:cubicBezTo>
                        <a:pt x="1" y="24"/>
                        <a:pt x="1" y="25"/>
                        <a:pt x="2" y="27"/>
                      </a:cubicBezTo>
                      <a:cubicBezTo>
                        <a:pt x="2" y="27"/>
                        <a:pt x="3" y="28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5" y="31"/>
                        <a:pt x="6" y="32"/>
                        <a:pt x="7" y="33"/>
                      </a:cubicBezTo>
                      <a:cubicBezTo>
                        <a:pt x="8" y="34"/>
                        <a:pt x="9" y="35"/>
                        <a:pt x="10" y="35"/>
                      </a:cubicBezTo>
                      <a:cubicBezTo>
                        <a:pt x="12" y="37"/>
                        <a:pt x="14" y="38"/>
                        <a:pt x="16" y="40"/>
                      </a:cubicBezTo>
                      <a:cubicBezTo>
                        <a:pt x="17" y="40"/>
                        <a:pt x="18" y="41"/>
                        <a:pt x="19" y="41"/>
                      </a:cubicBezTo>
                      <a:cubicBezTo>
                        <a:pt x="19" y="42"/>
                        <a:pt x="20" y="42"/>
                        <a:pt x="21" y="43"/>
                      </a:cubicBezTo>
                      <a:cubicBezTo>
                        <a:pt x="23" y="43"/>
                        <a:pt x="24" y="44"/>
                        <a:pt x="26" y="45"/>
                      </a:cubicBezTo>
                      <a:cubicBezTo>
                        <a:pt x="27" y="45"/>
                        <a:pt x="28" y="45"/>
                        <a:pt x="29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1" y="46"/>
                        <a:pt x="31" y="46"/>
                      </a:cubicBezTo>
                      <a:cubicBezTo>
                        <a:pt x="32" y="46"/>
                        <a:pt x="33" y="46"/>
                        <a:pt x="34" y="46"/>
                      </a:cubicBezTo>
                      <a:cubicBezTo>
                        <a:pt x="34" y="46"/>
                        <a:pt x="35" y="46"/>
                        <a:pt x="35" y="46"/>
                      </a:cubicBezTo>
                      <a:cubicBezTo>
                        <a:pt x="36" y="46"/>
                        <a:pt x="36" y="46"/>
                        <a:pt x="37" y="46"/>
                      </a:cubicBezTo>
                      <a:cubicBezTo>
                        <a:pt x="39" y="46"/>
                        <a:pt x="41" y="46"/>
                        <a:pt x="43" y="46"/>
                      </a:cubicBezTo>
                      <a:cubicBezTo>
                        <a:pt x="44" y="46"/>
                        <a:pt x="45" y="46"/>
                        <a:pt x="45" y="47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3" y="50"/>
                        <a:pt x="43" y="50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3" y="50"/>
                        <a:pt x="42" y="50"/>
                        <a:pt x="41" y="50"/>
                      </a:cubicBezTo>
                      <a:cubicBezTo>
                        <a:pt x="40" y="50"/>
                        <a:pt x="40" y="50"/>
                        <a:pt x="39" y="50"/>
                      </a:cubicBezTo>
                      <a:cubicBezTo>
                        <a:pt x="38" y="50"/>
                        <a:pt x="38" y="50"/>
                        <a:pt x="37" y="50"/>
                      </a:cubicBezTo>
                      <a:cubicBezTo>
                        <a:pt x="36" y="50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1" y="49"/>
                        <a:pt x="29" y="49"/>
                        <a:pt x="28" y="49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27" y="49"/>
                        <a:pt x="25" y="48"/>
                        <a:pt x="23" y="47"/>
                      </a:cubicBezTo>
                      <a:cubicBezTo>
                        <a:pt x="21" y="47"/>
                        <a:pt x="20" y="46"/>
                        <a:pt x="20" y="46"/>
                      </a:cubicBezTo>
                      <a:cubicBezTo>
                        <a:pt x="19" y="46"/>
                        <a:pt x="19" y="46"/>
                        <a:pt x="20" y="46"/>
                      </a:cubicBezTo>
                      <a:cubicBezTo>
                        <a:pt x="23" y="47"/>
                        <a:pt x="26" y="48"/>
                        <a:pt x="28" y="49"/>
                      </a:cubicBezTo>
                      <a:cubicBezTo>
                        <a:pt x="31" y="49"/>
                        <a:pt x="33" y="50"/>
                        <a:pt x="35" y="50"/>
                      </a:cubicBezTo>
                      <a:cubicBezTo>
                        <a:pt x="37" y="50"/>
                        <a:pt x="39" y="50"/>
                        <a:pt x="40" y="50"/>
                      </a:cubicBezTo>
                      <a:cubicBezTo>
                        <a:pt x="41" y="50"/>
                        <a:pt x="42" y="50"/>
                        <a:pt x="43" y="50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7"/>
                        <a:pt x="44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1" y="46"/>
                        <a:pt x="39" y="46"/>
                        <a:pt x="37" y="46"/>
                      </a:cubicBezTo>
                      <a:cubicBezTo>
                        <a:pt x="37" y="46"/>
                        <a:pt x="36" y="46"/>
                        <a:pt x="36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4" y="46"/>
                        <a:pt x="33" y="46"/>
                        <a:pt x="32" y="46"/>
                      </a:cubicBezTo>
                      <a:cubicBezTo>
                        <a:pt x="31" y="46"/>
                        <a:pt x="31" y="46"/>
                        <a:pt x="30" y="46"/>
                      </a:cubicBezTo>
                      <a:cubicBezTo>
                        <a:pt x="29" y="45"/>
                        <a:pt x="29" y="45"/>
                        <a:pt x="28" y="45"/>
                      </a:cubicBezTo>
                      <a:cubicBezTo>
                        <a:pt x="27" y="45"/>
                        <a:pt x="26" y="44"/>
                        <a:pt x="25" y="44"/>
                      </a:cubicBezTo>
                      <a:cubicBezTo>
                        <a:pt x="22" y="43"/>
                        <a:pt x="21" y="42"/>
                        <a:pt x="19" y="41"/>
                      </a:cubicBezTo>
                      <a:cubicBezTo>
                        <a:pt x="18" y="41"/>
                        <a:pt x="17" y="40"/>
                        <a:pt x="16" y="40"/>
                      </a:cubicBezTo>
                      <a:cubicBezTo>
                        <a:pt x="15" y="39"/>
                        <a:pt x="14" y="38"/>
                        <a:pt x="13" y="38"/>
                      </a:cubicBezTo>
                      <a:cubicBezTo>
                        <a:pt x="14" y="38"/>
                        <a:pt x="15" y="39"/>
                        <a:pt x="16" y="40"/>
                      </a:cubicBezTo>
                      <a:cubicBezTo>
                        <a:pt x="17" y="40"/>
                        <a:pt x="18" y="41"/>
                        <a:pt x="19" y="41"/>
                      </a:cubicBezTo>
                      <a:cubicBezTo>
                        <a:pt x="21" y="43"/>
                        <a:pt x="23" y="44"/>
                        <a:pt x="26" y="45"/>
                      </a:cubicBezTo>
                      <a:cubicBezTo>
                        <a:pt x="27" y="45"/>
                        <a:pt x="29" y="45"/>
                        <a:pt x="30" y="46"/>
                      </a:cubicBezTo>
                      <a:cubicBezTo>
                        <a:pt x="31" y="46"/>
                        <a:pt x="33" y="46"/>
                        <a:pt x="34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7" y="46"/>
                        <a:pt x="38" y="46"/>
                        <a:pt x="39" y="46"/>
                      </a:cubicBezTo>
                      <a:cubicBezTo>
                        <a:pt x="40" y="46"/>
                        <a:pt x="41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4" y="46"/>
                        <a:pt x="45" y="47"/>
                        <a:pt x="45" y="47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0"/>
                        <a:pt x="40" y="50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8" y="50"/>
                        <a:pt x="37" y="50"/>
                        <a:pt x="36" y="50"/>
                      </a:cubicBezTo>
                      <a:cubicBezTo>
                        <a:pt x="34" y="50"/>
                        <a:pt x="32" y="49"/>
                        <a:pt x="31" y="49"/>
                      </a:cubicBezTo>
                      <a:cubicBezTo>
                        <a:pt x="30" y="49"/>
                        <a:pt x="30" y="49"/>
                        <a:pt x="29" y="49"/>
                      </a:cubicBezTo>
                      <a:cubicBezTo>
                        <a:pt x="29" y="49"/>
                        <a:pt x="29" y="49"/>
                        <a:pt x="28" y="49"/>
                      </a:cubicBezTo>
                      <a:cubicBezTo>
                        <a:pt x="28" y="49"/>
                        <a:pt x="27" y="49"/>
                        <a:pt x="25" y="48"/>
                      </a:cubicBezTo>
                      <a:cubicBezTo>
                        <a:pt x="21" y="47"/>
                        <a:pt x="18" y="45"/>
                        <a:pt x="15" y="43"/>
                      </a:cubicBezTo>
                      <a:cubicBezTo>
                        <a:pt x="15" y="43"/>
                        <a:pt x="14" y="43"/>
                        <a:pt x="14" y="42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2" y="41"/>
                        <a:pt x="12" y="41"/>
                        <a:pt x="11" y="40"/>
                      </a:cubicBezTo>
                      <a:cubicBezTo>
                        <a:pt x="10" y="39"/>
                        <a:pt x="9" y="38"/>
                        <a:pt x="8" y="38"/>
                      </a:cubicBezTo>
                      <a:cubicBezTo>
                        <a:pt x="5" y="36"/>
                        <a:pt x="4" y="34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1" y="33"/>
                        <a:pt x="1" y="34"/>
                        <a:pt x="1" y="35"/>
                      </a:cubicBezTo>
                      <a:cubicBezTo>
                        <a:pt x="1" y="35"/>
                        <a:pt x="1" y="36"/>
                        <a:pt x="1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4"/>
                        <a:pt x="1" y="34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1" y="34"/>
                        <a:pt x="1" y="35"/>
                        <a:pt x="1" y="36"/>
                      </a:cubicBezTo>
                      <a:cubicBezTo>
                        <a:pt x="1" y="38"/>
                        <a:pt x="1" y="39"/>
                        <a:pt x="2" y="41"/>
                      </a:cubicBezTo>
                      <a:cubicBezTo>
                        <a:pt x="2" y="43"/>
                        <a:pt x="4" y="45"/>
                        <a:pt x="6" y="46"/>
                      </a:cubicBezTo>
                      <a:cubicBezTo>
                        <a:pt x="6" y="47"/>
                        <a:pt x="7" y="48"/>
                        <a:pt x="9" y="49"/>
                      </a:cubicBezTo>
                      <a:cubicBezTo>
                        <a:pt x="9" y="50"/>
                        <a:pt x="10" y="50"/>
                        <a:pt x="11" y="51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9" y="49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2" y="52"/>
                        <a:pt x="14" y="53"/>
                        <a:pt x="16" y="54"/>
                      </a:cubicBezTo>
                      <a:cubicBezTo>
                        <a:pt x="16" y="55"/>
                        <a:pt x="17" y="55"/>
                        <a:pt x="18" y="55"/>
                      </a:cubicBezTo>
                      <a:cubicBezTo>
                        <a:pt x="18" y="56"/>
                        <a:pt x="19" y="56"/>
                        <a:pt x="20" y="56"/>
                      </a:cubicBezTo>
                      <a:cubicBezTo>
                        <a:pt x="20" y="57"/>
                        <a:pt x="21" y="57"/>
                        <a:pt x="21" y="57"/>
                      </a:cubicBezTo>
                      <a:cubicBezTo>
                        <a:pt x="21" y="57"/>
                        <a:pt x="22" y="57"/>
                        <a:pt x="22" y="58"/>
                      </a:cubicBezTo>
                      <a:cubicBezTo>
                        <a:pt x="23" y="58"/>
                        <a:pt x="24" y="58"/>
                        <a:pt x="24" y="59"/>
                      </a:cubicBezTo>
                      <a:cubicBezTo>
                        <a:pt x="27" y="60"/>
                        <a:pt x="31" y="61"/>
                        <a:pt x="33" y="61"/>
                      </a:cubicBezTo>
                      <a:cubicBezTo>
                        <a:pt x="33" y="61"/>
                        <a:pt x="33" y="61"/>
                        <a:pt x="33" y="61"/>
                      </a:cubicBezTo>
                      <a:cubicBezTo>
                        <a:pt x="34" y="61"/>
                        <a:pt x="34" y="61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cubicBezTo>
                        <a:pt x="33" y="61"/>
                        <a:pt x="33" y="61"/>
                        <a:pt x="33" y="61"/>
                      </a:cubicBezTo>
                      <a:cubicBezTo>
                        <a:pt x="33" y="61"/>
                        <a:pt x="31" y="61"/>
                        <a:pt x="29" y="61"/>
                      </a:cubicBezTo>
                      <a:cubicBezTo>
                        <a:pt x="29" y="60"/>
                        <a:pt x="29" y="60"/>
                        <a:pt x="30" y="61"/>
                      </a:cubicBezTo>
                      <a:cubicBezTo>
                        <a:pt x="30" y="61"/>
                        <a:pt x="32" y="61"/>
                        <a:pt x="33" y="61"/>
                      </a:cubicBezTo>
                      <a:cubicBezTo>
                        <a:pt x="33" y="61"/>
                        <a:pt x="33" y="61"/>
                        <a:pt x="33" y="61"/>
                      </a:cubicBezTo>
                      <a:cubicBezTo>
                        <a:pt x="34" y="61"/>
                        <a:pt x="34" y="61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4" y="63"/>
                        <a:pt x="34" y="63"/>
                        <a:pt x="34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2" y="63"/>
                        <a:pt x="32" y="63"/>
                        <a:pt x="32" y="63"/>
                      </a:cubicBezTo>
                      <a:cubicBezTo>
                        <a:pt x="31" y="63"/>
                        <a:pt x="31" y="62"/>
                        <a:pt x="30" y="62"/>
                      </a:cubicBezTo>
                      <a:cubicBezTo>
                        <a:pt x="29" y="62"/>
                        <a:pt x="29" y="62"/>
                        <a:pt x="29" y="62"/>
                      </a:cubicBezTo>
                      <a:cubicBezTo>
                        <a:pt x="28" y="62"/>
                        <a:pt x="27" y="62"/>
                        <a:pt x="26" y="61"/>
                      </a:cubicBezTo>
                      <a:cubicBezTo>
                        <a:pt x="26" y="61"/>
                        <a:pt x="25" y="61"/>
                        <a:pt x="25" y="61"/>
                      </a:cubicBezTo>
                      <a:cubicBezTo>
                        <a:pt x="24" y="61"/>
                        <a:pt x="24" y="61"/>
                        <a:pt x="24" y="60"/>
                      </a:cubicBezTo>
                      <a:cubicBezTo>
                        <a:pt x="23" y="60"/>
                        <a:pt x="22" y="60"/>
                        <a:pt x="21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1" y="59"/>
                        <a:pt x="22" y="59"/>
                        <a:pt x="22" y="6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24" y="60"/>
                        <a:pt x="24" y="61"/>
                        <a:pt x="24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7" y="62"/>
                        <a:pt x="28" y="62"/>
                        <a:pt x="28" y="62"/>
                      </a:cubicBezTo>
                      <a:cubicBezTo>
                        <a:pt x="28" y="62"/>
                        <a:pt x="27" y="62"/>
                        <a:pt x="27" y="62"/>
                      </a:cubicBezTo>
                      <a:cubicBezTo>
                        <a:pt x="26" y="61"/>
                        <a:pt x="25" y="61"/>
                        <a:pt x="24" y="61"/>
                      </a:cubicBezTo>
                      <a:cubicBezTo>
                        <a:pt x="24" y="60"/>
                        <a:pt x="24" y="60"/>
                        <a:pt x="24" y="6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23" y="60"/>
                        <a:pt x="23" y="60"/>
                        <a:pt x="24" y="60"/>
                      </a:cubicBezTo>
                      <a:cubicBezTo>
                        <a:pt x="24" y="60"/>
                        <a:pt x="24" y="60"/>
                        <a:pt x="24" y="60"/>
                      </a:cubicBezTo>
                      <a:cubicBezTo>
                        <a:pt x="23" y="60"/>
                        <a:pt x="22" y="59"/>
                        <a:pt x="21" y="59"/>
                      </a:cubicBezTo>
                      <a:cubicBezTo>
                        <a:pt x="17" y="57"/>
                        <a:pt x="17" y="56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7" y="56"/>
                        <a:pt x="17" y="56"/>
                        <a:pt x="16" y="56"/>
                      </a:cubicBezTo>
                      <a:cubicBezTo>
                        <a:pt x="17" y="57"/>
                        <a:pt x="18" y="57"/>
                        <a:pt x="19" y="57"/>
                      </a:cubicBezTo>
                      <a:cubicBezTo>
                        <a:pt x="19" y="58"/>
                        <a:pt x="19" y="57"/>
                        <a:pt x="18" y="57"/>
                      </a:cubicBezTo>
                      <a:cubicBezTo>
                        <a:pt x="18" y="57"/>
                        <a:pt x="17" y="57"/>
                        <a:pt x="16" y="56"/>
                      </a:cubicBezTo>
                      <a:cubicBezTo>
                        <a:pt x="17" y="56"/>
                        <a:pt x="18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3" y="60"/>
                        <a:pt x="25" y="61"/>
                        <a:pt x="26" y="61"/>
                      </a:cubicBezTo>
                      <a:cubicBezTo>
                        <a:pt x="27" y="61"/>
                        <a:pt x="28" y="62"/>
                        <a:pt x="28" y="62"/>
                      </a:cubicBezTo>
                      <a:cubicBezTo>
                        <a:pt x="29" y="62"/>
                        <a:pt x="29" y="62"/>
                        <a:pt x="29" y="62"/>
                      </a:cubicBezTo>
                      <a:cubicBezTo>
                        <a:pt x="29" y="62"/>
                        <a:pt x="30" y="62"/>
                        <a:pt x="30" y="62"/>
                      </a:cubicBezTo>
                      <a:cubicBezTo>
                        <a:pt x="30" y="62"/>
                        <a:pt x="30" y="62"/>
                        <a:pt x="30" y="62"/>
                      </a:cubicBezTo>
                      <a:cubicBezTo>
                        <a:pt x="30" y="62"/>
                        <a:pt x="30" y="62"/>
                        <a:pt x="31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1" y="62"/>
                        <a:pt x="30" y="62"/>
                        <a:pt x="29" y="62"/>
                      </a:cubicBezTo>
                      <a:cubicBezTo>
                        <a:pt x="28" y="62"/>
                        <a:pt x="27" y="61"/>
                        <a:pt x="25" y="61"/>
                      </a:cubicBezTo>
                      <a:cubicBezTo>
                        <a:pt x="25" y="60"/>
                        <a:pt x="26" y="61"/>
                        <a:pt x="27" y="61"/>
                      </a:cubicBezTo>
                      <a:cubicBezTo>
                        <a:pt x="29" y="62"/>
                        <a:pt x="30" y="62"/>
                        <a:pt x="29" y="62"/>
                      </a:cubicBezTo>
                      <a:cubicBezTo>
                        <a:pt x="30" y="62"/>
                        <a:pt x="30" y="62"/>
                        <a:pt x="31" y="62"/>
                      </a:cubicBezTo>
                      <a:cubicBezTo>
                        <a:pt x="31" y="62"/>
                        <a:pt x="32" y="62"/>
                        <a:pt x="32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1" y="62"/>
                        <a:pt x="31" y="62"/>
                        <a:pt x="30" y="62"/>
                      </a:cubicBezTo>
                      <a:cubicBezTo>
                        <a:pt x="30" y="62"/>
                        <a:pt x="30" y="62"/>
                        <a:pt x="30" y="62"/>
                      </a:cubicBezTo>
                      <a:cubicBezTo>
                        <a:pt x="29" y="61"/>
                        <a:pt x="28" y="61"/>
                        <a:pt x="27" y="61"/>
                      </a:cubicBezTo>
                      <a:cubicBezTo>
                        <a:pt x="28" y="61"/>
                        <a:pt x="28" y="61"/>
                        <a:pt x="29" y="62"/>
                      </a:cubicBezTo>
                      <a:cubicBezTo>
                        <a:pt x="29" y="61"/>
                        <a:pt x="28" y="61"/>
                        <a:pt x="27" y="61"/>
                      </a:cubicBezTo>
                      <a:cubicBezTo>
                        <a:pt x="27" y="61"/>
                        <a:pt x="27" y="61"/>
                        <a:pt x="26" y="61"/>
                      </a:cubicBezTo>
                      <a:cubicBezTo>
                        <a:pt x="26" y="60"/>
                        <a:pt x="25" y="60"/>
                        <a:pt x="24" y="60"/>
                      </a:cubicBezTo>
                      <a:cubicBezTo>
                        <a:pt x="23" y="59"/>
                        <a:pt x="22" y="59"/>
                        <a:pt x="21" y="58"/>
                      </a:cubicBezTo>
                      <a:cubicBezTo>
                        <a:pt x="19" y="57"/>
                        <a:pt x="18" y="57"/>
                        <a:pt x="17" y="56"/>
                      </a:cubicBezTo>
                      <a:cubicBezTo>
                        <a:pt x="15" y="55"/>
                        <a:pt x="12" y="53"/>
                        <a:pt x="11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10" y="54"/>
                        <a:pt x="10" y="55"/>
                        <a:pt x="10" y="56"/>
                      </a:cubicBezTo>
                      <a:cubicBezTo>
                        <a:pt x="10" y="57"/>
                        <a:pt x="10" y="58"/>
                        <a:pt x="11" y="59"/>
                      </a:cubicBezTo>
                      <a:cubicBezTo>
                        <a:pt x="10" y="58"/>
                        <a:pt x="10" y="57"/>
                        <a:pt x="10" y="56"/>
                      </a:cubicBezTo>
                      <a:cubicBezTo>
                        <a:pt x="10" y="56"/>
                        <a:pt x="10" y="55"/>
                        <a:pt x="10" y="54"/>
                      </a:cubicBezTo>
                      <a:cubicBezTo>
                        <a:pt x="10" y="53"/>
                        <a:pt x="10" y="52"/>
                        <a:pt x="11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3"/>
                        <a:pt x="10" y="53"/>
                      </a:cubicBezTo>
                      <a:cubicBezTo>
                        <a:pt x="10" y="54"/>
                        <a:pt x="10" y="54"/>
                        <a:pt x="10" y="55"/>
                      </a:cubicBezTo>
                      <a:cubicBezTo>
                        <a:pt x="10" y="56"/>
                        <a:pt x="10" y="56"/>
                        <a:pt x="10" y="57"/>
                      </a:cubicBezTo>
                      <a:cubicBezTo>
                        <a:pt x="10" y="58"/>
                        <a:pt x="10" y="58"/>
                        <a:pt x="10" y="58"/>
                      </a:cubicBezTo>
                      <a:cubicBezTo>
                        <a:pt x="11" y="60"/>
                        <a:pt x="12" y="62"/>
                        <a:pt x="13" y="63"/>
                      </a:cubicBezTo>
                      <a:cubicBezTo>
                        <a:pt x="15" y="65"/>
                        <a:pt x="16" y="67"/>
                        <a:pt x="18" y="69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19" y="70"/>
                        <a:pt x="19" y="70"/>
                        <a:pt x="19" y="70"/>
                      </a:cubicBezTo>
                      <a:cubicBezTo>
                        <a:pt x="23" y="73"/>
                        <a:pt x="26" y="75"/>
                        <a:pt x="30" y="77"/>
                      </a:cubicBezTo>
                      <a:cubicBezTo>
                        <a:pt x="34" y="79"/>
                        <a:pt x="38" y="81"/>
                        <a:pt x="43" y="82"/>
                      </a:cubicBezTo>
                      <a:cubicBezTo>
                        <a:pt x="47" y="82"/>
                        <a:pt x="52" y="83"/>
                        <a:pt x="58" y="83"/>
                      </a:cubicBezTo>
                      <a:cubicBezTo>
                        <a:pt x="59" y="83"/>
                        <a:pt x="61" y="82"/>
                        <a:pt x="63" y="82"/>
                      </a:cubicBezTo>
                      <a:cubicBezTo>
                        <a:pt x="66" y="82"/>
                        <a:pt x="65" y="82"/>
                        <a:pt x="61" y="82"/>
                      </a:cubicBezTo>
                      <a:cubicBezTo>
                        <a:pt x="61" y="83"/>
                        <a:pt x="60" y="83"/>
                        <a:pt x="59" y="83"/>
                      </a:cubicBezTo>
                      <a:cubicBezTo>
                        <a:pt x="62" y="83"/>
                        <a:pt x="64" y="82"/>
                        <a:pt x="67" y="82"/>
                      </a:cubicBezTo>
                      <a:cubicBezTo>
                        <a:pt x="68" y="82"/>
                        <a:pt x="69" y="82"/>
                        <a:pt x="70" y="82"/>
                      </a:cubicBezTo>
                      <a:cubicBezTo>
                        <a:pt x="72" y="81"/>
                        <a:pt x="71" y="81"/>
                        <a:pt x="73" y="81"/>
                      </a:cubicBezTo>
                      <a:cubicBezTo>
                        <a:pt x="74" y="80"/>
                        <a:pt x="76" y="80"/>
                        <a:pt x="80" y="79"/>
                      </a:cubicBezTo>
                      <a:cubicBezTo>
                        <a:pt x="81" y="78"/>
                        <a:pt x="82" y="78"/>
                        <a:pt x="83" y="77"/>
                      </a:cubicBezTo>
                      <a:cubicBezTo>
                        <a:pt x="83" y="77"/>
                        <a:pt x="84" y="77"/>
                        <a:pt x="84" y="77"/>
                      </a:cubicBezTo>
                      <a:cubicBezTo>
                        <a:pt x="83" y="77"/>
                        <a:pt x="82" y="78"/>
                        <a:pt x="80" y="78"/>
                      </a:cubicBezTo>
                      <a:cubicBezTo>
                        <a:pt x="77" y="79"/>
                        <a:pt x="75" y="80"/>
                        <a:pt x="73" y="80"/>
                      </a:cubicBezTo>
                      <a:cubicBezTo>
                        <a:pt x="76" y="79"/>
                        <a:pt x="79" y="79"/>
                        <a:pt x="81" y="78"/>
                      </a:cubicBezTo>
                      <a:cubicBezTo>
                        <a:pt x="83" y="77"/>
                        <a:pt x="84" y="77"/>
                        <a:pt x="85" y="76"/>
                      </a:cubicBezTo>
                      <a:cubicBezTo>
                        <a:pt x="86" y="76"/>
                        <a:pt x="86" y="76"/>
                        <a:pt x="87" y="76"/>
                      </a:cubicBezTo>
                      <a:cubicBezTo>
                        <a:pt x="89" y="74"/>
                        <a:pt x="92" y="73"/>
                        <a:pt x="94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7" y="70"/>
                        <a:pt x="99" y="69"/>
                        <a:pt x="100" y="68"/>
                      </a:cubicBezTo>
                      <a:cubicBezTo>
                        <a:pt x="102" y="67"/>
                        <a:pt x="103" y="65"/>
                        <a:pt x="104" y="64"/>
                      </a:cubicBezTo>
                      <a:cubicBezTo>
                        <a:pt x="105" y="63"/>
                        <a:pt x="105" y="63"/>
                        <a:pt x="106" y="62"/>
                      </a:cubicBezTo>
                      <a:cubicBezTo>
                        <a:pt x="107" y="60"/>
                        <a:pt x="109" y="58"/>
                        <a:pt x="110" y="56"/>
                      </a:cubicBezTo>
                      <a:cubicBezTo>
                        <a:pt x="111" y="54"/>
                        <a:pt x="112" y="52"/>
                        <a:pt x="112" y="51"/>
                      </a:cubicBezTo>
                      <a:cubicBezTo>
                        <a:pt x="114" y="43"/>
                        <a:pt x="114" y="36"/>
                        <a:pt x="113" y="31"/>
                      </a:cubicBezTo>
                      <a:cubicBezTo>
                        <a:pt x="113" y="30"/>
                        <a:pt x="113" y="29"/>
                        <a:pt x="113" y="28"/>
                      </a:cubicBezTo>
                      <a:cubicBezTo>
                        <a:pt x="113" y="28"/>
                        <a:pt x="113" y="27"/>
                        <a:pt x="113" y="27"/>
                      </a:cubicBezTo>
                      <a:cubicBezTo>
                        <a:pt x="113" y="27"/>
                        <a:pt x="113" y="28"/>
                        <a:pt x="113" y="28"/>
                      </a:cubicBezTo>
                      <a:cubicBezTo>
                        <a:pt x="114" y="32"/>
                        <a:pt x="114" y="34"/>
                        <a:pt x="114" y="37"/>
                      </a:cubicBezTo>
                      <a:cubicBezTo>
                        <a:pt x="114" y="40"/>
                        <a:pt x="114" y="43"/>
                        <a:pt x="113" y="45"/>
                      </a:cubicBezTo>
                      <a:cubicBezTo>
                        <a:pt x="113" y="46"/>
                        <a:pt x="113" y="47"/>
                        <a:pt x="113" y="47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12" y="49"/>
                        <a:pt x="112" y="49"/>
                        <a:pt x="112" y="49"/>
                      </a:cubicBezTo>
                      <a:cubicBezTo>
                        <a:pt x="112" y="51"/>
                        <a:pt x="112" y="52"/>
                        <a:pt x="111" y="54"/>
                      </a:cubicBezTo>
                      <a:cubicBezTo>
                        <a:pt x="110" y="56"/>
                        <a:pt x="109" y="58"/>
                        <a:pt x="107" y="60"/>
                      </a:cubicBez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08" y="60"/>
                        <a:pt x="108" y="59"/>
                        <a:pt x="109" y="59"/>
                      </a:cubicBezTo>
                      <a:cubicBezTo>
                        <a:pt x="109" y="58"/>
                        <a:pt x="110" y="57"/>
                        <a:pt x="110" y="56"/>
                      </a:cubicBezTo>
                      <a:cubicBezTo>
                        <a:pt x="110" y="56"/>
                        <a:pt x="111" y="55"/>
                        <a:pt x="111" y="55"/>
                      </a:cubicBezTo>
                      <a:cubicBezTo>
                        <a:pt x="111" y="53"/>
                        <a:pt x="112" y="52"/>
                        <a:pt x="112" y="51"/>
                      </a:cubicBezTo>
                      <a:cubicBezTo>
                        <a:pt x="112" y="50"/>
                        <a:pt x="113" y="50"/>
                        <a:pt x="113" y="49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13" y="47"/>
                        <a:pt x="113" y="47"/>
                        <a:pt x="113" y="47"/>
                      </a:cubicBezTo>
                      <a:cubicBezTo>
                        <a:pt x="113" y="46"/>
                        <a:pt x="114" y="45"/>
                        <a:pt x="114" y="44"/>
                      </a:cubicBezTo>
                      <a:cubicBezTo>
                        <a:pt x="114" y="41"/>
                        <a:pt x="114" y="37"/>
                        <a:pt x="114" y="33"/>
                      </a:cubicBezTo>
                      <a:cubicBezTo>
                        <a:pt x="114" y="31"/>
                        <a:pt x="114" y="32"/>
                        <a:pt x="114" y="34"/>
                      </a:cubicBezTo>
                      <a:cubicBezTo>
                        <a:pt x="114" y="36"/>
                        <a:pt x="114" y="37"/>
                        <a:pt x="114" y="38"/>
                      </a:cubicBezTo>
                      <a:cubicBezTo>
                        <a:pt x="114" y="38"/>
                        <a:pt x="114" y="39"/>
                        <a:pt x="114" y="39"/>
                      </a:cubicBezTo>
                      <a:cubicBezTo>
                        <a:pt x="114" y="39"/>
                        <a:pt x="114" y="39"/>
                        <a:pt x="114" y="39"/>
                      </a:cubicBezTo>
                      <a:cubicBezTo>
                        <a:pt x="114" y="39"/>
                        <a:pt x="114" y="39"/>
                        <a:pt x="114" y="39"/>
                      </a:cubicBezTo>
                      <a:cubicBezTo>
                        <a:pt x="114" y="37"/>
                        <a:pt x="114" y="33"/>
                        <a:pt x="113" y="28"/>
                      </a:cubicBezTo>
                      <a:close/>
                      <a:moveTo>
                        <a:pt x="1" y="39"/>
                      </a:move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7"/>
                        <a:pt x="1" y="37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5"/>
                        <a:pt x="1" y="35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7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9"/>
                        <a:pt x="1" y="39"/>
                      </a:cubicBezTo>
                      <a:close/>
                      <a:moveTo>
                        <a:pt x="7" y="47"/>
                      </a:moveTo>
                      <a:cubicBezTo>
                        <a:pt x="6" y="47"/>
                        <a:pt x="5" y="46"/>
                        <a:pt x="4" y="44"/>
                      </a:cubicBezTo>
                      <a:cubicBezTo>
                        <a:pt x="4" y="44"/>
                        <a:pt x="3" y="44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2" y="42"/>
                        <a:pt x="2" y="42"/>
                        <a:pt x="2" y="42"/>
                      </a:cubicBezTo>
                      <a:cubicBezTo>
                        <a:pt x="2" y="41"/>
                        <a:pt x="2" y="40"/>
                        <a:pt x="2" y="40"/>
                      </a:cubicBezTo>
                      <a:cubicBezTo>
                        <a:pt x="2" y="41"/>
                        <a:pt x="2" y="42"/>
                        <a:pt x="3" y="43"/>
                      </a:cubicBezTo>
                      <a:cubicBezTo>
                        <a:pt x="4" y="45"/>
                        <a:pt x="5" y="46"/>
                        <a:pt x="7" y="47"/>
                      </a:cubicBezTo>
                      <a:cubicBezTo>
                        <a:pt x="7" y="48"/>
                        <a:pt x="7" y="48"/>
                        <a:pt x="7" y="47"/>
                      </a:cubicBezTo>
                      <a:close/>
                      <a:moveTo>
                        <a:pt x="21" y="58"/>
                      </a:move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3" y="59"/>
                        <a:pt x="24" y="60"/>
                      </a:cubicBezTo>
                      <a:cubicBezTo>
                        <a:pt x="24" y="60"/>
                        <a:pt x="25" y="60"/>
                        <a:pt x="26" y="61"/>
                      </a:cubicBezTo>
                      <a:cubicBezTo>
                        <a:pt x="26" y="61"/>
                        <a:pt x="25" y="60"/>
                        <a:pt x="22" y="59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1" y="59"/>
                        <a:pt x="21" y="59"/>
                        <a:pt x="21" y="58"/>
                      </a:cubicBezTo>
                      <a:cubicBezTo>
                        <a:pt x="20" y="58"/>
                        <a:pt x="21" y="58"/>
                        <a:pt x="21" y="59"/>
                      </a:cubicBezTo>
                      <a:cubicBezTo>
                        <a:pt x="21" y="58"/>
                        <a:pt x="21" y="58"/>
                        <a:pt x="21" y="58"/>
                      </a:cubicBezTo>
                      <a:cubicBezTo>
                        <a:pt x="20" y="58"/>
                        <a:pt x="20" y="58"/>
                        <a:pt x="19" y="58"/>
                      </a:cubicBezTo>
                      <a:cubicBezTo>
                        <a:pt x="20" y="58"/>
                        <a:pt x="21" y="58"/>
                        <a:pt x="21" y="58"/>
                      </a:cubicBezTo>
                      <a:close/>
                      <a:moveTo>
                        <a:pt x="33" y="56"/>
                      </a:moveTo>
                      <a:cubicBezTo>
                        <a:pt x="24" y="59"/>
                        <a:pt x="16" y="55"/>
                        <a:pt x="13" y="45"/>
                      </a:cubicBezTo>
                      <a:cubicBezTo>
                        <a:pt x="15" y="45"/>
                        <a:pt x="16" y="48"/>
                        <a:pt x="18" y="49"/>
                      </a:cubicBezTo>
                      <a:cubicBezTo>
                        <a:pt x="21" y="51"/>
                        <a:pt x="24" y="53"/>
                        <a:pt x="27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37" y="55"/>
                        <a:pt x="37" y="55"/>
                        <a:pt x="37" y="55"/>
                      </a:cubicBezTo>
                      <a:lnTo>
                        <a:pt x="33" y="56"/>
                      </a:lnTo>
                      <a:close/>
                      <a:moveTo>
                        <a:pt x="35" y="71"/>
                      </a:moveTo>
                      <a:cubicBezTo>
                        <a:pt x="26" y="73"/>
                        <a:pt x="18" y="69"/>
                        <a:pt x="15" y="59"/>
                      </a:cubicBezTo>
                      <a:cubicBezTo>
                        <a:pt x="17" y="60"/>
                        <a:pt x="18" y="62"/>
                        <a:pt x="20" y="63"/>
                      </a:cubicBezTo>
                      <a:cubicBezTo>
                        <a:pt x="23" y="66"/>
                        <a:pt x="26" y="67"/>
                        <a:pt x="29" y="68"/>
                      </a:cubicBezTo>
                      <a:cubicBezTo>
                        <a:pt x="33" y="68"/>
                        <a:pt x="33" y="68"/>
                        <a:pt x="33" y="68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lnTo>
                        <a:pt x="35" y="71"/>
                      </a:lnTo>
                      <a:close/>
                      <a:moveTo>
                        <a:pt x="93" y="0"/>
                      </a:moveTo>
                      <a:cubicBezTo>
                        <a:pt x="92" y="0"/>
                        <a:pt x="92" y="0"/>
                        <a:pt x="92" y="0"/>
                      </a:cubicBezTo>
                      <a:lnTo>
                        <a:pt x="93" y="0"/>
                      </a:lnTo>
                      <a:close/>
                      <a:moveTo>
                        <a:pt x="88" y="0"/>
                      </a:moveTo>
                      <a:cubicBezTo>
                        <a:pt x="88" y="0"/>
                        <a:pt x="89" y="0"/>
                        <a:pt x="89" y="0"/>
                      </a:cubicBezTo>
                      <a:cubicBezTo>
                        <a:pt x="90" y="0"/>
                        <a:pt x="90" y="0"/>
                        <a:pt x="91" y="0"/>
                      </a:cubicBezTo>
                      <a:cubicBezTo>
                        <a:pt x="91" y="0"/>
                        <a:pt x="92" y="0"/>
                        <a:pt x="92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2" y="0"/>
                        <a:pt x="91" y="0"/>
                        <a:pt x="90" y="0"/>
                      </a:cubicBezTo>
                      <a:cubicBezTo>
                        <a:pt x="90" y="0"/>
                        <a:pt x="90" y="0"/>
                        <a:pt x="89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7" y="0"/>
                        <a:pt x="87" y="0"/>
                        <a:pt x="88" y="0"/>
                      </a:cubicBezTo>
                      <a:close/>
                      <a:moveTo>
                        <a:pt x="82" y="28"/>
                      </a:moveTo>
                      <a:cubicBezTo>
                        <a:pt x="83" y="25"/>
                        <a:pt x="86" y="19"/>
                        <a:pt x="89" y="17"/>
                      </a:cubicBezTo>
                      <a:cubicBezTo>
                        <a:pt x="91" y="16"/>
                        <a:pt x="95" y="15"/>
                        <a:pt x="96" y="19"/>
                      </a:cubicBezTo>
                      <a:cubicBezTo>
                        <a:pt x="95" y="22"/>
                        <a:pt x="95" y="22"/>
                        <a:pt x="95" y="22"/>
                      </a:cubicBezTo>
                      <a:cubicBezTo>
                        <a:pt x="97" y="22"/>
                        <a:pt x="98" y="21"/>
                        <a:pt x="100" y="22"/>
                      </a:cubicBezTo>
                      <a:cubicBezTo>
                        <a:pt x="103" y="23"/>
                        <a:pt x="101" y="29"/>
                        <a:pt x="99" y="31"/>
                      </a:cubicBezTo>
                      <a:cubicBezTo>
                        <a:pt x="96" y="33"/>
                        <a:pt x="89" y="36"/>
                        <a:pt x="85" y="37"/>
                      </a:cubicBezTo>
                      <a:cubicBezTo>
                        <a:pt x="84" y="35"/>
                        <a:pt x="82" y="33"/>
                        <a:pt x="82" y="32"/>
                      </a:cubicBezTo>
                      <a:lnTo>
                        <a:pt x="82" y="28"/>
                      </a:lnTo>
                      <a:close/>
                      <a:moveTo>
                        <a:pt x="95" y="1"/>
                      </a:moveTo>
                      <a:cubicBezTo>
                        <a:pt x="95" y="1"/>
                        <a:pt x="95" y="1"/>
                        <a:pt x="95" y="1"/>
                      </a:cubicBezTo>
                      <a:cubicBezTo>
                        <a:pt x="95" y="1"/>
                        <a:pt x="95" y="1"/>
                        <a:pt x="95" y="1"/>
                      </a:cubicBezTo>
                      <a:close/>
                      <a:moveTo>
                        <a:pt x="99" y="3"/>
                      </a:moveTo>
                      <a:cubicBezTo>
                        <a:pt x="100" y="3"/>
                        <a:pt x="100" y="3"/>
                        <a:pt x="100" y="3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lnTo>
                        <a:pt x="99" y="3"/>
                      </a:lnTo>
                      <a:close/>
                      <a:moveTo>
                        <a:pt x="80" y="41"/>
                      </a:moveTo>
                      <a:cubicBezTo>
                        <a:pt x="78" y="40"/>
                        <a:pt x="78" y="40"/>
                        <a:pt x="78" y="40"/>
                      </a:cubicBezTo>
                      <a:cubicBezTo>
                        <a:pt x="78" y="36"/>
                        <a:pt x="78" y="36"/>
                        <a:pt x="78" y="36"/>
                      </a:cubicBezTo>
                      <a:cubicBezTo>
                        <a:pt x="79" y="34"/>
                        <a:pt x="82" y="35"/>
                        <a:pt x="83" y="36"/>
                      </a:cubicBezTo>
                      <a:cubicBezTo>
                        <a:pt x="85" y="38"/>
                        <a:pt x="83" y="42"/>
                        <a:pt x="80" y="41"/>
                      </a:cubicBezTo>
                      <a:close/>
                      <a:moveTo>
                        <a:pt x="64" y="18"/>
                      </a:moveTo>
                      <a:cubicBezTo>
                        <a:pt x="65" y="17"/>
                        <a:pt x="65" y="16"/>
                        <a:pt x="66" y="16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3" y="15"/>
                        <a:pt x="74" y="13"/>
                        <a:pt x="77" y="15"/>
                      </a:cubicBezTo>
                      <a:cubicBezTo>
                        <a:pt x="83" y="17"/>
                        <a:pt x="81" y="24"/>
                        <a:pt x="80" y="29"/>
                      </a:cubicBezTo>
                      <a:cubicBezTo>
                        <a:pt x="79" y="33"/>
                        <a:pt x="79" y="33"/>
                        <a:pt x="79" y="33"/>
                      </a:cubicBezTo>
                      <a:cubicBezTo>
                        <a:pt x="78" y="34"/>
                        <a:pt x="77" y="34"/>
                        <a:pt x="76" y="34"/>
                      </a:cubicBezTo>
                      <a:cubicBezTo>
                        <a:pt x="72" y="30"/>
                        <a:pt x="72" y="30"/>
                        <a:pt x="72" y="30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68" y="25"/>
                        <a:pt x="62" y="21"/>
                        <a:pt x="64" y="18"/>
                      </a:cubicBezTo>
                      <a:close/>
                      <a:moveTo>
                        <a:pt x="57" y="35"/>
                      </a:moveTo>
                      <a:cubicBezTo>
                        <a:pt x="58" y="32"/>
                        <a:pt x="58" y="32"/>
                        <a:pt x="58" y="32"/>
                      </a:cubicBezTo>
                      <a:cubicBezTo>
                        <a:pt x="59" y="30"/>
                        <a:pt x="58" y="29"/>
                        <a:pt x="58" y="28"/>
                      </a:cubicBezTo>
                      <a:cubicBezTo>
                        <a:pt x="62" y="21"/>
                        <a:pt x="69" y="29"/>
                        <a:pt x="71" y="32"/>
                      </a:cubicBezTo>
                      <a:cubicBezTo>
                        <a:pt x="73" y="33"/>
                        <a:pt x="75" y="35"/>
                        <a:pt x="75" y="38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cubicBezTo>
                        <a:pt x="63" y="41"/>
                        <a:pt x="63" y="41"/>
                        <a:pt x="63" y="41"/>
                      </a:cubicBezTo>
                      <a:cubicBezTo>
                        <a:pt x="60" y="41"/>
                        <a:pt x="55" y="39"/>
                        <a:pt x="57" y="35"/>
                      </a:cubicBezTo>
                      <a:close/>
                      <a:moveTo>
                        <a:pt x="40" y="36"/>
                      </a:moveTo>
                      <a:cubicBezTo>
                        <a:pt x="25" y="41"/>
                        <a:pt x="11" y="35"/>
                        <a:pt x="5" y="18"/>
                      </a:cubicBezTo>
                      <a:cubicBezTo>
                        <a:pt x="9" y="19"/>
                        <a:pt x="11" y="23"/>
                        <a:pt x="14" y="25"/>
                      </a:cubicBezTo>
                      <a:cubicBezTo>
                        <a:pt x="19" y="29"/>
                        <a:pt x="24" y="31"/>
                        <a:pt x="30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lnTo>
                        <a:pt x="40" y="36"/>
                      </a:lnTo>
                      <a:close/>
                      <a:moveTo>
                        <a:pt x="67" y="70"/>
                      </a:moveTo>
                      <a:cubicBezTo>
                        <a:pt x="67" y="71"/>
                        <a:pt x="67" y="70"/>
                        <a:pt x="67" y="72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6" y="75"/>
                        <a:pt x="65" y="75"/>
                        <a:pt x="63" y="75"/>
                      </a:cubicBezTo>
                      <a:cubicBezTo>
                        <a:pt x="63" y="77"/>
                        <a:pt x="63" y="79"/>
                        <a:pt x="61" y="80"/>
                      </a:cubicBezTo>
                      <a:cubicBezTo>
                        <a:pt x="59" y="79"/>
                        <a:pt x="59" y="79"/>
                        <a:pt x="59" y="79"/>
                      </a:cubicBezTo>
                      <a:cubicBezTo>
                        <a:pt x="57" y="80"/>
                        <a:pt x="57" y="80"/>
                        <a:pt x="57" y="80"/>
                      </a:cubicBezTo>
                      <a:cubicBezTo>
                        <a:pt x="55" y="80"/>
                        <a:pt x="55" y="78"/>
                        <a:pt x="55" y="78"/>
                      </a:cubicBezTo>
                      <a:cubicBezTo>
                        <a:pt x="54" y="78"/>
                        <a:pt x="54" y="78"/>
                        <a:pt x="54" y="78"/>
                      </a:cubicBezTo>
                      <a:cubicBezTo>
                        <a:pt x="52" y="79"/>
                        <a:pt x="50" y="78"/>
                        <a:pt x="50" y="76"/>
                      </a:cubicBezTo>
                      <a:cubicBezTo>
                        <a:pt x="49" y="76"/>
                        <a:pt x="48" y="76"/>
                        <a:pt x="48" y="74"/>
                      </a:cubicBezTo>
                      <a:cubicBezTo>
                        <a:pt x="48" y="73"/>
                        <a:pt x="48" y="73"/>
                        <a:pt x="48" y="73"/>
                      </a:cubicBezTo>
                      <a:cubicBezTo>
                        <a:pt x="49" y="71"/>
                        <a:pt x="49" y="71"/>
                        <a:pt x="49" y="71"/>
                      </a:cubicBezTo>
                      <a:cubicBezTo>
                        <a:pt x="47" y="71"/>
                        <a:pt x="45" y="71"/>
                        <a:pt x="45" y="69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6" y="66"/>
                        <a:pt x="45" y="66"/>
                        <a:pt x="45" y="65"/>
                      </a:cubicBezTo>
                      <a:cubicBezTo>
                        <a:pt x="46" y="64"/>
                        <a:pt x="47" y="63"/>
                        <a:pt x="49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2"/>
                        <a:pt x="51" y="62"/>
                        <a:pt x="51" y="62"/>
                      </a:cubicBezTo>
                      <a:cubicBezTo>
                        <a:pt x="51" y="64"/>
                        <a:pt x="52" y="64"/>
                        <a:pt x="53" y="65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6" y="67"/>
                        <a:pt x="56" y="67"/>
                        <a:pt x="56" y="67"/>
                      </a:cubicBezTo>
                      <a:cubicBezTo>
                        <a:pt x="57" y="66"/>
                        <a:pt x="57" y="64"/>
                        <a:pt x="57" y="63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0"/>
                        <a:pt x="56" y="58"/>
                        <a:pt x="55" y="59"/>
                      </a:cubicBezTo>
                      <a:cubicBezTo>
                        <a:pt x="54" y="59"/>
                        <a:pt x="54" y="60"/>
                        <a:pt x="53" y="60"/>
                      </a:cubicBezTo>
                      <a:cubicBezTo>
                        <a:pt x="53" y="60"/>
                        <a:pt x="51" y="59"/>
                        <a:pt x="51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0"/>
                        <a:pt x="51" y="59"/>
                        <a:pt x="52" y="59"/>
                      </a:cubicBez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5" y="58"/>
                        <a:pt x="55" y="58"/>
                        <a:pt x="55" y="58"/>
                      </a:cubicBezTo>
                      <a:cubicBezTo>
                        <a:pt x="57" y="58"/>
                        <a:pt x="57" y="59"/>
                        <a:pt x="57" y="61"/>
                      </a:cubicBezTo>
                      <a:cubicBezTo>
                        <a:pt x="59" y="60"/>
                        <a:pt x="59" y="59"/>
                        <a:pt x="61" y="58"/>
                      </a:cubicBezTo>
                      <a:cubicBezTo>
                        <a:pt x="63" y="58"/>
                        <a:pt x="63" y="59"/>
                        <a:pt x="63" y="60"/>
                      </a:cubicBezTo>
                      <a:cubicBezTo>
                        <a:pt x="65" y="61"/>
                        <a:pt x="65" y="61"/>
                        <a:pt x="65" y="61"/>
                      </a:cubicBezTo>
                      <a:cubicBezTo>
                        <a:pt x="66" y="62"/>
                        <a:pt x="66" y="64"/>
                        <a:pt x="65" y="65"/>
                      </a:cubicBezTo>
                      <a:cubicBezTo>
                        <a:pt x="64" y="66"/>
                        <a:pt x="64" y="66"/>
                        <a:pt x="64" y="66"/>
                      </a:cubicBezTo>
                      <a:cubicBezTo>
                        <a:pt x="66" y="67"/>
                        <a:pt x="68" y="68"/>
                        <a:pt x="67" y="70"/>
                      </a:cubicBezTo>
                      <a:close/>
                      <a:moveTo>
                        <a:pt x="66" y="58"/>
                      </a:moveTo>
                      <a:cubicBezTo>
                        <a:pt x="65" y="57"/>
                        <a:pt x="65" y="55"/>
                        <a:pt x="63" y="54"/>
                      </a:cubicBezTo>
                      <a:cubicBezTo>
                        <a:pt x="62" y="53"/>
                        <a:pt x="61" y="54"/>
                        <a:pt x="60" y="52"/>
                      </a:cubicBezTo>
                      <a:cubicBezTo>
                        <a:pt x="56" y="46"/>
                        <a:pt x="72" y="38"/>
                        <a:pt x="76" y="40"/>
                      </a:cubicBezTo>
                      <a:cubicBezTo>
                        <a:pt x="83" y="44"/>
                        <a:pt x="73" y="60"/>
                        <a:pt x="66" y="58"/>
                      </a:cubicBezTo>
                      <a:close/>
                      <a:moveTo>
                        <a:pt x="89" y="60"/>
                      </a:moveTo>
                      <a:cubicBezTo>
                        <a:pt x="86" y="62"/>
                        <a:pt x="84" y="59"/>
                        <a:pt x="83" y="60"/>
                      </a:cubicBezTo>
                      <a:cubicBezTo>
                        <a:pt x="82" y="60"/>
                        <a:pt x="83" y="64"/>
                        <a:pt x="78" y="63"/>
                      </a:cubicBezTo>
                      <a:cubicBezTo>
                        <a:pt x="72" y="61"/>
                        <a:pt x="78" y="53"/>
                        <a:pt x="79" y="48"/>
                      </a:cubicBezTo>
                      <a:cubicBezTo>
                        <a:pt x="80" y="47"/>
                        <a:pt x="81" y="43"/>
                        <a:pt x="83" y="43"/>
                      </a:cubicBez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8" y="48"/>
                        <a:pt x="93" y="56"/>
                        <a:pt x="89" y="60"/>
                      </a:cubicBezTo>
                      <a:close/>
                      <a:moveTo>
                        <a:pt x="104" y="44"/>
                      </a:moveTo>
                      <a:cubicBezTo>
                        <a:pt x="104" y="46"/>
                        <a:pt x="102" y="46"/>
                        <a:pt x="101" y="47"/>
                      </a:cubicBezTo>
                      <a:cubicBezTo>
                        <a:pt x="100" y="49"/>
                        <a:pt x="104" y="55"/>
                        <a:pt x="96" y="54"/>
                      </a:cubicBezTo>
                      <a:cubicBezTo>
                        <a:pt x="93" y="53"/>
                        <a:pt x="91" y="50"/>
                        <a:pt x="89" y="48"/>
                      </a:cubicBezTo>
                      <a:cubicBezTo>
                        <a:pt x="88" y="46"/>
                        <a:pt x="83" y="41"/>
                        <a:pt x="85" y="39"/>
                      </a:cubicBezTo>
                      <a:cubicBezTo>
                        <a:pt x="89" y="38"/>
                        <a:pt x="89" y="38"/>
                        <a:pt x="89" y="38"/>
                      </a:cubicBezTo>
                      <a:cubicBezTo>
                        <a:pt x="91" y="37"/>
                        <a:pt x="93" y="36"/>
                        <a:pt x="95" y="36"/>
                      </a:cubicBezTo>
                      <a:cubicBezTo>
                        <a:pt x="99" y="35"/>
                        <a:pt x="106" y="39"/>
                        <a:pt x="104" y="44"/>
                      </a:cubicBezTo>
                      <a:close/>
                      <a:moveTo>
                        <a:pt x="113" y="26"/>
                      </a:moveTo>
                      <a:cubicBezTo>
                        <a:pt x="113" y="26"/>
                        <a:pt x="113" y="25"/>
                        <a:pt x="112" y="24"/>
                      </a:cubicBezTo>
                      <a:cubicBezTo>
                        <a:pt x="112" y="23"/>
                        <a:pt x="111" y="21"/>
                        <a:pt x="111" y="20"/>
                      </a:cubicBezTo>
                      <a:cubicBezTo>
                        <a:pt x="110" y="19"/>
                        <a:pt x="110" y="18"/>
                        <a:pt x="110" y="17"/>
                      </a:cubicBezTo>
                      <a:cubicBezTo>
                        <a:pt x="109" y="16"/>
                        <a:pt x="109" y="15"/>
                        <a:pt x="108" y="14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9" y="15"/>
                        <a:pt x="109" y="16"/>
                        <a:pt x="109" y="16"/>
                      </a:cubicBezTo>
                      <a:cubicBezTo>
                        <a:pt x="109" y="15"/>
                        <a:pt x="109" y="15"/>
                        <a:pt x="108" y="13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7" y="12"/>
                        <a:pt x="107" y="12"/>
                        <a:pt x="107" y="11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5" y="8"/>
                        <a:pt x="103" y="6"/>
                        <a:pt x="102" y="5"/>
                      </a:cubicBezTo>
                      <a:cubicBezTo>
                        <a:pt x="100" y="3"/>
                        <a:pt x="99" y="2"/>
                        <a:pt x="98" y="2"/>
                      </a:cubicBezTo>
                      <a:cubicBezTo>
                        <a:pt x="97" y="1"/>
                        <a:pt x="96" y="1"/>
                        <a:pt x="95" y="0"/>
                      </a:cubicBezTo>
                      <a:cubicBezTo>
                        <a:pt x="95" y="1"/>
                        <a:pt x="95" y="1"/>
                        <a:pt x="95" y="1"/>
                      </a:cubicBezTo>
                      <a:cubicBezTo>
                        <a:pt x="97" y="1"/>
                        <a:pt x="99" y="2"/>
                        <a:pt x="100" y="3"/>
                      </a:cubicBezTo>
                      <a:cubicBezTo>
                        <a:pt x="103" y="6"/>
                        <a:pt x="106" y="9"/>
                        <a:pt x="108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10" y="17"/>
                        <a:pt x="111" y="21"/>
                        <a:pt x="112" y="24"/>
                      </a:cubicBezTo>
                      <a:cubicBezTo>
                        <a:pt x="113" y="26"/>
                        <a:pt x="113" y="27"/>
                        <a:pt x="11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1249"/>
                <p:cNvSpPr/>
                <p:nvPr/>
              </p:nvSpPr>
              <p:spPr bwMode="auto">
                <a:xfrm>
                  <a:off x="6196013" y="3117850"/>
                  <a:ext cx="14287" cy="9525"/>
                </a:xfrm>
                <a:custGeom>
                  <a:avLst/>
                  <a:gdLst>
                    <a:gd name="T0" fmla="*/ 1 w 3"/>
                    <a:gd name="T1" fmla="*/ 2 h 2"/>
                    <a:gd name="T2" fmla="*/ 2 w 3"/>
                    <a:gd name="T3" fmla="*/ 0 h 2"/>
                    <a:gd name="T4" fmla="*/ 1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250"/>
                <p:cNvSpPr/>
                <p:nvPr/>
              </p:nvSpPr>
              <p:spPr bwMode="auto">
                <a:xfrm>
                  <a:off x="6196013" y="3127375"/>
                  <a:ext cx="41275" cy="41275"/>
                </a:xfrm>
                <a:custGeom>
                  <a:avLst/>
                  <a:gdLst>
                    <a:gd name="T0" fmla="*/ 2 w 9"/>
                    <a:gd name="T1" fmla="*/ 0 h 9"/>
                    <a:gd name="T2" fmla="*/ 2 w 9"/>
                    <a:gd name="T3" fmla="*/ 2 h 9"/>
                    <a:gd name="T4" fmla="*/ 0 w 9"/>
                    <a:gd name="T5" fmla="*/ 7 h 9"/>
                    <a:gd name="T6" fmla="*/ 2 w 9"/>
                    <a:gd name="T7" fmla="*/ 9 h 9"/>
                    <a:gd name="T8" fmla="*/ 4 w 9"/>
                    <a:gd name="T9" fmla="*/ 8 h 9"/>
                    <a:gd name="T10" fmla="*/ 6 w 9"/>
                    <a:gd name="T11" fmla="*/ 9 h 9"/>
                    <a:gd name="T12" fmla="*/ 7 w 9"/>
                    <a:gd name="T13" fmla="*/ 8 h 9"/>
                    <a:gd name="T14" fmla="*/ 2 w 9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2" y="0"/>
                      </a:moveTo>
                      <a:cubicBezTo>
                        <a:pt x="2" y="1"/>
                        <a:pt x="2" y="1"/>
                        <a:pt x="2" y="2"/>
                      </a:cubicBezTo>
                      <a:cubicBezTo>
                        <a:pt x="2" y="3"/>
                        <a:pt x="0" y="7"/>
                        <a:pt x="0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3" y="9"/>
                        <a:pt x="4" y="8"/>
                        <a:pt x="4" y="8"/>
                      </a:cubicBezTo>
                      <a:cubicBezTo>
                        <a:pt x="5" y="8"/>
                        <a:pt x="5" y="9"/>
                        <a:pt x="6" y="9"/>
                      </a:cubicBezTo>
                      <a:cubicBezTo>
                        <a:pt x="6" y="9"/>
                        <a:pt x="7" y="8"/>
                        <a:pt x="7" y="8"/>
                      </a:cubicBezTo>
                      <a:cubicBezTo>
                        <a:pt x="9" y="5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251"/>
                <p:cNvSpPr/>
                <p:nvPr/>
              </p:nvSpPr>
              <p:spPr bwMode="auto">
                <a:xfrm>
                  <a:off x="6205538" y="3113088"/>
                  <a:ext cx="46037" cy="38100"/>
                </a:xfrm>
                <a:custGeom>
                  <a:avLst/>
                  <a:gdLst>
                    <a:gd name="T0" fmla="*/ 6 w 10"/>
                    <a:gd name="T1" fmla="*/ 0 h 8"/>
                    <a:gd name="T2" fmla="*/ 1 w 10"/>
                    <a:gd name="T3" fmla="*/ 3 h 8"/>
                    <a:gd name="T4" fmla="*/ 3 w 10"/>
                    <a:gd name="T5" fmla="*/ 4 h 8"/>
                    <a:gd name="T6" fmla="*/ 6 w 10"/>
                    <a:gd name="T7" fmla="*/ 7 h 8"/>
                    <a:gd name="T8" fmla="*/ 9 w 10"/>
                    <a:gd name="T9" fmla="*/ 6 h 8"/>
                    <a:gd name="T10" fmla="*/ 9 w 10"/>
                    <a:gd name="T11" fmla="*/ 4 h 8"/>
                    <a:gd name="T12" fmla="*/ 10 w 10"/>
                    <a:gd name="T13" fmla="*/ 3 h 8"/>
                    <a:gd name="T14" fmla="*/ 6 w 10"/>
                    <a:gd name="T1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cubicBezTo>
                        <a:pt x="5" y="0"/>
                        <a:pt x="0" y="0"/>
                        <a:pt x="1" y="3"/>
                      </a:cubicBez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4" y="6"/>
                        <a:pt x="5" y="7"/>
                        <a:pt x="6" y="7"/>
                      </a:cubicBezTo>
                      <a:cubicBezTo>
                        <a:pt x="8" y="8"/>
                        <a:pt x="9" y="7"/>
                        <a:pt x="9" y="6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1"/>
                        <a:pt x="8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252"/>
                <p:cNvSpPr/>
                <p:nvPr/>
              </p:nvSpPr>
              <p:spPr bwMode="auto">
                <a:xfrm>
                  <a:off x="6149975" y="3089275"/>
                  <a:ext cx="46037" cy="38100"/>
                </a:xfrm>
                <a:custGeom>
                  <a:avLst/>
                  <a:gdLst>
                    <a:gd name="T0" fmla="*/ 6 w 10"/>
                    <a:gd name="T1" fmla="*/ 8 h 8"/>
                    <a:gd name="T2" fmla="*/ 8 w 10"/>
                    <a:gd name="T3" fmla="*/ 7 h 8"/>
                    <a:gd name="T4" fmla="*/ 10 w 10"/>
                    <a:gd name="T5" fmla="*/ 7 h 8"/>
                    <a:gd name="T6" fmla="*/ 9 w 10"/>
                    <a:gd name="T7" fmla="*/ 6 h 8"/>
                    <a:gd name="T8" fmla="*/ 8 w 10"/>
                    <a:gd name="T9" fmla="*/ 3 h 8"/>
                    <a:gd name="T10" fmla="*/ 5 w 10"/>
                    <a:gd name="T11" fmla="*/ 2 h 8"/>
                    <a:gd name="T12" fmla="*/ 2 w 10"/>
                    <a:gd name="T13" fmla="*/ 4 h 8"/>
                    <a:gd name="T14" fmla="*/ 1 w 10"/>
                    <a:gd name="T15" fmla="*/ 7 h 8"/>
                    <a:gd name="T16" fmla="*/ 3 w 10"/>
                    <a:gd name="T17" fmla="*/ 8 h 8"/>
                    <a:gd name="T18" fmla="*/ 4 w 10"/>
                    <a:gd name="T19" fmla="*/ 8 h 8"/>
                    <a:gd name="T20" fmla="*/ 6 w 10"/>
                    <a:gd name="T2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" h="8">
                      <a:moveTo>
                        <a:pt x="6" y="8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3"/>
                        <a:pt x="6" y="2"/>
                        <a:pt x="5" y="2"/>
                      </a:cubicBezTo>
                      <a:cubicBezTo>
                        <a:pt x="2" y="0"/>
                        <a:pt x="0" y="4"/>
                        <a:pt x="2" y="4"/>
                      </a:cubicBezTo>
                      <a:cubicBezTo>
                        <a:pt x="2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253"/>
                <p:cNvSpPr/>
                <p:nvPr/>
              </p:nvSpPr>
              <p:spPr bwMode="auto">
                <a:xfrm>
                  <a:off x="6162675" y="3117850"/>
                  <a:ext cx="38100" cy="41275"/>
                </a:xfrm>
                <a:custGeom>
                  <a:avLst/>
                  <a:gdLst>
                    <a:gd name="T0" fmla="*/ 1 w 8"/>
                    <a:gd name="T1" fmla="*/ 4 h 9"/>
                    <a:gd name="T2" fmla="*/ 3 w 8"/>
                    <a:gd name="T3" fmla="*/ 7 h 9"/>
                    <a:gd name="T4" fmla="*/ 3 w 8"/>
                    <a:gd name="T5" fmla="*/ 8 h 9"/>
                    <a:gd name="T6" fmla="*/ 5 w 8"/>
                    <a:gd name="T7" fmla="*/ 9 h 9"/>
                    <a:gd name="T8" fmla="*/ 8 w 8"/>
                    <a:gd name="T9" fmla="*/ 3 h 9"/>
                    <a:gd name="T10" fmla="*/ 1 w 8"/>
                    <a:gd name="T1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9">
                      <a:moveTo>
                        <a:pt x="1" y="4"/>
                      </a:moveTo>
                      <a:cubicBezTo>
                        <a:pt x="0" y="6"/>
                        <a:pt x="1" y="8"/>
                        <a:pt x="3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4" y="9"/>
                        <a:pt x="5" y="9"/>
                      </a:cubicBezTo>
                      <a:cubicBezTo>
                        <a:pt x="7" y="9"/>
                        <a:pt x="8" y="5"/>
                        <a:pt x="8" y="3"/>
                      </a:cubicBezTo>
                      <a:cubicBezTo>
                        <a:pt x="8" y="0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254"/>
                <p:cNvSpPr/>
                <p:nvPr/>
              </p:nvSpPr>
              <p:spPr bwMode="auto">
                <a:xfrm>
                  <a:off x="6149975" y="3192463"/>
                  <a:ext cx="26987" cy="0"/>
                </a:xfrm>
                <a:custGeom>
                  <a:avLst/>
                  <a:gdLst>
                    <a:gd name="T0" fmla="*/ 3 w 6"/>
                    <a:gd name="T1" fmla="*/ 6 w 6"/>
                    <a:gd name="T2" fmla="*/ 4 w 6"/>
                    <a:gd name="T3" fmla="*/ 0 w 6"/>
                    <a:gd name="T4" fmla="*/ 3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6">
                      <a:moveTo>
                        <a:pt x="3" y="0"/>
                      </a:move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255"/>
                <p:cNvSpPr>
                  <a:spLocks noEditPoints="1"/>
                </p:cNvSpPr>
                <p:nvPr/>
              </p:nvSpPr>
              <p:spPr bwMode="auto">
                <a:xfrm>
                  <a:off x="5511800" y="2716213"/>
                  <a:ext cx="134937" cy="98425"/>
                </a:xfrm>
                <a:custGeom>
                  <a:avLst/>
                  <a:gdLst>
                    <a:gd name="T0" fmla="*/ 8 w 29"/>
                    <a:gd name="T1" fmla="*/ 13 h 21"/>
                    <a:gd name="T2" fmla="*/ 8 w 29"/>
                    <a:gd name="T3" fmla="*/ 13 h 21"/>
                    <a:gd name="T4" fmla="*/ 11 w 29"/>
                    <a:gd name="T5" fmla="*/ 11 h 21"/>
                    <a:gd name="T6" fmla="*/ 12 w 29"/>
                    <a:gd name="T7" fmla="*/ 11 h 21"/>
                    <a:gd name="T8" fmla="*/ 8 w 29"/>
                    <a:gd name="T9" fmla="*/ 13 h 21"/>
                    <a:gd name="T10" fmla="*/ 14 w 29"/>
                    <a:gd name="T11" fmla="*/ 9 h 21"/>
                    <a:gd name="T12" fmla="*/ 22 w 29"/>
                    <a:gd name="T13" fmla="*/ 3 h 21"/>
                    <a:gd name="T14" fmla="*/ 22 w 29"/>
                    <a:gd name="T15" fmla="*/ 4 h 21"/>
                    <a:gd name="T16" fmla="*/ 21 w 29"/>
                    <a:gd name="T17" fmla="*/ 4 h 21"/>
                    <a:gd name="T18" fmla="*/ 16 w 29"/>
                    <a:gd name="T19" fmla="*/ 5 h 21"/>
                    <a:gd name="T20" fmla="*/ 19 w 29"/>
                    <a:gd name="T21" fmla="*/ 4 h 21"/>
                    <a:gd name="T22" fmla="*/ 11 w 29"/>
                    <a:gd name="T23" fmla="*/ 8 h 21"/>
                    <a:gd name="T24" fmla="*/ 12 w 29"/>
                    <a:gd name="T25" fmla="*/ 8 h 21"/>
                    <a:gd name="T26" fmla="*/ 1 w 29"/>
                    <a:gd name="T27" fmla="*/ 18 h 21"/>
                    <a:gd name="T28" fmla="*/ 8 w 29"/>
                    <a:gd name="T29" fmla="*/ 11 h 21"/>
                    <a:gd name="T30" fmla="*/ 11 w 29"/>
                    <a:gd name="T31" fmla="*/ 8 h 21"/>
                    <a:gd name="T32" fmla="*/ 8 w 29"/>
                    <a:gd name="T33" fmla="*/ 10 h 21"/>
                    <a:gd name="T34" fmla="*/ 6 w 29"/>
                    <a:gd name="T35" fmla="*/ 12 h 21"/>
                    <a:gd name="T36" fmla="*/ 2 w 29"/>
                    <a:gd name="T37" fmla="*/ 15 h 21"/>
                    <a:gd name="T38" fmla="*/ 2 w 29"/>
                    <a:gd name="T39" fmla="*/ 15 h 21"/>
                    <a:gd name="T40" fmla="*/ 5 w 29"/>
                    <a:gd name="T41" fmla="*/ 12 h 21"/>
                    <a:gd name="T42" fmla="*/ 3 w 29"/>
                    <a:gd name="T43" fmla="*/ 14 h 21"/>
                    <a:gd name="T44" fmla="*/ 6 w 29"/>
                    <a:gd name="T45" fmla="*/ 11 h 21"/>
                    <a:gd name="T46" fmla="*/ 6 w 29"/>
                    <a:gd name="T47" fmla="*/ 11 h 21"/>
                    <a:gd name="T48" fmla="*/ 6 w 29"/>
                    <a:gd name="T49" fmla="*/ 11 h 21"/>
                    <a:gd name="T50" fmla="*/ 10 w 29"/>
                    <a:gd name="T51" fmla="*/ 8 h 21"/>
                    <a:gd name="T52" fmla="*/ 17 w 29"/>
                    <a:gd name="T53" fmla="*/ 4 h 21"/>
                    <a:gd name="T54" fmla="*/ 16 w 29"/>
                    <a:gd name="T55" fmla="*/ 4 h 21"/>
                    <a:gd name="T56" fmla="*/ 20 w 29"/>
                    <a:gd name="T57" fmla="*/ 3 h 21"/>
                    <a:gd name="T58" fmla="*/ 21 w 29"/>
                    <a:gd name="T59" fmla="*/ 3 h 21"/>
                    <a:gd name="T60" fmla="*/ 25 w 29"/>
                    <a:gd name="T61" fmla="*/ 2 h 21"/>
                    <a:gd name="T62" fmla="*/ 29 w 29"/>
                    <a:gd name="T63" fmla="*/ 0 h 21"/>
                    <a:gd name="T64" fmla="*/ 20 w 29"/>
                    <a:gd name="T65" fmla="*/ 2 h 21"/>
                    <a:gd name="T66" fmla="*/ 4 w 29"/>
                    <a:gd name="T67" fmla="*/ 12 h 21"/>
                    <a:gd name="T68" fmla="*/ 2 w 29"/>
                    <a:gd name="T69" fmla="*/ 14 h 21"/>
                    <a:gd name="T70" fmla="*/ 2 w 29"/>
                    <a:gd name="T71" fmla="*/ 15 h 21"/>
                    <a:gd name="T72" fmla="*/ 0 w 29"/>
                    <a:gd name="T73" fmla="*/ 19 h 21"/>
                    <a:gd name="T74" fmla="*/ 8 w 29"/>
                    <a:gd name="T75" fmla="*/ 13 h 21"/>
                    <a:gd name="T76" fmla="*/ 8 w 29"/>
                    <a:gd name="T77" fmla="*/ 13 h 21"/>
                    <a:gd name="T78" fmla="*/ 7 w 29"/>
                    <a:gd name="T79" fmla="*/ 14 h 21"/>
                    <a:gd name="T80" fmla="*/ 27 w 29"/>
                    <a:gd name="T81" fmla="*/ 1 h 21"/>
                    <a:gd name="T82" fmla="*/ 22 w 29"/>
                    <a:gd name="T83" fmla="*/ 2 h 21"/>
                    <a:gd name="T84" fmla="*/ 16 w 29"/>
                    <a:gd name="T85" fmla="*/ 4 h 21"/>
                    <a:gd name="T86" fmla="*/ 15 w 29"/>
                    <a:gd name="T87" fmla="*/ 5 h 21"/>
                    <a:gd name="T88" fmla="*/ 11 w 29"/>
                    <a:gd name="T89" fmla="*/ 7 h 21"/>
                    <a:gd name="T90" fmla="*/ 9 w 29"/>
                    <a:gd name="T91" fmla="*/ 8 h 21"/>
                    <a:gd name="T92" fmla="*/ 8 w 29"/>
                    <a:gd name="T93" fmla="*/ 10 h 21"/>
                    <a:gd name="T94" fmla="*/ 7 w 29"/>
                    <a:gd name="T95" fmla="*/ 10 h 21"/>
                    <a:gd name="T96" fmla="*/ 5 w 29"/>
                    <a:gd name="T97" fmla="*/ 12 h 21"/>
                    <a:gd name="T98" fmla="*/ 5 w 29"/>
                    <a:gd name="T99" fmla="*/ 12 h 21"/>
                    <a:gd name="T100" fmla="*/ 1 w 29"/>
                    <a:gd name="T101" fmla="*/ 16 h 21"/>
                    <a:gd name="T102" fmla="*/ 0 w 29"/>
                    <a:gd name="T103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9" h="21">
                      <a:moveTo>
                        <a:pt x="0" y="21"/>
                      </a:moveTo>
                      <a:cubicBezTo>
                        <a:pt x="0" y="20"/>
                        <a:pt x="1" y="20"/>
                        <a:pt x="1" y="19"/>
                      </a:cubicBezTo>
                      <a:cubicBezTo>
                        <a:pt x="2" y="18"/>
                        <a:pt x="4" y="17"/>
                        <a:pt x="5" y="16"/>
                      </a:cubicBezTo>
                      <a:cubicBezTo>
                        <a:pt x="5" y="15"/>
                        <a:pt x="6" y="15"/>
                        <a:pt x="6" y="14"/>
                      </a:cubicBezTo>
                      <a:cubicBezTo>
                        <a:pt x="7" y="14"/>
                        <a:pt x="7" y="14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9" y="12"/>
                        <a:pt x="10" y="12"/>
                        <a:pt x="11" y="11"/>
                      </a:cubicBezTo>
                      <a:cubicBezTo>
                        <a:pt x="11" y="11"/>
                        <a:pt x="12" y="11"/>
                        <a:pt x="12" y="11"/>
                      </a:cubicBezTo>
                      <a:cubicBezTo>
                        <a:pt x="14" y="9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11"/>
                        <a:pt x="10" y="12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0" y="12"/>
                        <a:pt x="11" y="11"/>
                        <a:pt x="12" y="11"/>
                      </a:cubicBezTo>
                      <a:cubicBezTo>
                        <a:pt x="13" y="11"/>
                        <a:pt x="13" y="10"/>
                        <a:pt x="14" y="9"/>
                      </a:cubicBezTo>
                      <a:cubicBezTo>
                        <a:pt x="15" y="9"/>
                        <a:pt x="13" y="10"/>
                        <a:pt x="13" y="10"/>
                      </a:cubicBezTo>
                      <a:cubicBezTo>
                        <a:pt x="14" y="10"/>
                        <a:pt x="16" y="8"/>
                        <a:pt x="18" y="6"/>
                      </a:cubicBezTo>
                      <a:cubicBezTo>
                        <a:pt x="19" y="5"/>
                        <a:pt x="19" y="5"/>
                        <a:pt x="20" y="5"/>
                      </a:cubicBezTo>
                      <a:cubicBezTo>
                        <a:pt x="20" y="5"/>
                        <a:pt x="20" y="5"/>
                        <a:pt x="21" y="4"/>
                      </a:cubicBezTo>
                      <a:cubicBezTo>
                        <a:pt x="21" y="4"/>
                        <a:pt x="21" y="4"/>
                        <a:pt x="22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19" y="5"/>
                        <a:pt x="17" y="6"/>
                        <a:pt x="15" y="8"/>
                      </a:cubicBezTo>
                      <a:cubicBezTo>
                        <a:pt x="14" y="9"/>
                        <a:pt x="16" y="7"/>
                        <a:pt x="17" y="7"/>
                      </a:cubicBezTo>
                      <a:cubicBezTo>
                        <a:pt x="19" y="5"/>
                        <a:pt x="20" y="4"/>
                        <a:pt x="21" y="4"/>
                      </a:cubicBezTo>
                      <a:cubicBezTo>
                        <a:pt x="21" y="4"/>
                        <a:pt x="21" y="4"/>
                        <a:pt x="22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4"/>
                        <a:pt x="19" y="5"/>
                        <a:pt x="18" y="6"/>
                      </a:cubicBezTo>
                      <a:cubicBezTo>
                        <a:pt x="16" y="7"/>
                        <a:pt x="17" y="6"/>
                        <a:pt x="19" y="5"/>
                      </a:cubicBezTo>
                      <a:cubicBezTo>
                        <a:pt x="20" y="5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9" y="4"/>
                        <a:pt x="18" y="4"/>
                        <a:pt x="17" y="5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5"/>
                        <a:pt x="16" y="6"/>
                        <a:pt x="16" y="5"/>
                      </a:cubicBezTo>
                      <a:cubicBezTo>
                        <a:pt x="18" y="5"/>
                        <a:pt x="19" y="4"/>
                        <a:pt x="20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4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7" y="5"/>
                      </a:cubicBezTo>
                      <a:cubicBezTo>
                        <a:pt x="15" y="6"/>
                        <a:pt x="14" y="6"/>
                        <a:pt x="13" y="7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7"/>
                        <a:pt x="12" y="8"/>
                        <a:pt x="11" y="8"/>
                      </a:cubicBezTo>
                      <a:cubicBezTo>
                        <a:pt x="11" y="8"/>
                        <a:pt x="10" y="9"/>
                        <a:pt x="10" y="9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4" y="14"/>
                        <a:pt x="2" y="17"/>
                        <a:pt x="1" y="18"/>
                      </a:cubicBezTo>
                      <a:cubicBezTo>
                        <a:pt x="0" y="19"/>
                        <a:pt x="0" y="19"/>
                        <a:pt x="1" y="18"/>
                      </a:cubicBezTo>
                      <a:cubicBezTo>
                        <a:pt x="2" y="17"/>
                        <a:pt x="3" y="15"/>
                        <a:pt x="5" y="14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1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0" y="9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8" y="10"/>
                        <a:pt x="8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3"/>
                        <a:pt x="4" y="14"/>
                        <a:pt x="3" y="15"/>
                      </a:cubicBezTo>
                      <a:cubicBezTo>
                        <a:pt x="3" y="14"/>
                        <a:pt x="4" y="13"/>
                        <a:pt x="6" y="12"/>
                      </a:cubicBezTo>
                      <a:cubicBezTo>
                        <a:pt x="6" y="12"/>
                        <a:pt x="7" y="11"/>
                        <a:pt x="7" y="11"/>
                      </a:cubicBezTo>
                      <a:cubicBezTo>
                        <a:pt x="8" y="10"/>
                        <a:pt x="9" y="10"/>
                        <a:pt x="9" y="9"/>
                      </a:cubicBezTo>
                      <a:cubicBezTo>
                        <a:pt x="8" y="10"/>
                        <a:pt x="8" y="11"/>
                        <a:pt x="7" y="11"/>
                      </a:cubicBezTo>
                      <a:cubicBezTo>
                        <a:pt x="6" y="12"/>
                        <a:pt x="6" y="12"/>
                        <a:pt x="5" y="13"/>
                      </a:cubicBezTo>
                      <a:cubicBezTo>
                        <a:pt x="4" y="14"/>
                        <a:pt x="3" y="15"/>
                        <a:pt x="2" y="15"/>
                      </a:cubicBezTo>
                      <a:cubicBezTo>
                        <a:pt x="4" y="14"/>
                        <a:pt x="2" y="15"/>
                        <a:pt x="4" y="14"/>
                      </a:cubicBezTo>
                      <a:cubicBezTo>
                        <a:pt x="3" y="14"/>
                        <a:pt x="2" y="15"/>
                        <a:pt x="1" y="16"/>
                      </a:cubicBezTo>
                      <a:cubicBezTo>
                        <a:pt x="1" y="16"/>
                        <a:pt x="2" y="15"/>
                        <a:pt x="2" y="15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4" y="14"/>
                        <a:pt x="5" y="13"/>
                        <a:pt x="5" y="13"/>
                      </a:cubicBezTo>
                      <a:cubicBezTo>
                        <a:pt x="5" y="12"/>
                        <a:pt x="4" y="13"/>
                        <a:pt x="3" y="14"/>
                      </a:cubicBezTo>
                      <a:cubicBezTo>
                        <a:pt x="3" y="14"/>
                        <a:pt x="5" y="13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4" y="13"/>
                        <a:pt x="3" y="14"/>
                        <a:pt x="2" y="15"/>
                      </a:cubicBezTo>
                      <a:cubicBezTo>
                        <a:pt x="2" y="14"/>
                        <a:pt x="4" y="13"/>
                        <a:pt x="4" y="13"/>
                      </a:cubicBezTo>
                      <a:cubicBezTo>
                        <a:pt x="4" y="13"/>
                        <a:pt x="3" y="14"/>
                        <a:pt x="5" y="13"/>
                      </a:cubicBezTo>
                      <a:cubicBezTo>
                        <a:pt x="4" y="13"/>
                        <a:pt x="4" y="13"/>
                        <a:pt x="3" y="14"/>
                      </a:cubicBezTo>
                      <a:cubicBezTo>
                        <a:pt x="4" y="13"/>
                        <a:pt x="4" y="13"/>
                        <a:pt x="5" y="12"/>
                      </a:cubicBezTo>
                      <a:cubicBezTo>
                        <a:pt x="5" y="12"/>
                        <a:pt x="4" y="13"/>
                        <a:pt x="3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6" y="12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2"/>
                        <a:pt x="6" y="11"/>
                        <a:pt x="5" y="12"/>
                      </a:cubicBezTo>
                      <a:cubicBezTo>
                        <a:pt x="5" y="12"/>
                        <a:pt x="6" y="11"/>
                        <a:pt x="7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9" y="8"/>
                        <a:pt x="8" y="10"/>
                        <a:pt x="9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3" y="6"/>
                        <a:pt x="11" y="7"/>
                        <a:pt x="11" y="7"/>
                      </a:cubicBezTo>
                      <a:cubicBezTo>
                        <a:pt x="12" y="7"/>
                        <a:pt x="12" y="6"/>
                        <a:pt x="13" y="6"/>
                      </a:cubicBezTo>
                      <a:cubicBezTo>
                        <a:pt x="13" y="6"/>
                        <a:pt x="14" y="6"/>
                        <a:pt x="15" y="5"/>
                      </a:cubicBezTo>
                      <a:cubicBezTo>
                        <a:pt x="15" y="5"/>
                        <a:pt x="16" y="4"/>
                        <a:pt x="17" y="4"/>
                      </a:cubicBezTo>
                      <a:cubicBezTo>
                        <a:pt x="18" y="4"/>
                        <a:pt x="18" y="4"/>
                        <a:pt x="19" y="3"/>
                      </a:cubicBezTo>
                      <a:cubicBezTo>
                        <a:pt x="18" y="4"/>
                        <a:pt x="17" y="4"/>
                        <a:pt x="16" y="4"/>
                      </a:cubicBezTo>
                      <a:cubicBezTo>
                        <a:pt x="19" y="3"/>
                        <a:pt x="17" y="4"/>
                        <a:pt x="16" y="4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8" y="4"/>
                        <a:pt x="20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20" y="3"/>
                      </a:cubicBezTo>
                      <a:cubicBezTo>
                        <a:pt x="21" y="2"/>
                        <a:pt x="22" y="2"/>
                        <a:pt x="23" y="2"/>
                      </a:cubicBezTo>
                      <a:cubicBezTo>
                        <a:pt x="24" y="2"/>
                        <a:pt x="22" y="2"/>
                        <a:pt x="23" y="2"/>
                      </a:cubicBezTo>
                      <a:cubicBezTo>
                        <a:pt x="22" y="2"/>
                        <a:pt x="21" y="3"/>
                        <a:pt x="20" y="3"/>
                      </a:cubicBezTo>
                      <a:cubicBezTo>
                        <a:pt x="21" y="3"/>
                        <a:pt x="22" y="2"/>
                        <a:pt x="23" y="2"/>
                      </a:cubicBezTo>
                      <a:cubicBezTo>
                        <a:pt x="22" y="2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19" y="3"/>
                      </a:cubicBezTo>
                      <a:cubicBezTo>
                        <a:pt x="17" y="4"/>
                        <a:pt x="20" y="3"/>
                        <a:pt x="19" y="3"/>
                      </a:cubicBezTo>
                      <a:cubicBezTo>
                        <a:pt x="21" y="3"/>
                        <a:pt x="22" y="3"/>
                        <a:pt x="21" y="3"/>
                      </a:cubicBezTo>
                      <a:cubicBezTo>
                        <a:pt x="22" y="2"/>
                        <a:pt x="23" y="2"/>
                        <a:pt x="24" y="2"/>
                      </a:cubicBezTo>
                      <a:cubicBezTo>
                        <a:pt x="24" y="2"/>
                        <a:pt x="24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1"/>
                        <a:pt x="28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1"/>
                      </a:cubicBezTo>
                      <a:cubicBezTo>
                        <a:pt x="23" y="1"/>
                        <a:pt x="22" y="2"/>
                        <a:pt x="20" y="2"/>
                      </a:cubicBezTo>
                      <a:cubicBezTo>
                        <a:pt x="15" y="4"/>
                        <a:pt x="11" y="6"/>
                        <a:pt x="9" y="8"/>
                      </a:cubicBezTo>
                      <a:cubicBezTo>
                        <a:pt x="8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3"/>
                        <a:pt x="3" y="13"/>
                        <a:pt x="3" y="14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4"/>
                        <a:pt x="3" y="14"/>
                        <a:pt x="4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0" y="17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0"/>
                        <a:pt x="0" y="21"/>
                      </a:cubicBezTo>
                      <a:close/>
                      <a:moveTo>
                        <a:pt x="7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7" y="14"/>
                        <a:pt x="7" y="14"/>
                        <a:pt x="7" y="14"/>
                      </a:cubicBezTo>
                      <a:lnTo>
                        <a:pt x="7" y="13"/>
                      </a:lnTo>
                      <a:close/>
                      <a:moveTo>
                        <a:pt x="27" y="1"/>
                      </a:moveTo>
                      <a:cubicBezTo>
                        <a:pt x="27" y="1"/>
                        <a:pt x="26" y="1"/>
                        <a:pt x="27" y="1"/>
                      </a:cubicBezTo>
                      <a:cubicBezTo>
                        <a:pt x="26" y="1"/>
                        <a:pt x="25" y="1"/>
                        <a:pt x="25" y="1"/>
                      </a:cubicBezTo>
                      <a:cubicBezTo>
                        <a:pt x="25" y="1"/>
                        <a:pt x="26" y="1"/>
                        <a:pt x="27" y="1"/>
                      </a:cubicBezTo>
                      <a:close/>
                      <a:moveTo>
                        <a:pt x="23" y="2"/>
                      </a:moveTo>
                      <a:cubicBezTo>
                        <a:pt x="23" y="2"/>
                        <a:pt x="22" y="2"/>
                        <a:pt x="22" y="2"/>
                      </a:cubicBezTo>
                      <a:cubicBezTo>
                        <a:pt x="21" y="2"/>
                        <a:pt x="23" y="2"/>
                        <a:pt x="23" y="2"/>
                      </a:cubicBezTo>
                      <a:close/>
                      <a:moveTo>
                        <a:pt x="22" y="2"/>
                      </a:move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2" y="2"/>
                      </a:cubicBezTo>
                      <a:close/>
                      <a:moveTo>
                        <a:pt x="17" y="4"/>
                      </a:move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5"/>
                        <a:pt x="14" y="5"/>
                        <a:pt x="14" y="5"/>
                      </a:cubicBezTo>
                      <a:cubicBezTo>
                        <a:pt x="15" y="5"/>
                        <a:pt x="16" y="4"/>
                        <a:pt x="16" y="4"/>
                      </a:cubicBezTo>
                      <a:lnTo>
                        <a:pt x="17" y="4"/>
                      </a:lnTo>
                      <a:close/>
                      <a:moveTo>
                        <a:pt x="16" y="4"/>
                      </a:moveTo>
                      <a:cubicBezTo>
                        <a:pt x="16" y="4"/>
                        <a:pt x="16" y="4"/>
                        <a:pt x="15" y="5"/>
                      </a:cubicBezTo>
                      <a:cubicBezTo>
                        <a:pt x="14" y="5"/>
                        <a:pt x="14" y="5"/>
                        <a:pt x="13" y="6"/>
                      </a:cubicBezTo>
                      <a:cubicBezTo>
                        <a:pt x="13" y="5"/>
                        <a:pt x="15" y="5"/>
                        <a:pt x="16" y="4"/>
                      </a:cubicBezTo>
                      <a:close/>
                      <a:moveTo>
                        <a:pt x="12" y="6"/>
                      </a:moveTo>
                      <a:cubicBezTo>
                        <a:pt x="12" y="6"/>
                        <a:pt x="12" y="6"/>
                        <a:pt x="12" y="6"/>
                      </a:cubicBezTo>
                      <a:moveTo>
                        <a:pt x="11" y="7"/>
                      </a:moveTo>
                      <a:cubicBezTo>
                        <a:pt x="12" y="6"/>
                        <a:pt x="11" y="7"/>
                        <a:pt x="9" y="8"/>
                      </a:cubicBezTo>
                      <a:lnTo>
                        <a:pt x="11" y="7"/>
                      </a:lnTo>
                      <a:close/>
                      <a:moveTo>
                        <a:pt x="9" y="8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9"/>
                        <a:pt x="9" y="9"/>
                        <a:pt x="9" y="9"/>
                      </a:cubicBezTo>
                      <a:lnTo>
                        <a:pt x="9" y="8"/>
                      </a:lnTo>
                      <a:close/>
                      <a:moveTo>
                        <a:pt x="11" y="7"/>
                      </a:moveTo>
                      <a:cubicBezTo>
                        <a:pt x="11" y="7"/>
                        <a:pt x="10" y="8"/>
                        <a:pt x="9" y="8"/>
                      </a:cubicBezTo>
                      <a:cubicBezTo>
                        <a:pt x="9" y="9"/>
                        <a:pt x="8" y="10"/>
                        <a:pt x="8" y="10"/>
                      </a:cubicBezTo>
                      <a:cubicBezTo>
                        <a:pt x="9" y="8"/>
                        <a:pt x="9" y="8"/>
                        <a:pt x="11" y="7"/>
                      </a:cubicBezTo>
                      <a:close/>
                      <a:moveTo>
                        <a:pt x="7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8" y="9"/>
                        <a:pt x="6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5" y="12"/>
                        <a:pt x="5" y="12"/>
                      </a:cubicBezTo>
                      <a:close/>
                      <a:moveTo>
                        <a:pt x="5" y="12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5" y="12"/>
                      </a:cubicBezTo>
                      <a:close/>
                      <a:moveTo>
                        <a:pt x="1" y="16"/>
                      </a:move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lnTo>
                        <a:pt x="1" y="16"/>
                      </a:lnTo>
                      <a:close/>
                      <a:moveTo>
                        <a:pt x="0" y="17"/>
                      </a:moveTo>
                      <a:cubicBezTo>
                        <a:pt x="0" y="17"/>
                        <a:pt x="1" y="17"/>
                        <a:pt x="0" y="17"/>
                      </a:cubicBezTo>
                      <a:cubicBezTo>
                        <a:pt x="1" y="17"/>
                        <a:pt x="2" y="16"/>
                        <a:pt x="4" y="14"/>
                      </a:cubicBezTo>
                      <a:cubicBezTo>
                        <a:pt x="4" y="14"/>
                        <a:pt x="2" y="16"/>
                        <a:pt x="1" y="17"/>
                      </a:cubicBezTo>
                      <a:cubicBezTo>
                        <a:pt x="0" y="18"/>
                        <a:pt x="1" y="1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256"/>
                <p:cNvSpPr>
                  <a:spLocks noEditPoints="1"/>
                </p:cNvSpPr>
                <p:nvPr/>
              </p:nvSpPr>
              <p:spPr bwMode="auto">
                <a:xfrm>
                  <a:off x="5795963" y="3084513"/>
                  <a:ext cx="19050" cy="47625"/>
                </a:xfrm>
                <a:custGeom>
                  <a:avLst/>
                  <a:gdLst>
                    <a:gd name="T0" fmla="*/ 3 w 4"/>
                    <a:gd name="T1" fmla="*/ 1 h 10"/>
                    <a:gd name="T2" fmla="*/ 3 w 4"/>
                    <a:gd name="T3" fmla="*/ 1 h 10"/>
                    <a:gd name="T4" fmla="*/ 3 w 4"/>
                    <a:gd name="T5" fmla="*/ 1 h 10"/>
                    <a:gd name="T6" fmla="*/ 2 w 4"/>
                    <a:gd name="T7" fmla="*/ 3 h 10"/>
                    <a:gd name="T8" fmla="*/ 0 w 4"/>
                    <a:gd name="T9" fmla="*/ 4 h 10"/>
                    <a:gd name="T10" fmla="*/ 0 w 4"/>
                    <a:gd name="T11" fmla="*/ 6 h 10"/>
                    <a:gd name="T12" fmla="*/ 1 w 4"/>
                    <a:gd name="T13" fmla="*/ 8 h 10"/>
                    <a:gd name="T14" fmla="*/ 0 w 4"/>
                    <a:gd name="T15" fmla="*/ 8 h 10"/>
                    <a:gd name="T16" fmla="*/ 1 w 4"/>
                    <a:gd name="T17" fmla="*/ 10 h 10"/>
                    <a:gd name="T18" fmla="*/ 1 w 4"/>
                    <a:gd name="T19" fmla="*/ 10 h 10"/>
                    <a:gd name="T20" fmla="*/ 1 w 4"/>
                    <a:gd name="T21" fmla="*/ 10 h 10"/>
                    <a:gd name="T22" fmla="*/ 1 w 4"/>
                    <a:gd name="T23" fmla="*/ 10 h 10"/>
                    <a:gd name="T24" fmla="*/ 1 w 4"/>
                    <a:gd name="T25" fmla="*/ 10 h 10"/>
                    <a:gd name="T26" fmla="*/ 1 w 4"/>
                    <a:gd name="T27" fmla="*/ 10 h 10"/>
                    <a:gd name="T28" fmla="*/ 1 w 4"/>
                    <a:gd name="T29" fmla="*/ 10 h 10"/>
                    <a:gd name="T30" fmla="*/ 1 w 4"/>
                    <a:gd name="T31" fmla="*/ 10 h 10"/>
                    <a:gd name="T32" fmla="*/ 1 w 4"/>
                    <a:gd name="T33" fmla="*/ 9 h 10"/>
                    <a:gd name="T34" fmla="*/ 1 w 4"/>
                    <a:gd name="T35" fmla="*/ 9 h 10"/>
                    <a:gd name="T36" fmla="*/ 1 w 4"/>
                    <a:gd name="T37" fmla="*/ 9 h 10"/>
                    <a:gd name="T38" fmla="*/ 1 w 4"/>
                    <a:gd name="T39" fmla="*/ 9 h 10"/>
                    <a:gd name="T40" fmla="*/ 1 w 4"/>
                    <a:gd name="T41" fmla="*/ 9 h 10"/>
                    <a:gd name="T42" fmla="*/ 1 w 4"/>
                    <a:gd name="T43" fmla="*/ 8 h 10"/>
                    <a:gd name="T44" fmla="*/ 1 w 4"/>
                    <a:gd name="T45" fmla="*/ 9 h 10"/>
                    <a:gd name="T46" fmla="*/ 1 w 4"/>
                    <a:gd name="T47" fmla="*/ 9 h 10"/>
                    <a:gd name="T48" fmla="*/ 1 w 4"/>
                    <a:gd name="T49" fmla="*/ 9 h 10"/>
                    <a:gd name="T50" fmla="*/ 1 w 4"/>
                    <a:gd name="T51" fmla="*/ 8 h 10"/>
                    <a:gd name="T52" fmla="*/ 1 w 4"/>
                    <a:gd name="T53" fmla="*/ 8 h 10"/>
                    <a:gd name="T54" fmla="*/ 1 w 4"/>
                    <a:gd name="T55" fmla="*/ 8 h 10"/>
                    <a:gd name="T56" fmla="*/ 1 w 4"/>
                    <a:gd name="T57" fmla="*/ 8 h 10"/>
                    <a:gd name="T58" fmla="*/ 1 w 4"/>
                    <a:gd name="T59" fmla="*/ 7 h 10"/>
                    <a:gd name="T60" fmla="*/ 1 w 4"/>
                    <a:gd name="T61" fmla="*/ 7 h 10"/>
                    <a:gd name="T62" fmla="*/ 2 w 4"/>
                    <a:gd name="T63" fmla="*/ 8 h 10"/>
                    <a:gd name="T64" fmla="*/ 2 w 4"/>
                    <a:gd name="T65" fmla="*/ 8 h 10"/>
                    <a:gd name="T66" fmla="*/ 2 w 4"/>
                    <a:gd name="T67" fmla="*/ 7 h 10"/>
                    <a:gd name="T68" fmla="*/ 2 w 4"/>
                    <a:gd name="T69" fmla="*/ 7 h 10"/>
                    <a:gd name="T70" fmla="*/ 2 w 4"/>
                    <a:gd name="T71" fmla="*/ 7 h 10"/>
                    <a:gd name="T72" fmla="*/ 2 w 4"/>
                    <a:gd name="T73" fmla="*/ 6 h 10"/>
                    <a:gd name="T74" fmla="*/ 2 w 4"/>
                    <a:gd name="T75" fmla="*/ 8 h 10"/>
                    <a:gd name="T76" fmla="*/ 2 w 4"/>
                    <a:gd name="T77" fmla="*/ 8 h 10"/>
                    <a:gd name="T78" fmla="*/ 2 w 4"/>
                    <a:gd name="T79" fmla="*/ 8 h 10"/>
                    <a:gd name="T80" fmla="*/ 3 w 4"/>
                    <a:gd name="T81" fmla="*/ 6 h 10"/>
                    <a:gd name="T82" fmla="*/ 3 w 4"/>
                    <a:gd name="T83" fmla="*/ 6 h 10"/>
                    <a:gd name="T84" fmla="*/ 3 w 4"/>
                    <a:gd name="T85" fmla="*/ 6 h 10"/>
                    <a:gd name="T86" fmla="*/ 3 w 4"/>
                    <a:gd name="T87" fmla="*/ 5 h 10"/>
                    <a:gd name="T88" fmla="*/ 2 w 4"/>
                    <a:gd name="T89" fmla="*/ 7 h 10"/>
                    <a:gd name="T90" fmla="*/ 3 w 4"/>
                    <a:gd name="T91" fmla="*/ 6 h 10"/>
                    <a:gd name="T92" fmla="*/ 3 w 4"/>
                    <a:gd name="T93" fmla="*/ 5 h 10"/>
                    <a:gd name="T94" fmla="*/ 3 w 4"/>
                    <a:gd name="T95" fmla="*/ 5 h 10"/>
                    <a:gd name="T96" fmla="*/ 3 w 4"/>
                    <a:gd name="T97" fmla="*/ 5 h 10"/>
                    <a:gd name="T98" fmla="*/ 4 w 4"/>
                    <a:gd name="T99" fmla="*/ 3 h 10"/>
                    <a:gd name="T100" fmla="*/ 4 w 4"/>
                    <a:gd name="T101" fmla="*/ 3 h 10"/>
                    <a:gd name="T102" fmla="*/ 3 w 4"/>
                    <a:gd name="T103" fmla="*/ 4 h 10"/>
                    <a:gd name="T104" fmla="*/ 4 w 4"/>
                    <a:gd name="T105" fmla="*/ 1 h 10"/>
                    <a:gd name="T106" fmla="*/ 4 w 4"/>
                    <a:gd name="T107" fmla="*/ 1 h 10"/>
                    <a:gd name="T108" fmla="*/ 4 w 4"/>
                    <a:gd name="T109" fmla="*/ 0 h 10"/>
                    <a:gd name="T110" fmla="*/ 4 w 4"/>
                    <a:gd name="T111" fmla="*/ 0 h 10"/>
                    <a:gd name="T112" fmla="*/ 3 w 4"/>
                    <a:gd name="T113" fmla="*/ 1 h 10"/>
                    <a:gd name="T114" fmla="*/ 1 w 4"/>
                    <a:gd name="T115" fmla="*/ 6 h 10"/>
                    <a:gd name="T116" fmla="*/ 1 w 4"/>
                    <a:gd name="T117" fmla="*/ 5 h 10"/>
                    <a:gd name="T118" fmla="*/ 1 w 4"/>
                    <a:gd name="T119" fmla="*/ 5 h 10"/>
                    <a:gd name="T120" fmla="*/ 1 w 4"/>
                    <a:gd name="T121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" h="1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1" y="7"/>
                        <a:pt x="0" y="8"/>
                        <a:pt x="1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9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2" y="7"/>
                        <a:pt x="2" y="7"/>
                      </a:cubicBezTo>
                      <a:cubicBezTo>
                        <a:pt x="1" y="9"/>
                        <a:pt x="3" y="5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4" y="3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1"/>
                        <a:pt x="3" y="1"/>
                      </a:cubicBezTo>
                      <a:close/>
                      <a:moveTo>
                        <a:pt x="1" y="6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257"/>
                <p:cNvSpPr>
                  <a:spLocks noEditPoints="1"/>
                </p:cNvSpPr>
                <p:nvPr/>
              </p:nvSpPr>
              <p:spPr bwMode="auto">
                <a:xfrm>
                  <a:off x="6489700" y="2524125"/>
                  <a:ext cx="73025" cy="84138"/>
                </a:xfrm>
                <a:custGeom>
                  <a:avLst/>
                  <a:gdLst>
                    <a:gd name="T0" fmla="*/ 2 w 16"/>
                    <a:gd name="T1" fmla="*/ 2 h 18"/>
                    <a:gd name="T2" fmla="*/ 0 w 16"/>
                    <a:gd name="T3" fmla="*/ 7 h 18"/>
                    <a:gd name="T4" fmla="*/ 4 w 16"/>
                    <a:gd name="T5" fmla="*/ 15 h 18"/>
                    <a:gd name="T6" fmla="*/ 12 w 16"/>
                    <a:gd name="T7" fmla="*/ 17 h 18"/>
                    <a:gd name="T8" fmla="*/ 16 w 16"/>
                    <a:gd name="T9" fmla="*/ 14 h 18"/>
                    <a:gd name="T10" fmla="*/ 16 w 16"/>
                    <a:gd name="T11" fmla="*/ 10 h 18"/>
                    <a:gd name="T12" fmla="*/ 16 w 16"/>
                    <a:gd name="T13" fmla="*/ 8 h 18"/>
                    <a:gd name="T14" fmla="*/ 16 w 16"/>
                    <a:gd name="T15" fmla="*/ 8 h 18"/>
                    <a:gd name="T16" fmla="*/ 12 w 16"/>
                    <a:gd name="T17" fmla="*/ 3 h 18"/>
                    <a:gd name="T18" fmla="*/ 11 w 16"/>
                    <a:gd name="T19" fmla="*/ 1 h 18"/>
                    <a:gd name="T20" fmla="*/ 11 w 16"/>
                    <a:gd name="T21" fmla="*/ 2 h 18"/>
                    <a:gd name="T22" fmla="*/ 8 w 16"/>
                    <a:gd name="T23" fmla="*/ 0 h 18"/>
                    <a:gd name="T24" fmla="*/ 5 w 16"/>
                    <a:gd name="T25" fmla="*/ 0 h 18"/>
                    <a:gd name="T26" fmla="*/ 5 w 16"/>
                    <a:gd name="T27" fmla="*/ 0 h 18"/>
                    <a:gd name="T28" fmla="*/ 5 w 16"/>
                    <a:gd name="T29" fmla="*/ 0 h 18"/>
                    <a:gd name="T30" fmla="*/ 5 w 16"/>
                    <a:gd name="T31" fmla="*/ 0 h 18"/>
                    <a:gd name="T32" fmla="*/ 5 w 16"/>
                    <a:gd name="T33" fmla="*/ 0 h 18"/>
                    <a:gd name="T34" fmla="*/ 6 w 16"/>
                    <a:gd name="T35" fmla="*/ 0 h 18"/>
                    <a:gd name="T36" fmla="*/ 4 w 16"/>
                    <a:gd name="T37" fmla="*/ 0 h 18"/>
                    <a:gd name="T38" fmla="*/ 1 w 16"/>
                    <a:gd name="T39" fmla="*/ 4 h 18"/>
                    <a:gd name="T40" fmla="*/ 4 w 16"/>
                    <a:gd name="T41" fmla="*/ 1 h 18"/>
                    <a:gd name="T42" fmla="*/ 1 w 16"/>
                    <a:gd name="T43" fmla="*/ 5 h 18"/>
                    <a:gd name="T44" fmla="*/ 16 w 16"/>
                    <a:gd name="T45" fmla="*/ 11 h 18"/>
                    <a:gd name="T46" fmla="*/ 16 w 16"/>
                    <a:gd name="T47" fmla="*/ 9 h 18"/>
                    <a:gd name="T48" fmla="*/ 16 w 16"/>
                    <a:gd name="T49" fmla="*/ 10 h 18"/>
                    <a:gd name="T50" fmla="*/ 16 w 16"/>
                    <a:gd name="T51" fmla="*/ 9 h 18"/>
                    <a:gd name="T52" fmla="*/ 16 w 16"/>
                    <a:gd name="T53" fmla="*/ 9 h 18"/>
                    <a:gd name="T54" fmla="*/ 16 w 16"/>
                    <a:gd name="T55" fmla="*/ 8 h 18"/>
                    <a:gd name="T56" fmla="*/ 16 w 16"/>
                    <a:gd name="T57" fmla="*/ 8 h 18"/>
                    <a:gd name="T58" fmla="*/ 14 w 16"/>
                    <a:gd name="T59" fmla="*/ 4 h 18"/>
                    <a:gd name="T60" fmla="*/ 14 w 16"/>
                    <a:gd name="T61" fmla="*/ 4 h 18"/>
                    <a:gd name="T62" fmla="*/ 10 w 16"/>
                    <a:gd name="T63" fmla="*/ 5 h 18"/>
                    <a:gd name="T64" fmla="*/ 7 w 16"/>
                    <a:gd name="T65" fmla="*/ 4 h 18"/>
                    <a:gd name="T66" fmla="*/ 4 w 16"/>
                    <a:gd name="T67" fmla="*/ 1 h 18"/>
                    <a:gd name="T68" fmla="*/ 5 w 16"/>
                    <a:gd name="T69" fmla="*/ 1 h 18"/>
                    <a:gd name="T70" fmla="*/ 5 w 16"/>
                    <a:gd name="T71" fmla="*/ 1 h 18"/>
                    <a:gd name="T72" fmla="*/ 5 w 16"/>
                    <a:gd name="T73" fmla="*/ 0 h 18"/>
                    <a:gd name="T74" fmla="*/ 5 w 16"/>
                    <a:gd name="T75" fmla="*/ 0 h 18"/>
                    <a:gd name="T76" fmla="*/ 6 w 16"/>
                    <a:gd name="T77" fmla="*/ 0 h 18"/>
                    <a:gd name="T78" fmla="*/ 6 w 16"/>
                    <a:gd name="T79" fmla="*/ 0 h 18"/>
                    <a:gd name="T80" fmla="*/ 1 w 16"/>
                    <a:gd name="T81" fmla="*/ 7 h 18"/>
                    <a:gd name="T82" fmla="*/ 2 w 16"/>
                    <a:gd name="T83" fmla="*/ 11 h 18"/>
                    <a:gd name="T84" fmla="*/ 5 w 16"/>
                    <a:gd name="T85" fmla="*/ 15 h 18"/>
                    <a:gd name="T86" fmla="*/ 8 w 16"/>
                    <a:gd name="T87" fmla="*/ 17 h 18"/>
                    <a:gd name="T88" fmla="*/ 5 w 16"/>
                    <a:gd name="T89" fmla="*/ 15 h 18"/>
                    <a:gd name="T90" fmla="*/ 2 w 16"/>
                    <a:gd name="T91" fmla="*/ 11 h 18"/>
                    <a:gd name="T92" fmla="*/ 1 w 16"/>
                    <a:gd name="T93" fmla="*/ 11 h 18"/>
                    <a:gd name="T94" fmla="*/ 1 w 16"/>
                    <a:gd name="T95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6" h="18">
                      <a:moveTo>
                        <a:pt x="0" y="8"/>
                      </a:move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2" y="2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8"/>
                        <a:pt x="0" y="9"/>
                        <a:pt x="0" y="9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1" y="12"/>
                        <a:pt x="2" y="12"/>
                        <a:pt x="2" y="13"/>
                      </a:cubicBezTo>
                      <a:cubicBezTo>
                        <a:pt x="3" y="14"/>
                        <a:pt x="4" y="15"/>
                        <a:pt x="4" y="15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7"/>
                        <a:pt x="6" y="17"/>
                        <a:pt x="7" y="17"/>
                      </a:cubicBezTo>
                      <a:cubicBezTo>
                        <a:pt x="9" y="17"/>
                        <a:pt x="11" y="18"/>
                        <a:pt x="12" y="17"/>
                      </a:cubicBezTo>
                      <a:cubicBezTo>
                        <a:pt x="14" y="16"/>
                        <a:pt x="15" y="16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3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6" y="11"/>
                        <a:pt x="16" y="11"/>
                        <a:pt x="16" y="1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5" y="6"/>
                        <a:pt x="15" y="6"/>
                      </a:cubicBezTo>
                      <a:cubicBezTo>
                        <a:pt x="15" y="5"/>
                        <a:pt x="15" y="5"/>
                        <a:pt x="14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3"/>
                        <a:pt x="13" y="3"/>
                        <a:pt x="12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1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1" y="4"/>
                      </a:cubicBezTo>
                      <a:cubicBezTo>
                        <a:pt x="1" y="3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lnTo>
                        <a:pt x="0" y="8"/>
                      </a:lnTo>
                      <a:close/>
                      <a:moveTo>
                        <a:pt x="16" y="11"/>
                      </a:move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lose/>
                      <a:moveTo>
                        <a:pt x="16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1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1"/>
                        <a:pt x="16" y="10"/>
                      </a:cubicBezTo>
                      <a:cubicBezTo>
                        <a:pt x="16" y="10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lnTo>
                        <a:pt x="16" y="9"/>
                      </a:lnTo>
                      <a:close/>
                      <a:moveTo>
                        <a:pt x="14" y="4"/>
                      </a:moveTo>
                      <a:cubicBezTo>
                        <a:pt x="15" y="5"/>
                        <a:pt x="15" y="6"/>
                        <a:pt x="16" y="7"/>
                      </a:cubicBezTo>
                      <a:cubicBezTo>
                        <a:pt x="16" y="8"/>
                        <a:pt x="15" y="7"/>
                        <a:pt x="15" y="6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lose/>
                      <a:moveTo>
                        <a:pt x="10" y="5"/>
                      </a:move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7"/>
                        <a:pt x="10" y="8"/>
                        <a:pt x="8" y="8"/>
                      </a:cubicBezTo>
                      <a:cubicBezTo>
                        <a:pt x="6" y="8"/>
                        <a:pt x="6" y="6"/>
                        <a:pt x="7" y="5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4"/>
                        <a:pt x="10" y="4"/>
                        <a:pt x="10" y="5"/>
                      </a:cubicBezTo>
                      <a:close/>
                      <a:moveTo>
                        <a:pt x="4" y="1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8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4" y="1"/>
                        <a:pt x="4" y="1"/>
                      </a:cubicBez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3" y="2"/>
                        <a:pt x="3" y="1"/>
                        <a:pt x="4" y="1"/>
                      </a:cubicBezTo>
                      <a:close/>
                      <a:moveTo>
                        <a:pt x="1" y="7"/>
                      </a:moveTo>
                      <a:cubicBezTo>
                        <a:pt x="1" y="7"/>
                        <a:pt x="1" y="8"/>
                        <a:pt x="1" y="9"/>
                      </a:cubicBez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2"/>
                        <a:pt x="3" y="13"/>
                        <a:pt x="3" y="13"/>
                      </a:cubicBezTo>
                      <a:cubicBezTo>
                        <a:pt x="4" y="14"/>
                        <a:pt x="4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6" y="16"/>
                        <a:pt x="6" y="16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4"/>
                        <a:pt x="3" y="14"/>
                        <a:pt x="3" y="13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1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258"/>
                <p:cNvSpPr>
                  <a:spLocks noEditPoints="1"/>
                </p:cNvSpPr>
                <p:nvPr/>
              </p:nvSpPr>
              <p:spPr bwMode="auto">
                <a:xfrm>
                  <a:off x="6511925" y="2603500"/>
                  <a:ext cx="84137" cy="88900"/>
                </a:xfrm>
                <a:custGeom>
                  <a:avLst/>
                  <a:gdLst>
                    <a:gd name="T0" fmla="*/ 15 w 18"/>
                    <a:gd name="T1" fmla="*/ 18 h 19"/>
                    <a:gd name="T2" fmla="*/ 15 w 18"/>
                    <a:gd name="T3" fmla="*/ 15 h 19"/>
                    <a:gd name="T4" fmla="*/ 16 w 18"/>
                    <a:gd name="T5" fmla="*/ 14 h 19"/>
                    <a:gd name="T6" fmla="*/ 17 w 18"/>
                    <a:gd name="T7" fmla="*/ 12 h 19"/>
                    <a:gd name="T8" fmla="*/ 18 w 18"/>
                    <a:gd name="T9" fmla="*/ 10 h 19"/>
                    <a:gd name="T10" fmla="*/ 18 w 18"/>
                    <a:gd name="T11" fmla="*/ 9 h 19"/>
                    <a:gd name="T12" fmla="*/ 17 w 18"/>
                    <a:gd name="T13" fmla="*/ 8 h 19"/>
                    <a:gd name="T14" fmla="*/ 16 w 18"/>
                    <a:gd name="T15" fmla="*/ 6 h 19"/>
                    <a:gd name="T16" fmla="*/ 17 w 18"/>
                    <a:gd name="T17" fmla="*/ 6 h 19"/>
                    <a:gd name="T18" fmla="*/ 16 w 18"/>
                    <a:gd name="T19" fmla="*/ 1 h 19"/>
                    <a:gd name="T20" fmla="*/ 16 w 18"/>
                    <a:gd name="T21" fmla="*/ 0 h 19"/>
                    <a:gd name="T22" fmla="*/ 16 w 18"/>
                    <a:gd name="T23" fmla="*/ 0 h 19"/>
                    <a:gd name="T24" fmla="*/ 15 w 18"/>
                    <a:gd name="T25" fmla="*/ 0 h 19"/>
                    <a:gd name="T26" fmla="*/ 14 w 18"/>
                    <a:gd name="T27" fmla="*/ 0 h 19"/>
                    <a:gd name="T28" fmla="*/ 14 w 18"/>
                    <a:gd name="T29" fmla="*/ 0 h 19"/>
                    <a:gd name="T30" fmla="*/ 14 w 18"/>
                    <a:gd name="T31" fmla="*/ 0 h 19"/>
                    <a:gd name="T32" fmla="*/ 13 w 18"/>
                    <a:gd name="T33" fmla="*/ 0 h 19"/>
                    <a:gd name="T34" fmla="*/ 13 w 18"/>
                    <a:gd name="T35" fmla="*/ 0 h 19"/>
                    <a:gd name="T36" fmla="*/ 13 w 18"/>
                    <a:gd name="T37" fmla="*/ 0 h 19"/>
                    <a:gd name="T38" fmla="*/ 13 w 18"/>
                    <a:gd name="T39" fmla="*/ 0 h 19"/>
                    <a:gd name="T40" fmla="*/ 11 w 18"/>
                    <a:gd name="T41" fmla="*/ 1 h 19"/>
                    <a:gd name="T42" fmla="*/ 8 w 18"/>
                    <a:gd name="T43" fmla="*/ 3 h 19"/>
                    <a:gd name="T44" fmla="*/ 7 w 18"/>
                    <a:gd name="T45" fmla="*/ 3 h 19"/>
                    <a:gd name="T46" fmla="*/ 5 w 18"/>
                    <a:gd name="T47" fmla="*/ 3 h 19"/>
                    <a:gd name="T48" fmla="*/ 1 w 18"/>
                    <a:gd name="T49" fmla="*/ 5 h 19"/>
                    <a:gd name="T50" fmla="*/ 1 w 18"/>
                    <a:gd name="T51" fmla="*/ 7 h 19"/>
                    <a:gd name="T52" fmla="*/ 1 w 18"/>
                    <a:gd name="T53" fmla="*/ 11 h 19"/>
                    <a:gd name="T54" fmla="*/ 2 w 18"/>
                    <a:gd name="T55" fmla="*/ 16 h 19"/>
                    <a:gd name="T56" fmla="*/ 2 w 18"/>
                    <a:gd name="T57" fmla="*/ 17 h 19"/>
                    <a:gd name="T58" fmla="*/ 3 w 18"/>
                    <a:gd name="T59" fmla="*/ 17 h 19"/>
                    <a:gd name="T60" fmla="*/ 4 w 18"/>
                    <a:gd name="T61" fmla="*/ 18 h 19"/>
                    <a:gd name="T62" fmla="*/ 4 w 18"/>
                    <a:gd name="T63" fmla="*/ 18 h 19"/>
                    <a:gd name="T64" fmla="*/ 7 w 18"/>
                    <a:gd name="T65" fmla="*/ 19 h 19"/>
                    <a:gd name="T66" fmla="*/ 7 w 18"/>
                    <a:gd name="T67" fmla="*/ 19 h 19"/>
                    <a:gd name="T68" fmla="*/ 7 w 18"/>
                    <a:gd name="T69" fmla="*/ 19 h 19"/>
                    <a:gd name="T70" fmla="*/ 7 w 18"/>
                    <a:gd name="T71" fmla="*/ 19 h 19"/>
                    <a:gd name="T72" fmla="*/ 7 w 18"/>
                    <a:gd name="T73" fmla="*/ 19 h 19"/>
                    <a:gd name="T74" fmla="*/ 11 w 18"/>
                    <a:gd name="T75" fmla="*/ 19 h 19"/>
                    <a:gd name="T76" fmla="*/ 12 w 18"/>
                    <a:gd name="T77" fmla="*/ 19 h 19"/>
                    <a:gd name="T78" fmla="*/ 14 w 18"/>
                    <a:gd name="T79" fmla="*/ 18 h 19"/>
                    <a:gd name="T80" fmla="*/ 14 w 18"/>
                    <a:gd name="T81" fmla="*/ 18 h 19"/>
                    <a:gd name="T82" fmla="*/ 15 w 18"/>
                    <a:gd name="T83" fmla="*/ 17 h 19"/>
                    <a:gd name="T84" fmla="*/ 15 w 18"/>
                    <a:gd name="T85" fmla="*/ 18 h 19"/>
                    <a:gd name="T86" fmla="*/ 11 w 18"/>
                    <a:gd name="T87" fmla="*/ 2 h 19"/>
                    <a:gd name="T88" fmla="*/ 10 w 18"/>
                    <a:gd name="T89" fmla="*/ 19 h 19"/>
                    <a:gd name="T90" fmla="*/ 13 w 18"/>
                    <a:gd name="T91" fmla="*/ 18 h 19"/>
                    <a:gd name="T92" fmla="*/ 13 w 18"/>
                    <a:gd name="T93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8" h="19">
                      <a:moveTo>
                        <a:pt x="15" y="18"/>
                      </a:move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7"/>
                        <a:pt x="15" y="16"/>
                        <a:pt x="15" y="16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3"/>
                        <a:pt x="16" y="13"/>
                      </a:cubicBezTo>
                      <a:cubicBezTo>
                        <a:pt x="16" y="13"/>
                        <a:pt x="16" y="12"/>
                        <a:pt x="17" y="12"/>
                      </a:cubicBezTo>
                      <a:cubicBezTo>
                        <a:pt x="17" y="12"/>
                        <a:pt x="17" y="11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4"/>
                        <a:pt x="16" y="3"/>
                        <a:pt x="16" y="1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6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4"/>
                        <a:pt x="5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2" y="4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0" y="10"/>
                        <a:pt x="1" y="11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9"/>
                        <a:pt x="6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9" y="19"/>
                        <a:pt x="10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3" y="19"/>
                        <a:pt x="13" y="19"/>
                        <a:pt x="13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lnTo>
                        <a:pt x="15" y="18"/>
                      </a:lnTo>
                      <a:close/>
                      <a:moveTo>
                        <a:pt x="11" y="2"/>
                      </a:moveTo>
                      <a:cubicBezTo>
                        <a:pt x="11" y="2"/>
                        <a:pt x="11" y="2"/>
                        <a:pt x="11" y="2"/>
                      </a:cubicBezTo>
                      <a:close/>
                      <a:moveTo>
                        <a:pt x="13" y="18"/>
                      </a:move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8" y="19"/>
                        <a:pt x="10" y="19"/>
                        <a:pt x="11" y="19"/>
                      </a:cubicBezTo>
                      <a:cubicBezTo>
                        <a:pt x="12" y="19"/>
                        <a:pt x="13" y="18"/>
                        <a:pt x="13" y="18"/>
                      </a:cubicBezTo>
                      <a:cubicBezTo>
                        <a:pt x="13" y="18"/>
                        <a:pt x="14" y="18"/>
                        <a:pt x="14" y="18"/>
                      </a:cubicBezTo>
                      <a:lnTo>
                        <a:pt x="13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259"/>
                <p:cNvSpPr/>
                <p:nvPr/>
              </p:nvSpPr>
              <p:spPr bwMode="auto">
                <a:xfrm>
                  <a:off x="6591300" y="2632075"/>
                  <a:ext cx="0" cy="4763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Rectangle 1260"/>
                <p:cNvSpPr>
                  <a:spLocks noChangeArrowheads="1"/>
                </p:cNvSpPr>
                <p:nvPr/>
              </p:nvSpPr>
              <p:spPr bwMode="auto">
                <a:xfrm>
                  <a:off x="6680200" y="2663825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Rectangle 1261"/>
                <p:cNvSpPr>
                  <a:spLocks noChangeArrowheads="1"/>
                </p:cNvSpPr>
                <p:nvPr/>
              </p:nvSpPr>
              <p:spPr bwMode="auto">
                <a:xfrm>
                  <a:off x="6637338" y="2547938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262"/>
                <p:cNvSpPr>
                  <a:spLocks noEditPoints="1"/>
                </p:cNvSpPr>
                <p:nvPr/>
              </p:nvSpPr>
              <p:spPr bwMode="auto">
                <a:xfrm>
                  <a:off x="6600825" y="2533650"/>
                  <a:ext cx="158750" cy="139700"/>
                </a:xfrm>
                <a:custGeom>
                  <a:avLst/>
                  <a:gdLst>
                    <a:gd name="T0" fmla="*/ 30 w 34"/>
                    <a:gd name="T1" fmla="*/ 4 h 30"/>
                    <a:gd name="T2" fmla="*/ 30 w 34"/>
                    <a:gd name="T3" fmla="*/ 4 h 30"/>
                    <a:gd name="T4" fmla="*/ 29 w 34"/>
                    <a:gd name="T5" fmla="*/ 1 h 30"/>
                    <a:gd name="T6" fmla="*/ 29 w 34"/>
                    <a:gd name="T7" fmla="*/ 1 h 30"/>
                    <a:gd name="T8" fmla="*/ 33 w 34"/>
                    <a:gd name="T9" fmla="*/ 3 h 30"/>
                    <a:gd name="T10" fmla="*/ 12 w 34"/>
                    <a:gd name="T11" fmla="*/ 1 h 30"/>
                    <a:gd name="T12" fmla="*/ 8 w 34"/>
                    <a:gd name="T13" fmla="*/ 3 h 30"/>
                    <a:gd name="T14" fmla="*/ 6 w 34"/>
                    <a:gd name="T15" fmla="*/ 5 h 30"/>
                    <a:gd name="T16" fmla="*/ 6 w 34"/>
                    <a:gd name="T17" fmla="*/ 4 h 30"/>
                    <a:gd name="T18" fmla="*/ 8 w 34"/>
                    <a:gd name="T19" fmla="*/ 3 h 30"/>
                    <a:gd name="T20" fmla="*/ 10 w 34"/>
                    <a:gd name="T21" fmla="*/ 2 h 30"/>
                    <a:gd name="T22" fmla="*/ 3 w 34"/>
                    <a:gd name="T23" fmla="*/ 8 h 30"/>
                    <a:gd name="T24" fmla="*/ 0 w 34"/>
                    <a:gd name="T25" fmla="*/ 15 h 30"/>
                    <a:gd name="T26" fmla="*/ 0 w 34"/>
                    <a:gd name="T27" fmla="*/ 16 h 30"/>
                    <a:gd name="T28" fmla="*/ 0 w 34"/>
                    <a:gd name="T29" fmla="*/ 16 h 30"/>
                    <a:gd name="T30" fmla="*/ 0 w 34"/>
                    <a:gd name="T31" fmla="*/ 16 h 30"/>
                    <a:gd name="T32" fmla="*/ 0 w 34"/>
                    <a:gd name="T33" fmla="*/ 16 h 30"/>
                    <a:gd name="T34" fmla="*/ 0 w 34"/>
                    <a:gd name="T35" fmla="*/ 16 h 30"/>
                    <a:gd name="T36" fmla="*/ 1 w 34"/>
                    <a:gd name="T37" fmla="*/ 21 h 30"/>
                    <a:gd name="T38" fmla="*/ 3 w 34"/>
                    <a:gd name="T39" fmla="*/ 24 h 30"/>
                    <a:gd name="T40" fmla="*/ 5 w 34"/>
                    <a:gd name="T41" fmla="*/ 25 h 30"/>
                    <a:gd name="T42" fmla="*/ 7 w 34"/>
                    <a:gd name="T43" fmla="*/ 25 h 30"/>
                    <a:gd name="T44" fmla="*/ 10 w 34"/>
                    <a:gd name="T45" fmla="*/ 27 h 30"/>
                    <a:gd name="T46" fmla="*/ 7 w 34"/>
                    <a:gd name="T47" fmla="*/ 25 h 30"/>
                    <a:gd name="T48" fmla="*/ 6 w 34"/>
                    <a:gd name="T49" fmla="*/ 25 h 30"/>
                    <a:gd name="T50" fmla="*/ 7 w 34"/>
                    <a:gd name="T51" fmla="*/ 25 h 30"/>
                    <a:gd name="T52" fmla="*/ 7 w 34"/>
                    <a:gd name="T53" fmla="*/ 25 h 30"/>
                    <a:gd name="T54" fmla="*/ 7 w 34"/>
                    <a:gd name="T55" fmla="*/ 26 h 30"/>
                    <a:gd name="T56" fmla="*/ 7 w 34"/>
                    <a:gd name="T57" fmla="*/ 25 h 30"/>
                    <a:gd name="T58" fmla="*/ 6 w 34"/>
                    <a:gd name="T59" fmla="*/ 25 h 30"/>
                    <a:gd name="T60" fmla="*/ 8 w 34"/>
                    <a:gd name="T61" fmla="*/ 26 h 30"/>
                    <a:gd name="T62" fmla="*/ 7 w 34"/>
                    <a:gd name="T63" fmla="*/ 26 h 30"/>
                    <a:gd name="T64" fmla="*/ 7 w 34"/>
                    <a:gd name="T65" fmla="*/ 26 h 30"/>
                    <a:gd name="T66" fmla="*/ 7 w 34"/>
                    <a:gd name="T67" fmla="*/ 26 h 30"/>
                    <a:gd name="T68" fmla="*/ 5 w 34"/>
                    <a:gd name="T69" fmla="*/ 25 h 30"/>
                    <a:gd name="T70" fmla="*/ 7 w 34"/>
                    <a:gd name="T71" fmla="*/ 26 h 30"/>
                    <a:gd name="T72" fmla="*/ 6 w 34"/>
                    <a:gd name="T73" fmla="*/ 26 h 30"/>
                    <a:gd name="T74" fmla="*/ 8 w 34"/>
                    <a:gd name="T75" fmla="*/ 26 h 30"/>
                    <a:gd name="T76" fmla="*/ 13 w 34"/>
                    <a:gd name="T77" fmla="*/ 29 h 30"/>
                    <a:gd name="T78" fmla="*/ 18 w 34"/>
                    <a:gd name="T79" fmla="*/ 29 h 30"/>
                    <a:gd name="T80" fmla="*/ 19 w 34"/>
                    <a:gd name="T81" fmla="*/ 29 h 30"/>
                    <a:gd name="T82" fmla="*/ 17 w 34"/>
                    <a:gd name="T83" fmla="*/ 29 h 30"/>
                    <a:gd name="T84" fmla="*/ 14 w 34"/>
                    <a:gd name="T85" fmla="*/ 27 h 30"/>
                    <a:gd name="T86" fmla="*/ 18 w 34"/>
                    <a:gd name="T87" fmla="*/ 28 h 30"/>
                    <a:gd name="T88" fmla="*/ 17 w 34"/>
                    <a:gd name="T89" fmla="*/ 28 h 30"/>
                    <a:gd name="T90" fmla="*/ 11 w 34"/>
                    <a:gd name="T91" fmla="*/ 25 h 30"/>
                    <a:gd name="T92" fmla="*/ 8 w 34"/>
                    <a:gd name="T93" fmla="*/ 22 h 30"/>
                    <a:gd name="T94" fmla="*/ 8 w 34"/>
                    <a:gd name="T95" fmla="*/ 21 h 30"/>
                    <a:gd name="T96" fmla="*/ 8 w 34"/>
                    <a:gd name="T97" fmla="*/ 20 h 30"/>
                    <a:gd name="T98" fmla="*/ 8 w 34"/>
                    <a:gd name="T99" fmla="*/ 20 h 30"/>
                    <a:gd name="T100" fmla="*/ 9 w 34"/>
                    <a:gd name="T101" fmla="*/ 19 h 30"/>
                    <a:gd name="T102" fmla="*/ 11 w 34"/>
                    <a:gd name="T103" fmla="*/ 16 h 30"/>
                    <a:gd name="T104" fmla="*/ 17 w 34"/>
                    <a:gd name="T105" fmla="*/ 10 h 30"/>
                    <a:gd name="T106" fmla="*/ 24 w 34"/>
                    <a:gd name="T107" fmla="*/ 6 h 30"/>
                    <a:gd name="T108" fmla="*/ 1 w 34"/>
                    <a:gd name="T109" fmla="*/ 20 h 30"/>
                    <a:gd name="T110" fmla="*/ 0 w 34"/>
                    <a:gd name="T111" fmla="*/ 16 h 30"/>
                    <a:gd name="T112" fmla="*/ 18 w 34"/>
                    <a:gd name="T113" fmla="*/ 9 h 30"/>
                    <a:gd name="T114" fmla="*/ 20 w 34"/>
                    <a:gd name="T115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4" h="30">
                      <a:moveTo>
                        <a:pt x="34" y="3"/>
                      </a:moveTo>
                      <a:cubicBezTo>
                        <a:pt x="31" y="3"/>
                        <a:pt x="27" y="4"/>
                        <a:pt x="24" y="6"/>
                      </a:cubicBezTo>
                      <a:cubicBezTo>
                        <a:pt x="23" y="6"/>
                        <a:pt x="23" y="6"/>
                        <a:pt x="24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8" y="4"/>
                        <a:pt x="29" y="4"/>
                        <a:pt x="30" y="4"/>
                      </a:cubicBezTo>
                      <a:cubicBezTo>
                        <a:pt x="31" y="3"/>
                        <a:pt x="32" y="3"/>
                        <a:pt x="32" y="3"/>
                      </a:cubicBezTo>
                      <a:cubicBezTo>
                        <a:pt x="33" y="3"/>
                        <a:pt x="33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3" y="3"/>
                        <a:pt x="32" y="3"/>
                        <a:pt x="32" y="3"/>
                      </a:cubicBezTo>
                      <a:cubicBezTo>
                        <a:pt x="30" y="4"/>
                        <a:pt x="29" y="4"/>
                        <a:pt x="28" y="4"/>
                      </a:cubicBezTo>
                      <a:cubicBezTo>
                        <a:pt x="27" y="5"/>
                        <a:pt x="26" y="5"/>
                        <a:pt x="27" y="4"/>
                      </a:cubicBezTo>
                      <a:cubicBezTo>
                        <a:pt x="27" y="4"/>
                        <a:pt x="29" y="4"/>
                        <a:pt x="30" y="4"/>
                      </a:cubicBezTo>
                      <a:cubicBezTo>
                        <a:pt x="31" y="3"/>
                        <a:pt x="33" y="3"/>
                        <a:pt x="34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1" y="2"/>
                        <a:pt x="31" y="2"/>
                      </a:cubicBezTo>
                      <a:cubicBezTo>
                        <a:pt x="31" y="2"/>
                        <a:pt x="30" y="2"/>
                        <a:pt x="30" y="2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8" y="1"/>
                        <a:pt x="28" y="1"/>
                        <a:pt x="27" y="1"/>
                      </a:cubicBezTo>
                      <a:cubicBezTo>
                        <a:pt x="25" y="1"/>
                        <a:pt x="27" y="1"/>
                        <a:pt x="27" y="1"/>
                      </a:cubicBezTo>
                      <a:cubicBezTo>
                        <a:pt x="28" y="1"/>
                        <a:pt x="28" y="1"/>
                        <a:pt x="27" y="1"/>
                      </a:cubicBezTo>
                      <a:cubicBezTo>
                        <a:pt x="27" y="1"/>
                        <a:pt x="26" y="1"/>
                        <a:pt x="23" y="0"/>
                      </a:cubicBezTo>
                      <a:cubicBezTo>
                        <a:pt x="22" y="0"/>
                        <a:pt x="21" y="0"/>
                        <a:pt x="22" y="0"/>
                      </a:cubicBezTo>
                      <a:cubicBezTo>
                        <a:pt x="23" y="0"/>
                        <a:pt x="24" y="0"/>
                        <a:pt x="26" y="1"/>
                      </a:cubicBezTo>
                      <a:cubicBezTo>
                        <a:pt x="27" y="1"/>
                        <a:pt x="28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4" y="3"/>
                        <a:pt x="34" y="3"/>
                      </a:cubicBezTo>
                      <a:cubicBezTo>
                        <a:pt x="34" y="3"/>
                        <a:pt x="33" y="3"/>
                        <a:pt x="32" y="2"/>
                      </a:cubicBezTo>
                      <a:cubicBezTo>
                        <a:pt x="31" y="2"/>
                        <a:pt x="30" y="1"/>
                        <a:pt x="28" y="1"/>
                      </a:cubicBezTo>
                      <a:cubicBezTo>
                        <a:pt x="26" y="0"/>
                        <a:pt x="22" y="0"/>
                        <a:pt x="20" y="0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5" y="1"/>
                        <a:pt x="14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10" y="2"/>
                        <a:pt x="12" y="1"/>
                        <a:pt x="14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1" y="2"/>
                        <a:pt x="10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4" y="6"/>
                        <a:pt x="4" y="7"/>
                      </a:cubicBezTo>
                      <a:cubicBezTo>
                        <a:pt x="4" y="7"/>
                        <a:pt x="5" y="6"/>
                        <a:pt x="5" y="6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8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1" y="2"/>
                        <a:pt x="12" y="1"/>
                        <a:pt x="13" y="1"/>
                      </a:cubicBezTo>
                      <a:cubicBezTo>
                        <a:pt x="11" y="1"/>
                        <a:pt x="10" y="2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4" y="6"/>
                        <a:pt x="4" y="6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2" y="9"/>
                      </a:cubicBezTo>
                      <a:cubicBezTo>
                        <a:pt x="1" y="10"/>
                        <a:pt x="1" y="11"/>
                        <a:pt x="1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0" y="17"/>
                      </a:cubicBezTo>
                      <a:cubicBezTo>
                        <a:pt x="0" y="18"/>
                        <a:pt x="0" y="1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1" y="21"/>
                        <a:pt x="1" y="22"/>
                        <a:pt x="2" y="22"/>
                      </a:cubicBezTo>
                      <a:cubicBezTo>
                        <a:pt x="2" y="23"/>
                        <a:pt x="2" y="23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" y="25"/>
                        <a:pt x="4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8" y="26"/>
                        <a:pt x="9" y="26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1" y="27"/>
                        <a:pt x="12" y="28"/>
                      </a:cubicBezTo>
                      <a:cubicBezTo>
                        <a:pt x="11" y="27"/>
                        <a:pt x="10" y="27"/>
                        <a:pt x="11" y="28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9" y="26"/>
                        <a:pt x="8" y="26"/>
                        <a:pt x="8" y="26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6" y="26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7"/>
                        <a:pt x="10" y="27"/>
                        <a:pt x="10" y="27"/>
                      </a:cubicBezTo>
                      <a:cubicBezTo>
                        <a:pt x="11" y="28"/>
                        <a:pt x="12" y="28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7" y="29"/>
                        <a:pt x="17" y="29"/>
                        <a:pt x="18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9"/>
                        <a:pt x="16" y="29"/>
                        <a:pt x="17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9"/>
                        <a:pt x="19" y="29"/>
                        <a:pt x="18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8" y="29"/>
                        <a:pt x="18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7" y="29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5" y="27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7"/>
                        <a:pt x="15" y="27"/>
                        <a:pt x="14" y="27"/>
                      </a:cubicBezTo>
                      <a:cubicBezTo>
                        <a:pt x="13" y="26"/>
                        <a:pt x="13" y="26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0" y="17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4" y="12"/>
                        <a:pt x="16" y="11"/>
                        <a:pt x="17" y="10"/>
                      </a:cubicBezTo>
                      <a:cubicBezTo>
                        <a:pt x="18" y="9"/>
                        <a:pt x="19" y="9"/>
                        <a:pt x="22" y="7"/>
                      </a:cubicBezTo>
                      <a:cubicBezTo>
                        <a:pt x="22" y="7"/>
                        <a:pt x="22" y="7"/>
                        <a:pt x="21" y="7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2" y="7"/>
                        <a:pt x="23" y="6"/>
                      </a:cubicBezTo>
                      <a:cubicBezTo>
                        <a:pt x="23" y="6"/>
                        <a:pt x="24" y="6"/>
                        <a:pt x="24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6" y="5"/>
                        <a:pt x="27" y="5"/>
                        <a:pt x="28" y="4"/>
                      </a:cubicBezTo>
                      <a:cubicBezTo>
                        <a:pt x="30" y="4"/>
                        <a:pt x="30" y="4"/>
                        <a:pt x="31" y="4"/>
                      </a:cubicBezTo>
                      <a:cubicBezTo>
                        <a:pt x="31" y="4"/>
                        <a:pt x="31" y="4"/>
                        <a:pt x="32" y="3"/>
                      </a:cubicBezTo>
                      <a:cubicBezTo>
                        <a:pt x="33" y="3"/>
                        <a:pt x="33" y="3"/>
                        <a:pt x="34" y="3"/>
                      </a:cubicBezTo>
                      <a:close/>
                      <a:moveTo>
                        <a:pt x="1" y="20"/>
                      </a:moveTo>
                      <a:cubicBezTo>
                        <a:pt x="0" y="19"/>
                        <a:pt x="0" y="18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9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lose/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lose/>
                      <a:moveTo>
                        <a:pt x="20" y="8"/>
                      </a:moveTo>
                      <a:cubicBezTo>
                        <a:pt x="20" y="8"/>
                        <a:pt x="19" y="9"/>
                        <a:pt x="18" y="9"/>
                      </a:cubicBezTo>
                      <a:cubicBezTo>
                        <a:pt x="18" y="10"/>
                        <a:pt x="17" y="10"/>
                        <a:pt x="16" y="11"/>
                      </a:cubicBezTo>
                      <a:cubicBezTo>
                        <a:pt x="15" y="12"/>
                        <a:pt x="14" y="13"/>
                        <a:pt x="13" y="14"/>
                      </a:cubicBezTo>
                      <a:cubicBezTo>
                        <a:pt x="13" y="14"/>
                        <a:pt x="13" y="14"/>
                        <a:pt x="14" y="13"/>
                      </a:cubicBezTo>
                      <a:cubicBezTo>
                        <a:pt x="15" y="12"/>
                        <a:pt x="16" y="11"/>
                        <a:pt x="17" y="10"/>
                      </a:cubicBezTo>
                      <a:cubicBezTo>
                        <a:pt x="19" y="8"/>
                        <a:pt x="21" y="7"/>
                        <a:pt x="22" y="7"/>
                      </a:cubicBezTo>
                      <a:cubicBezTo>
                        <a:pt x="23" y="6"/>
                        <a:pt x="24" y="6"/>
                        <a:pt x="24" y="6"/>
                      </a:cubicBezTo>
                      <a:cubicBezTo>
                        <a:pt x="22" y="6"/>
                        <a:pt x="21" y="7"/>
                        <a:pt x="2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263"/>
                <p:cNvSpPr/>
                <p:nvPr/>
              </p:nvSpPr>
              <p:spPr bwMode="auto">
                <a:xfrm>
                  <a:off x="6702425" y="2790825"/>
                  <a:ext cx="19050" cy="0"/>
                </a:xfrm>
                <a:custGeom>
                  <a:avLst/>
                  <a:gdLst>
                    <a:gd name="T0" fmla="*/ 3 w 4"/>
                    <a:gd name="T1" fmla="*/ 3 w 4"/>
                    <a:gd name="T2" fmla="*/ 3 w 4"/>
                    <a:gd name="T3" fmla="*/ 3 w 4"/>
                    <a:gd name="T4" fmla="*/ 3 w 4"/>
                    <a:gd name="T5" fmla="*/ 3 w 4"/>
                    <a:gd name="T6" fmla="*/ 3 w 4"/>
                    <a:gd name="T7" fmla="*/ 3 w 4"/>
                    <a:gd name="T8" fmla="*/ 2 w 4"/>
                    <a:gd name="T9" fmla="*/ 0 w 4"/>
                    <a:gd name="T10" fmla="*/ 1 w 4"/>
                    <a:gd name="T11" fmla="*/ 0 w 4"/>
                    <a:gd name="T12" fmla="*/ 1 w 4"/>
                    <a:gd name="T13" fmla="*/ 0 w 4"/>
                    <a:gd name="T14" fmla="*/ 3 w 4"/>
                    <a:gd name="T15" fmla="*/ 3 w 4"/>
                    <a:gd name="T16" fmla="*/ 4 w 4"/>
                    <a:gd name="T17" fmla="*/ 4 w 4"/>
                    <a:gd name="T18" fmla="*/ 4 w 4"/>
                    <a:gd name="T19" fmla="*/ 4 w 4"/>
                    <a:gd name="T20" fmla="*/ 3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</a:cxnLst>
                  <a:rect l="0" t="0" r="r" b="b"/>
                  <a:pathLst>
                    <a:path w="4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Rectangle 1264"/>
                <p:cNvSpPr>
                  <a:spLocks noChangeArrowheads="1"/>
                </p:cNvSpPr>
                <p:nvPr/>
              </p:nvSpPr>
              <p:spPr bwMode="auto">
                <a:xfrm>
                  <a:off x="6610350" y="2660650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1265"/>
                <p:cNvSpPr>
                  <a:spLocks noChangeArrowheads="1"/>
                </p:cNvSpPr>
                <p:nvPr/>
              </p:nvSpPr>
              <p:spPr bwMode="auto">
                <a:xfrm>
                  <a:off x="6610350" y="2660650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266"/>
                <p:cNvSpPr>
                  <a:spLocks noEditPoints="1"/>
                </p:cNvSpPr>
                <p:nvPr/>
              </p:nvSpPr>
              <p:spPr bwMode="auto">
                <a:xfrm>
                  <a:off x="6581775" y="2660650"/>
                  <a:ext cx="139700" cy="284163"/>
                </a:xfrm>
                <a:custGeom>
                  <a:avLst/>
                  <a:gdLst>
                    <a:gd name="T0" fmla="*/ 20 w 30"/>
                    <a:gd name="T1" fmla="*/ 7 h 61"/>
                    <a:gd name="T2" fmla="*/ 22 w 30"/>
                    <a:gd name="T3" fmla="*/ 8 h 61"/>
                    <a:gd name="T4" fmla="*/ 20 w 30"/>
                    <a:gd name="T5" fmla="*/ 6 h 61"/>
                    <a:gd name="T6" fmla="*/ 14 w 30"/>
                    <a:gd name="T7" fmla="*/ 1 h 61"/>
                    <a:gd name="T8" fmla="*/ 9 w 30"/>
                    <a:gd name="T9" fmla="*/ 0 h 61"/>
                    <a:gd name="T10" fmla="*/ 9 w 30"/>
                    <a:gd name="T11" fmla="*/ 0 h 61"/>
                    <a:gd name="T12" fmla="*/ 7 w 30"/>
                    <a:gd name="T13" fmla="*/ 0 h 61"/>
                    <a:gd name="T14" fmla="*/ 4 w 30"/>
                    <a:gd name="T15" fmla="*/ 6 h 61"/>
                    <a:gd name="T16" fmla="*/ 4 w 30"/>
                    <a:gd name="T17" fmla="*/ 5 h 61"/>
                    <a:gd name="T18" fmla="*/ 3 w 30"/>
                    <a:gd name="T19" fmla="*/ 8 h 61"/>
                    <a:gd name="T20" fmla="*/ 2 w 30"/>
                    <a:gd name="T21" fmla="*/ 19 h 61"/>
                    <a:gd name="T22" fmla="*/ 1 w 30"/>
                    <a:gd name="T23" fmla="*/ 29 h 61"/>
                    <a:gd name="T24" fmla="*/ 1 w 30"/>
                    <a:gd name="T25" fmla="*/ 29 h 61"/>
                    <a:gd name="T26" fmla="*/ 2 w 30"/>
                    <a:gd name="T27" fmla="*/ 20 h 61"/>
                    <a:gd name="T28" fmla="*/ 3 w 30"/>
                    <a:gd name="T29" fmla="*/ 9 h 61"/>
                    <a:gd name="T30" fmla="*/ 1 w 30"/>
                    <a:gd name="T31" fmla="*/ 28 h 61"/>
                    <a:gd name="T32" fmla="*/ 0 w 30"/>
                    <a:gd name="T33" fmla="*/ 38 h 61"/>
                    <a:gd name="T34" fmla="*/ 4 w 30"/>
                    <a:gd name="T35" fmla="*/ 54 h 61"/>
                    <a:gd name="T36" fmla="*/ 10 w 30"/>
                    <a:gd name="T37" fmla="*/ 60 h 61"/>
                    <a:gd name="T38" fmla="*/ 17 w 30"/>
                    <a:gd name="T39" fmla="*/ 61 h 61"/>
                    <a:gd name="T40" fmla="*/ 18 w 30"/>
                    <a:gd name="T41" fmla="*/ 56 h 61"/>
                    <a:gd name="T42" fmla="*/ 19 w 30"/>
                    <a:gd name="T43" fmla="*/ 49 h 61"/>
                    <a:gd name="T44" fmla="*/ 21 w 30"/>
                    <a:gd name="T45" fmla="*/ 50 h 61"/>
                    <a:gd name="T46" fmla="*/ 22 w 30"/>
                    <a:gd name="T47" fmla="*/ 51 h 61"/>
                    <a:gd name="T48" fmla="*/ 24 w 30"/>
                    <a:gd name="T49" fmla="*/ 52 h 61"/>
                    <a:gd name="T50" fmla="*/ 28 w 30"/>
                    <a:gd name="T51" fmla="*/ 45 h 61"/>
                    <a:gd name="T52" fmla="*/ 28 w 30"/>
                    <a:gd name="T53" fmla="*/ 44 h 61"/>
                    <a:gd name="T54" fmla="*/ 28 w 30"/>
                    <a:gd name="T55" fmla="*/ 44 h 61"/>
                    <a:gd name="T56" fmla="*/ 28 w 30"/>
                    <a:gd name="T57" fmla="*/ 44 h 61"/>
                    <a:gd name="T58" fmla="*/ 28 w 30"/>
                    <a:gd name="T59" fmla="*/ 43 h 61"/>
                    <a:gd name="T60" fmla="*/ 24 w 30"/>
                    <a:gd name="T61" fmla="*/ 30 h 61"/>
                    <a:gd name="T62" fmla="*/ 26 w 30"/>
                    <a:gd name="T63" fmla="*/ 28 h 61"/>
                    <a:gd name="T64" fmla="*/ 24 w 30"/>
                    <a:gd name="T65" fmla="*/ 30 h 61"/>
                    <a:gd name="T66" fmla="*/ 24 w 30"/>
                    <a:gd name="T67" fmla="*/ 30 h 61"/>
                    <a:gd name="T68" fmla="*/ 26 w 30"/>
                    <a:gd name="T69" fmla="*/ 28 h 61"/>
                    <a:gd name="T70" fmla="*/ 30 w 30"/>
                    <a:gd name="T71" fmla="*/ 28 h 61"/>
                    <a:gd name="T72" fmla="*/ 30 w 30"/>
                    <a:gd name="T73" fmla="*/ 23 h 61"/>
                    <a:gd name="T74" fmla="*/ 30 w 30"/>
                    <a:gd name="T75" fmla="*/ 28 h 61"/>
                    <a:gd name="T76" fmla="*/ 30 w 30"/>
                    <a:gd name="T77" fmla="*/ 28 h 61"/>
                    <a:gd name="T78" fmla="*/ 30 w 30"/>
                    <a:gd name="T79" fmla="*/ 24 h 61"/>
                    <a:gd name="T80" fmla="*/ 16 w 30"/>
                    <a:gd name="T81" fmla="*/ 3 h 61"/>
                    <a:gd name="T82" fmla="*/ 16 w 30"/>
                    <a:gd name="T83" fmla="*/ 3 h 61"/>
                    <a:gd name="T84" fmla="*/ 25 w 30"/>
                    <a:gd name="T85" fmla="*/ 20 h 61"/>
                    <a:gd name="T86" fmla="*/ 8 w 30"/>
                    <a:gd name="T87" fmla="*/ 36 h 61"/>
                    <a:gd name="T88" fmla="*/ 7 w 30"/>
                    <a:gd name="T89" fmla="*/ 26 h 61"/>
                    <a:gd name="T90" fmla="*/ 4 w 30"/>
                    <a:gd name="T91" fmla="*/ 54 h 61"/>
                    <a:gd name="T92" fmla="*/ 11 w 30"/>
                    <a:gd name="T93" fmla="*/ 60 h 61"/>
                    <a:gd name="T94" fmla="*/ 10 w 30"/>
                    <a:gd name="T95" fmla="*/ 60 h 61"/>
                    <a:gd name="T96" fmla="*/ 18 w 30"/>
                    <a:gd name="T97" fmla="*/ 59 h 61"/>
                    <a:gd name="T98" fmla="*/ 17 w 30"/>
                    <a:gd name="T99" fmla="*/ 61 h 61"/>
                    <a:gd name="T100" fmla="*/ 17 w 30"/>
                    <a:gd name="T101" fmla="*/ 61 h 61"/>
                    <a:gd name="T102" fmla="*/ 10 w 30"/>
                    <a:gd name="T103" fmla="*/ 60 h 61"/>
                    <a:gd name="T104" fmla="*/ 10 w 30"/>
                    <a:gd name="T105" fmla="*/ 60 h 61"/>
                    <a:gd name="T106" fmla="*/ 17 w 30"/>
                    <a:gd name="T107" fmla="*/ 61 h 61"/>
                    <a:gd name="T108" fmla="*/ 18 w 30"/>
                    <a:gd name="T109" fmla="*/ 59 h 61"/>
                    <a:gd name="T110" fmla="*/ 18 w 30"/>
                    <a:gd name="T111" fmla="*/ 3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0" h="61">
                      <a:moveTo>
                        <a:pt x="30" y="24"/>
                      </a:moveTo>
                      <a:cubicBezTo>
                        <a:pt x="30" y="22"/>
                        <a:pt x="29" y="21"/>
                        <a:pt x="28" y="19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7" y="17"/>
                        <a:pt x="27" y="17"/>
                        <a:pt x="26" y="15"/>
                      </a:cubicBezTo>
                      <a:cubicBezTo>
                        <a:pt x="25" y="13"/>
                        <a:pt x="24" y="10"/>
                        <a:pt x="22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6"/>
                        <a:pt x="19" y="6"/>
                        <a:pt x="19" y="6"/>
                      </a:cubicBezTo>
                      <a:cubicBezTo>
                        <a:pt x="18" y="5"/>
                        <a:pt x="19" y="6"/>
                        <a:pt x="20" y="7"/>
                      </a:cubicBezTo>
                      <a:cubicBezTo>
                        <a:pt x="21" y="7"/>
                        <a:pt x="21" y="8"/>
                        <a:pt x="22" y="8"/>
                      </a:cubicBezTo>
                      <a:cubicBezTo>
                        <a:pt x="22" y="8"/>
                        <a:pt x="22" y="9"/>
                        <a:pt x="23" y="9"/>
                      </a:cubicBezTo>
                      <a:cubicBezTo>
                        <a:pt x="23" y="10"/>
                        <a:pt x="24" y="11"/>
                        <a:pt x="24" y="12"/>
                      </a:cubicBezTo>
                      <a:cubicBezTo>
                        <a:pt x="24" y="11"/>
                        <a:pt x="23" y="10"/>
                        <a:pt x="23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0" y="7"/>
                        <a:pt x="19" y="6"/>
                      </a:cubicBezTo>
                      <a:cubicBezTo>
                        <a:pt x="19" y="6"/>
                        <a:pt x="20" y="6"/>
                        <a:pt x="20" y="7"/>
                      </a:cubicBezTo>
                      <a:cubicBezTo>
                        <a:pt x="21" y="7"/>
                        <a:pt x="21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0" y="7"/>
                        <a:pt x="20" y="6"/>
                      </a:cubicBezTo>
                      <a:cubicBezTo>
                        <a:pt x="19" y="6"/>
                        <a:pt x="19" y="5"/>
                        <a:pt x="18" y="5"/>
                      </a:cubicBezTo>
                      <a:cubicBezTo>
                        <a:pt x="18" y="4"/>
                        <a:pt x="17" y="4"/>
                        <a:pt x="17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5" y="2"/>
                        <a:pt x="14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2" y="1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"/>
                        <a:pt x="4" y="3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6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3" y="7"/>
                        <a:pt x="3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10"/>
                        <a:pt x="3" y="11"/>
                        <a:pt x="3" y="11"/>
                      </a:cubicBezTo>
                      <a:cubicBezTo>
                        <a:pt x="3" y="11"/>
                        <a:pt x="3" y="10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2"/>
                        <a:pt x="2" y="15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0"/>
                        <a:pt x="2" y="21"/>
                        <a:pt x="2" y="21"/>
                      </a:cubicBezTo>
                      <a:cubicBezTo>
                        <a:pt x="2" y="22"/>
                        <a:pt x="2" y="23"/>
                        <a:pt x="2" y="24"/>
                      </a:cubicBezTo>
                      <a:cubicBezTo>
                        <a:pt x="1" y="26"/>
                        <a:pt x="1" y="27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8"/>
                        <a:pt x="0" y="41"/>
                        <a:pt x="0" y="41"/>
                      </a:cubicBezTo>
                      <a:cubicBezTo>
                        <a:pt x="0" y="40"/>
                        <a:pt x="0" y="39"/>
                        <a:pt x="0" y="37"/>
                      </a:cubicBezTo>
                      <a:cubicBezTo>
                        <a:pt x="0" y="36"/>
                        <a:pt x="1" y="35"/>
                        <a:pt x="1" y="34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1" y="32"/>
                        <a:pt x="1" y="32"/>
                        <a:pt x="1" y="31"/>
                      </a:cubicBezTo>
                      <a:cubicBezTo>
                        <a:pt x="1" y="31"/>
                        <a:pt x="1" y="30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6"/>
                        <a:pt x="1" y="25"/>
                        <a:pt x="2" y="23"/>
                      </a:cubicBezTo>
                      <a:cubicBezTo>
                        <a:pt x="2" y="22"/>
                        <a:pt x="2" y="21"/>
                        <a:pt x="2" y="20"/>
                      </a:cubicBez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5"/>
                        <a:pt x="3" y="12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12"/>
                        <a:pt x="2" y="14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9"/>
                      </a:cubicBezTo>
                      <a:cubicBezTo>
                        <a:pt x="2" y="19"/>
                        <a:pt x="2" y="20"/>
                        <a:pt x="2" y="20"/>
                      </a:cubicBezTo>
                      <a:cubicBezTo>
                        <a:pt x="2" y="21"/>
                        <a:pt x="2" y="22"/>
                        <a:pt x="1" y="22"/>
                      </a:cubicBezTo>
                      <a:cubicBezTo>
                        <a:pt x="1" y="24"/>
                        <a:pt x="1" y="26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30"/>
                        <a:pt x="1" y="31"/>
                        <a:pt x="1" y="32"/>
                      </a:cubicBezTo>
                      <a:cubicBezTo>
                        <a:pt x="1" y="33"/>
                        <a:pt x="0" y="34"/>
                        <a:pt x="0" y="35"/>
                      </a:cubicBezTo>
                      <a:cubicBezTo>
                        <a:pt x="0" y="36"/>
                        <a:pt x="0" y="37"/>
                        <a:pt x="0" y="38"/>
                      </a:cubicBezTo>
                      <a:cubicBezTo>
                        <a:pt x="0" y="39"/>
                        <a:pt x="0" y="39"/>
                        <a:pt x="0" y="40"/>
                      </a:cubicBezTo>
                      <a:cubicBezTo>
                        <a:pt x="0" y="40"/>
                        <a:pt x="0" y="41"/>
                        <a:pt x="0" y="41"/>
                      </a:cubicBezTo>
                      <a:cubicBezTo>
                        <a:pt x="0" y="42"/>
                        <a:pt x="0" y="43"/>
                        <a:pt x="0" y="43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4"/>
                        <a:pt x="0" y="44"/>
                        <a:pt x="0" y="45"/>
                      </a:cubicBezTo>
                      <a:cubicBezTo>
                        <a:pt x="0" y="45"/>
                        <a:pt x="1" y="46"/>
                        <a:pt x="1" y="47"/>
                      </a:cubicBezTo>
                      <a:cubicBezTo>
                        <a:pt x="1" y="49"/>
                        <a:pt x="2" y="51"/>
                        <a:pt x="3" y="52"/>
                      </a:cubicBezTo>
                      <a:cubicBezTo>
                        <a:pt x="3" y="53"/>
                        <a:pt x="4" y="54"/>
                        <a:pt x="4" y="54"/>
                      </a:cubicBezTo>
                      <a:cubicBezTo>
                        <a:pt x="5" y="55"/>
                        <a:pt x="5" y="56"/>
                        <a:pt x="6" y="57"/>
                      </a:cubicBezTo>
                      <a:cubicBezTo>
                        <a:pt x="6" y="57"/>
                        <a:pt x="7" y="58"/>
                        <a:pt x="8" y="59"/>
                      </a:cubicBezTo>
                      <a:cubicBezTo>
                        <a:pt x="9" y="60"/>
                        <a:pt x="8" y="59"/>
                        <a:pt x="8" y="59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7" y="58"/>
                        <a:pt x="8" y="59"/>
                        <a:pt x="9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1" y="61"/>
                        <a:pt x="11" y="61"/>
                        <a:pt x="11" y="61"/>
                      </a:cubicBezTo>
                      <a:cubicBezTo>
                        <a:pt x="11" y="61"/>
                        <a:pt x="11" y="61"/>
                        <a:pt x="12" y="61"/>
                      </a:cubicBezTo>
                      <a:cubicBezTo>
                        <a:pt x="13" y="61"/>
                        <a:pt x="14" y="61"/>
                        <a:pt x="15" y="61"/>
                      </a:cubicBezTo>
                      <a:cubicBezTo>
                        <a:pt x="16" y="61"/>
                        <a:pt x="16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0"/>
                        <a:pt x="18" y="60"/>
                        <a:pt x="18" y="60"/>
                      </a:cubicBezTo>
                      <a:cubicBezTo>
                        <a:pt x="18" y="59"/>
                        <a:pt x="18" y="59"/>
                        <a:pt x="18" y="58"/>
                      </a:cubicBezTo>
                      <a:cubicBezTo>
                        <a:pt x="18" y="58"/>
                        <a:pt x="18" y="57"/>
                        <a:pt x="18" y="56"/>
                      </a:cubicBezTo>
                      <a:cubicBezTo>
                        <a:pt x="18" y="55"/>
                        <a:pt x="18" y="54"/>
                        <a:pt x="18" y="54"/>
                      </a:cubicBezTo>
                      <a:cubicBezTo>
                        <a:pt x="18" y="53"/>
                        <a:pt x="18" y="52"/>
                        <a:pt x="17" y="52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cubicBezTo>
                        <a:pt x="17" y="51"/>
                        <a:pt x="17" y="51"/>
                        <a:pt x="17" y="51"/>
                      </a:cubicBezTo>
                      <a:cubicBezTo>
                        <a:pt x="17" y="50"/>
                        <a:pt x="17" y="49"/>
                        <a:pt x="18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50"/>
                        <a:pt x="21" y="50"/>
                        <a:pt x="21" y="50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1"/>
                        <a:pt x="22" y="51"/>
                        <a:pt x="22" y="51"/>
                      </a:cubicBezTo>
                      <a:cubicBezTo>
                        <a:pt x="22" y="52"/>
                        <a:pt x="22" y="52"/>
                        <a:pt x="22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3" y="52"/>
                        <a:pt x="23" y="52"/>
                        <a:pt x="22" y="51"/>
                      </a:cubicBezTo>
                      <a:cubicBezTo>
                        <a:pt x="22" y="51"/>
                        <a:pt x="22" y="51"/>
                        <a:pt x="21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2" y="52"/>
                        <a:pt x="22" y="52"/>
                        <a:pt x="22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6" y="52"/>
                        <a:pt x="26" y="52"/>
                        <a:pt x="26" y="51"/>
                      </a:cubicBezTo>
                      <a:cubicBezTo>
                        <a:pt x="27" y="51"/>
                        <a:pt x="27" y="51"/>
                        <a:pt x="27" y="50"/>
                      </a:cubicBezTo>
                      <a:cubicBezTo>
                        <a:pt x="28" y="49"/>
                        <a:pt x="28" y="48"/>
                        <a:pt x="28" y="45"/>
                      </a:cubicBezTo>
                      <a:cubicBezTo>
                        <a:pt x="28" y="43"/>
                        <a:pt x="28" y="45"/>
                        <a:pt x="28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3"/>
                      </a:cubicBezTo>
                      <a:cubicBezTo>
                        <a:pt x="28" y="42"/>
                        <a:pt x="28" y="42"/>
                        <a:pt x="27" y="41"/>
                      </a:cubicBezTo>
                      <a:cubicBezTo>
                        <a:pt x="27" y="39"/>
                        <a:pt x="27" y="38"/>
                        <a:pt x="27" y="39"/>
                      </a:cubicBezTo>
                      <a:cubicBezTo>
                        <a:pt x="27" y="40"/>
                        <a:pt x="27" y="40"/>
                        <a:pt x="27" y="41"/>
                      </a:cubicBezTo>
                      <a:cubicBezTo>
                        <a:pt x="28" y="42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8" y="43"/>
                        <a:pt x="28" y="42"/>
                        <a:pt x="28" y="42"/>
                      </a:cubicBezTo>
                      <a:cubicBezTo>
                        <a:pt x="27" y="40"/>
                        <a:pt x="27" y="38"/>
                        <a:pt x="26" y="37"/>
                      </a:cubicBezTo>
                      <a:cubicBezTo>
                        <a:pt x="26" y="35"/>
                        <a:pt x="25" y="34"/>
                        <a:pt x="25" y="33"/>
                      </a:cubicBezTo>
                      <a:cubicBezTo>
                        <a:pt x="25" y="32"/>
                        <a:pt x="24" y="32"/>
                        <a:pt x="24" y="31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5" y="32"/>
                        <a:pt x="25" y="33"/>
                        <a:pt x="25" y="33"/>
                      </a:cubicBezTo>
                      <a:cubicBezTo>
                        <a:pt x="25" y="34"/>
                        <a:pt x="26" y="35"/>
                        <a:pt x="26" y="36"/>
                      </a:cubicBezTo>
                      <a:cubicBezTo>
                        <a:pt x="25" y="35"/>
                        <a:pt x="25" y="34"/>
                        <a:pt x="25" y="35"/>
                      </a:cubicBezTo>
                      <a:cubicBezTo>
                        <a:pt x="25" y="34"/>
                        <a:pt x="25" y="32"/>
                        <a:pt x="24" y="32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29"/>
                        <a:pt x="24" y="29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5"/>
                        <a:pt x="30" y="25"/>
                        <a:pt x="30" y="24"/>
                      </a:cubicBezTo>
                      <a:cubicBezTo>
                        <a:pt x="30" y="24"/>
                        <a:pt x="30" y="23"/>
                        <a:pt x="30" y="23"/>
                      </a:cubicBezTo>
                      <a:cubicBezTo>
                        <a:pt x="29" y="21"/>
                        <a:pt x="28" y="19"/>
                        <a:pt x="27" y="16"/>
                      </a:cubicBezTo>
                      <a:cubicBezTo>
                        <a:pt x="27" y="17"/>
                        <a:pt x="27" y="16"/>
                        <a:pt x="26" y="15"/>
                      </a:cubicBezTo>
                      <a:cubicBezTo>
                        <a:pt x="26" y="14"/>
                        <a:pt x="25" y="13"/>
                        <a:pt x="26" y="14"/>
                      </a:cubicBezTo>
                      <a:cubicBezTo>
                        <a:pt x="28" y="18"/>
                        <a:pt x="29" y="21"/>
                        <a:pt x="30" y="24"/>
                      </a:cubicBezTo>
                      <a:cubicBezTo>
                        <a:pt x="30" y="24"/>
                        <a:pt x="30" y="25"/>
                        <a:pt x="30" y="25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7"/>
                        <a:pt x="30" y="27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7"/>
                        <a:pt x="30" y="27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4"/>
                      </a:cubicBezTo>
                      <a:close/>
                      <a:moveTo>
                        <a:pt x="15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8" y="4"/>
                        <a:pt x="19" y="6"/>
                        <a:pt x="21" y="7"/>
                      </a:cubicBezTo>
                      <a:cubicBezTo>
                        <a:pt x="21" y="8"/>
                        <a:pt x="21" y="7"/>
                        <a:pt x="20" y="6"/>
                      </a:cubicBezTo>
                      <a:cubicBezTo>
                        <a:pt x="19" y="6"/>
                        <a:pt x="18" y="5"/>
                        <a:pt x="18" y="4"/>
                      </a:cubicBezTo>
                      <a:cubicBezTo>
                        <a:pt x="17" y="4"/>
                        <a:pt x="17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lose/>
                      <a:moveTo>
                        <a:pt x="15" y="9"/>
                      </a:move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4" y="14"/>
                        <a:pt x="25" y="15"/>
                        <a:pt x="25" y="20"/>
                      </a:cubicBezTo>
                      <a:cubicBezTo>
                        <a:pt x="25" y="21"/>
                        <a:pt x="25" y="22"/>
                        <a:pt x="25" y="24"/>
                      </a:cubicBezTo>
                      <a:cubicBezTo>
                        <a:pt x="24" y="22"/>
                        <a:pt x="24" y="21"/>
                        <a:pt x="23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0" y="15"/>
                        <a:pt x="19" y="14"/>
                        <a:pt x="17" y="13"/>
                      </a:cubicBezTo>
                      <a:cubicBezTo>
                        <a:pt x="15" y="11"/>
                        <a:pt x="11" y="9"/>
                        <a:pt x="11" y="6"/>
                      </a:cubicBezTo>
                      <a:lnTo>
                        <a:pt x="15" y="9"/>
                      </a:lnTo>
                      <a:close/>
                      <a:moveTo>
                        <a:pt x="7" y="26"/>
                      </a:moveTo>
                      <a:cubicBezTo>
                        <a:pt x="10" y="27"/>
                        <a:pt x="8" y="34"/>
                        <a:pt x="8" y="36"/>
                      </a:cubicBezTo>
                      <a:cubicBezTo>
                        <a:pt x="8" y="39"/>
                        <a:pt x="8" y="42"/>
                        <a:pt x="9" y="44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1" y="50"/>
                        <a:pt x="12" y="51"/>
                        <a:pt x="13" y="53"/>
                      </a:cubicBezTo>
                      <a:cubicBezTo>
                        <a:pt x="11" y="52"/>
                        <a:pt x="10" y="50"/>
                        <a:pt x="9" y="49"/>
                      </a:cubicBezTo>
                      <a:cubicBezTo>
                        <a:pt x="5" y="46"/>
                        <a:pt x="4" y="44"/>
                        <a:pt x="4" y="39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6" y="32"/>
                        <a:pt x="6" y="32"/>
                        <a:pt x="6" y="32"/>
                      </a:cubicBezTo>
                      <a:lnTo>
                        <a:pt x="7" y="26"/>
                      </a:lnTo>
                      <a:close/>
                      <a:moveTo>
                        <a:pt x="10" y="60"/>
                      </a:move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8" y="59"/>
                        <a:pt x="8" y="59"/>
                        <a:pt x="7" y="58"/>
                      </a:cubicBezTo>
                      <a:cubicBezTo>
                        <a:pt x="7" y="57"/>
                        <a:pt x="6" y="57"/>
                        <a:pt x="5" y="56"/>
                      </a:cubicBezTo>
                      <a:cubicBezTo>
                        <a:pt x="5" y="55"/>
                        <a:pt x="4" y="55"/>
                        <a:pt x="4" y="53"/>
                      </a:cubicBezTo>
                      <a:cubicBezTo>
                        <a:pt x="3" y="52"/>
                        <a:pt x="2" y="51"/>
                        <a:pt x="1" y="49"/>
                      </a:cubicBezTo>
                      <a:cubicBezTo>
                        <a:pt x="1" y="48"/>
                        <a:pt x="2" y="49"/>
                        <a:pt x="2" y="50"/>
                      </a:cubicBezTo>
                      <a:cubicBezTo>
                        <a:pt x="3" y="52"/>
                        <a:pt x="4" y="53"/>
                        <a:pt x="4" y="54"/>
                      </a:cubicBezTo>
                      <a:cubicBezTo>
                        <a:pt x="6" y="57"/>
                        <a:pt x="7" y="58"/>
                        <a:pt x="9" y="59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lose/>
                      <a:moveTo>
                        <a:pt x="18" y="57"/>
                      </a:moveTo>
                      <a:cubicBezTo>
                        <a:pt x="18" y="58"/>
                        <a:pt x="18" y="58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60"/>
                        <a:pt x="17" y="60"/>
                        <a:pt x="17" y="60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6" y="61"/>
                        <a:pt x="16" y="61"/>
                        <a:pt x="16" y="61"/>
                      </a:cubicBezTo>
                      <a:cubicBezTo>
                        <a:pt x="16" y="61"/>
                        <a:pt x="15" y="61"/>
                        <a:pt x="15" y="61"/>
                      </a:cubicBezTo>
                      <a:cubicBezTo>
                        <a:pt x="14" y="61"/>
                        <a:pt x="14" y="61"/>
                        <a:pt x="13" y="61"/>
                      </a:cubicBezTo>
                      <a:cubicBezTo>
                        <a:pt x="12" y="61"/>
                        <a:pt x="11" y="61"/>
                        <a:pt x="11" y="61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1" y="61"/>
                        <a:pt x="13" y="61"/>
                        <a:pt x="13" y="61"/>
                      </a:cubicBezTo>
                      <a:cubicBezTo>
                        <a:pt x="13" y="61"/>
                        <a:pt x="14" y="61"/>
                        <a:pt x="14" y="61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1"/>
                        <a:pt x="16" y="61"/>
                        <a:pt x="16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7" y="60"/>
                        <a:pt x="17" y="60"/>
                        <a:pt x="17" y="60"/>
                      </a:cubicBezTo>
                      <a:cubicBezTo>
                        <a:pt x="17" y="60"/>
                        <a:pt x="17" y="60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58"/>
                        <a:pt x="18" y="58"/>
                        <a:pt x="18" y="57"/>
                      </a:cubicBezTo>
                      <a:close/>
                      <a:moveTo>
                        <a:pt x="20" y="42"/>
                      </a:moveTo>
                      <a:cubicBezTo>
                        <a:pt x="16" y="40"/>
                        <a:pt x="15" y="38"/>
                        <a:pt x="14" y="33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7" y="21"/>
                        <a:pt x="17" y="27"/>
                        <a:pt x="18" y="30"/>
                      </a:cubicBezTo>
                      <a:cubicBezTo>
                        <a:pt x="18" y="32"/>
                        <a:pt x="18" y="35"/>
                        <a:pt x="19" y="37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2" y="42"/>
                        <a:pt x="24" y="43"/>
                        <a:pt x="25" y="45"/>
                      </a:cubicBezTo>
                      <a:cubicBezTo>
                        <a:pt x="23" y="44"/>
                        <a:pt x="22" y="43"/>
                        <a:pt x="2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Rectangle 1267"/>
                <p:cNvSpPr>
                  <a:spLocks noChangeArrowheads="1"/>
                </p:cNvSpPr>
                <p:nvPr/>
              </p:nvSpPr>
              <p:spPr bwMode="auto">
                <a:xfrm>
                  <a:off x="6629400" y="2940050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1268"/>
                <p:cNvSpPr>
                  <a:spLocks noChangeArrowheads="1"/>
                </p:cNvSpPr>
                <p:nvPr/>
              </p:nvSpPr>
              <p:spPr bwMode="auto">
                <a:xfrm>
                  <a:off x="6661150" y="2944813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269"/>
                <p:cNvSpPr/>
                <p:nvPr/>
              </p:nvSpPr>
              <p:spPr bwMode="auto">
                <a:xfrm>
                  <a:off x="6297613" y="3155950"/>
                  <a:ext cx="74612" cy="26988"/>
                </a:xfrm>
                <a:custGeom>
                  <a:avLst/>
                  <a:gdLst>
                    <a:gd name="T0" fmla="*/ 0 w 16"/>
                    <a:gd name="T1" fmla="*/ 6 h 6"/>
                    <a:gd name="T2" fmla="*/ 2 w 16"/>
                    <a:gd name="T3" fmla="*/ 5 h 6"/>
                    <a:gd name="T4" fmla="*/ 16 w 16"/>
                    <a:gd name="T5" fmla="*/ 0 h 6"/>
                    <a:gd name="T6" fmla="*/ 1 w 16"/>
                    <a:gd name="T7" fmla="*/ 5 h 6"/>
                    <a:gd name="T8" fmla="*/ 0 w 1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0" y="6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6" y="4"/>
                        <a:pt x="12" y="2"/>
                        <a:pt x="16" y="0"/>
                      </a:cubicBezTo>
                      <a:cubicBezTo>
                        <a:pt x="10" y="2"/>
                        <a:pt x="5" y="4"/>
                        <a:pt x="1" y="5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Line 1270"/>
                <p:cNvSpPr>
                  <a:spLocks noChangeShapeType="1"/>
                </p:cNvSpPr>
                <p:nvPr/>
              </p:nvSpPr>
              <p:spPr bwMode="auto">
                <a:xfrm>
                  <a:off x="6316663" y="3319463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Line 1271"/>
                <p:cNvSpPr>
                  <a:spLocks noChangeShapeType="1"/>
                </p:cNvSpPr>
                <p:nvPr/>
              </p:nvSpPr>
              <p:spPr bwMode="auto">
                <a:xfrm>
                  <a:off x="6316663" y="3319463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Rectangle 1272"/>
                <p:cNvSpPr>
                  <a:spLocks noChangeArrowheads="1"/>
                </p:cNvSpPr>
                <p:nvPr/>
              </p:nvSpPr>
              <p:spPr bwMode="auto">
                <a:xfrm>
                  <a:off x="6316663" y="3319463"/>
                  <a:ext cx="1587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273"/>
                <p:cNvSpPr>
                  <a:spLocks noEditPoints="1"/>
                </p:cNvSpPr>
                <p:nvPr/>
              </p:nvSpPr>
              <p:spPr bwMode="auto">
                <a:xfrm>
                  <a:off x="6176963" y="3300413"/>
                  <a:ext cx="182562" cy="163513"/>
                </a:xfrm>
                <a:custGeom>
                  <a:avLst/>
                  <a:gdLst>
                    <a:gd name="T0" fmla="*/ 28 w 39"/>
                    <a:gd name="T1" fmla="*/ 2 h 35"/>
                    <a:gd name="T2" fmla="*/ 29 w 39"/>
                    <a:gd name="T3" fmla="*/ 4 h 35"/>
                    <a:gd name="T4" fmla="*/ 30 w 39"/>
                    <a:gd name="T5" fmla="*/ 4 h 35"/>
                    <a:gd name="T6" fmla="*/ 23 w 39"/>
                    <a:gd name="T7" fmla="*/ 5 h 35"/>
                    <a:gd name="T8" fmla="*/ 26 w 39"/>
                    <a:gd name="T9" fmla="*/ 4 h 35"/>
                    <a:gd name="T10" fmla="*/ 22 w 39"/>
                    <a:gd name="T11" fmla="*/ 5 h 35"/>
                    <a:gd name="T12" fmla="*/ 15 w 39"/>
                    <a:gd name="T13" fmla="*/ 11 h 35"/>
                    <a:gd name="T14" fmla="*/ 20 w 39"/>
                    <a:gd name="T15" fmla="*/ 6 h 35"/>
                    <a:gd name="T16" fmla="*/ 16 w 39"/>
                    <a:gd name="T17" fmla="*/ 8 h 35"/>
                    <a:gd name="T18" fmla="*/ 14 w 39"/>
                    <a:gd name="T19" fmla="*/ 11 h 35"/>
                    <a:gd name="T20" fmla="*/ 14 w 39"/>
                    <a:gd name="T21" fmla="*/ 11 h 35"/>
                    <a:gd name="T22" fmla="*/ 8 w 39"/>
                    <a:gd name="T23" fmla="*/ 18 h 35"/>
                    <a:gd name="T24" fmla="*/ 8 w 39"/>
                    <a:gd name="T25" fmla="*/ 19 h 35"/>
                    <a:gd name="T26" fmla="*/ 8 w 39"/>
                    <a:gd name="T27" fmla="*/ 22 h 35"/>
                    <a:gd name="T28" fmla="*/ 5 w 39"/>
                    <a:gd name="T29" fmla="*/ 24 h 35"/>
                    <a:gd name="T30" fmla="*/ 3 w 39"/>
                    <a:gd name="T31" fmla="*/ 25 h 35"/>
                    <a:gd name="T32" fmla="*/ 2 w 39"/>
                    <a:gd name="T33" fmla="*/ 25 h 35"/>
                    <a:gd name="T34" fmla="*/ 4 w 39"/>
                    <a:gd name="T35" fmla="*/ 25 h 35"/>
                    <a:gd name="T36" fmla="*/ 11 w 39"/>
                    <a:gd name="T37" fmla="*/ 26 h 35"/>
                    <a:gd name="T38" fmla="*/ 11 w 39"/>
                    <a:gd name="T39" fmla="*/ 26 h 35"/>
                    <a:gd name="T40" fmla="*/ 19 w 39"/>
                    <a:gd name="T41" fmla="*/ 31 h 35"/>
                    <a:gd name="T42" fmla="*/ 23 w 39"/>
                    <a:gd name="T43" fmla="*/ 32 h 35"/>
                    <a:gd name="T44" fmla="*/ 28 w 39"/>
                    <a:gd name="T45" fmla="*/ 33 h 35"/>
                    <a:gd name="T46" fmla="*/ 26 w 39"/>
                    <a:gd name="T47" fmla="*/ 31 h 35"/>
                    <a:gd name="T48" fmla="*/ 25 w 39"/>
                    <a:gd name="T49" fmla="*/ 30 h 35"/>
                    <a:gd name="T50" fmla="*/ 24 w 39"/>
                    <a:gd name="T51" fmla="*/ 30 h 35"/>
                    <a:gd name="T52" fmla="*/ 24 w 39"/>
                    <a:gd name="T53" fmla="*/ 30 h 35"/>
                    <a:gd name="T54" fmla="*/ 24 w 39"/>
                    <a:gd name="T55" fmla="*/ 29 h 35"/>
                    <a:gd name="T56" fmla="*/ 24 w 39"/>
                    <a:gd name="T57" fmla="*/ 28 h 35"/>
                    <a:gd name="T58" fmla="*/ 28 w 39"/>
                    <a:gd name="T59" fmla="*/ 31 h 35"/>
                    <a:gd name="T60" fmla="*/ 24 w 39"/>
                    <a:gd name="T61" fmla="*/ 28 h 35"/>
                    <a:gd name="T62" fmla="*/ 25 w 39"/>
                    <a:gd name="T63" fmla="*/ 31 h 35"/>
                    <a:gd name="T64" fmla="*/ 25 w 39"/>
                    <a:gd name="T65" fmla="*/ 28 h 35"/>
                    <a:gd name="T66" fmla="*/ 28 w 39"/>
                    <a:gd name="T67" fmla="*/ 32 h 35"/>
                    <a:gd name="T68" fmla="*/ 30 w 39"/>
                    <a:gd name="T69" fmla="*/ 32 h 35"/>
                    <a:gd name="T70" fmla="*/ 31 w 39"/>
                    <a:gd name="T71" fmla="*/ 32 h 35"/>
                    <a:gd name="T72" fmla="*/ 31 w 39"/>
                    <a:gd name="T73" fmla="*/ 31 h 35"/>
                    <a:gd name="T74" fmla="*/ 30 w 39"/>
                    <a:gd name="T75" fmla="*/ 29 h 35"/>
                    <a:gd name="T76" fmla="*/ 22 w 39"/>
                    <a:gd name="T77" fmla="*/ 26 h 35"/>
                    <a:gd name="T78" fmla="*/ 10 w 39"/>
                    <a:gd name="T79" fmla="*/ 22 h 35"/>
                    <a:gd name="T80" fmla="*/ 13 w 39"/>
                    <a:gd name="T81" fmla="*/ 16 h 35"/>
                    <a:gd name="T82" fmla="*/ 15 w 39"/>
                    <a:gd name="T83" fmla="*/ 12 h 35"/>
                    <a:gd name="T84" fmla="*/ 19 w 39"/>
                    <a:gd name="T85" fmla="*/ 7 h 35"/>
                    <a:gd name="T86" fmla="*/ 30 w 39"/>
                    <a:gd name="T87" fmla="*/ 4 h 35"/>
                    <a:gd name="T88" fmla="*/ 0 w 39"/>
                    <a:gd name="T89" fmla="*/ 25 h 35"/>
                    <a:gd name="T90" fmla="*/ 6 w 39"/>
                    <a:gd name="T91" fmla="*/ 24 h 35"/>
                    <a:gd name="T92" fmla="*/ 7 w 39"/>
                    <a:gd name="T93" fmla="*/ 24 h 35"/>
                    <a:gd name="T94" fmla="*/ 8 w 39"/>
                    <a:gd name="T95" fmla="*/ 22 h 35"/>
                    <a:gd name="T96" fmla="*/ 26 w 39"/>
                    <a:gd name="T97" fmla="*/ 31 h 35"/>
                    <a:gd name="T98" fmla="*/ 27 w 39"/>
                    <a:gd name="T99" fmla="*/ 32 h 35"/>
                    <a:gd name="T100" fmla="*/ 27 w 39"/>
                    <a:gd name="T101" fmla="*/ 32 h 35"/>
                    <a:gd name="T102" fmla="*/ 27 w 39"/>
                    <a:gd name="T103" fmla="*/ 32 h 35"/>
                    <a:gd name="T104" fmla="*/ 26 w 39"/>
                    <a:gd name="T105" fmla="*/ 31 h 35"/>
                    <a:gd name="T106" fmla="*/ 15 w 39"/>
                    <a:gd name="T107" fmla="*/ 11 h 35"/>
                    <a:gd name="T108" fmla="*/ 12 w 39"/>
                    <a:gd name="T109" fmla="*/ 17 h 35"/>
                    <a:gd name="T110" fmla="*/ 18 w 39"/>
                    <a:gd name="T111" fmla="*/ 25 h 35"/>
                    <a:gd name="T112" fmla="*/ 11 w 39"/>
                    <a:gd name="T113" fmla="*/ 18 h 35"/>
                    <a:gd name="T114" fmla="*/ 15 w 39"/>
                    <a:gd name="T115" fmla="*/ 1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9" h="35">
                      <a:moveTo>
                        <a:pt x="29" y="1"/>
                      </a:move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6" y="3"/>
                        <a:pt x="25" y="4"/>
                        <a:pt x="26" y="3"/>
                      </a:cubicBezTo>
                      <a:cubicBezTo>
                        <a:pt x="26" y="3"/>
                        <a:pt x="26" y="3"/>
                        <a:pt x="27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2"/>
                        <a:pt x="27" y="2"/>
                        <a:pt x="26" y="3"/>
                      </a:cubicBezTo>
                      <a:cubicBezTo>
                        <a:pt x="25" y="3"/>
                        <a:pt x="24" y="4"/>
                        <a:pt x="24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8" y="4"/>
                        <a:pt x="28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5" y="4"/>
                        <a:pt x="24" y="4"/>
                        <a:pt x="24" y="4"/>
                      </a:cubicBezTo>
                      <a:cubicBezTo>
                        <a:pt x="23" y="5"/>
                        <a:pt x="23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8" y="8"/>
                        <a:pt x="17" y="8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6" y="10"/>
                        <a:pt x="16" y="9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9" y="7"/>
                        <a:pt x="19" y="7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6" y="7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7" y="7"/>
                        <a:pt x="18" y="7"/>
                        <a:pt x="19" y="7"/>
                      </a:cubicBezTo>
                      <a:cubicBezTo>
                        <a:pt x="20" y="6"/>
                        <a:pt x="18" y="7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2" y="13"/>
                        <a:pt x="12" y="14"/>
                      </a:cubicBezTo>
                      <a:cubicBezTo>
                        <a:pt x="11" y="15"/>
                        <a:pt x="11" y="16"/>
                        <a:pt x="10" y="16"/>
                      </a:cubicBezTo>
                      <a:cubicBezTo>
                        <a:pt x="10" y="17"/>
                        <a:pt x="9" y="17"/>
                        <a:pt x="9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4"/>
                        <a:pt x="5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1" y="25"/>
                      </a:cubicBezTo>
                      <a:cubicBezTo>
                        <a:pt x="1" y="25"/>
                        <a:pt x="1" y="25"/>
                        <a:pt x="0" y="25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7" y="25"/>
                        <a:pt x="7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8" y="25"/>
                        <a:pt x="9" y="26"/>
                        <a:pt x="10" y="26"/>
                      </a:cubicBezTo>
                      <a:cubicBezTo>
                        <a:pt x="10" y="26"/>
                        <a:pt x="10" y="26"/>
                        <a:pt x="9" y="26"/>
                      </a:cubicBezTo>
                      <a:cubicBezTo>
                        <a:pt x="9" y="26"/>
                        <a:pt x="10" y="26"/>
                        <a:pt x="11" y="26"/>
                      </a:cubicBezTo>
                      <a:cubicBezTo>
                        <a:pt x="12" y="26"/>
                        <a:pt x="13" y="27"/>
                        <a:pt x="13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5" y="28"/>
                        <a:pt x="15" y="28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5" y="28"/>
                        <a:pt x="14" y="27"/>
                      </a:cubicBezTo>
                      <a:cubicBezTo>
                        <a:pt x="13" y="26"/>
                        <a:pt x="11" y="26"/>
                        <a:pt x="9" y="25"/>
                      </a:cubicBezTo>
                      <a:cubicBezTo>
                        <a:pt x="8" y="25"/>
                        <a:pt x="9" y="25"/>
                        <a:pt x="11" y="26"/>
                      </a:cubicBezTo>
                      <a:cubicBezTo>
                        <a:pt x="12" y="26"/>
                        <a:pt x="14" y="27"/>
                        <a:pt x="15" y="28"/>
                      </a:cubicBezTo>
                      <a:cubicBezTo>
                        <a:pt x="16" y="28"/>
                        <a:pt x="17" y="28"/>
                        <a:pt x="17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9"/>
                        <a:pt x="17" y="28"/>
                        <a:pt x="17" y="29"/>
                      </a:cubicBezTo>
                      <a:cubicBezTo>
                        <a:pt x="17" y="29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7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30"/>
                        <a:pt x="18" y="30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2" y="31"/>
                        <a:pt x="22" y="32"/>
                        <a:pt x="23" y="32"/>
                      </a:cubicBezTo>
                      <a:cubicBezTo>
                        <a:pt x="22" y="32"/>
                        <a:pt x="22" y="32"/>
                        <a:pt x="21" y="31"/>
                      </a:cubicBezTo>
                      <a:cubicBezTo>
                        <a:pt x="22" y="32"/>
                        <a:pt x="23" y="32"/>
                        <a:pt x="23" y="33"/>
                      </a:cubicBezTo>
                      <a:cubicBezTo>
                        <a:pt x="24" y="34"/>
                        <a:pt x="24" y="34"/>
                        <a:pt x="25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6" y="35"/>
                        <a:pt x="26" y="35"/>
                        <a:pt x="27" y="35"/>
                      </a:cubicBezTo>
                      <a:cubicBezTo>
                        <a:pt x="28" y="35"/>
                        <a:pt x="28" y="35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6" y="30"/>
                        <a:pt x="25" y="30"/>
                        <a:pt x="25" y="29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5" y="30"/>
                        <a:pt x="25" y="31"/>
                        <a:pt x="26" y="31"/>
                      </a:cubicBezTo>
                      <a:cubicBezTo>
                        <a:pt x="25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6" y="29"/>
                        <a:pt x="27" y="29"/>
                      </a:cubicBezTo>
                      <a:cubicBezTo>
                        <a:pt x="27" y="29"/>
                        <a:pt x="27" y="30"/>
                        <a:pt x="28" y="30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9"/>
                        <a:pt x="27" y="29"/>
                        <a:pt x="26" y="28"/>
                      </a:cubicBezTo>
                      <a:cubicBezTo>
                        <a:pt x="26" y="28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9"/>
                        <a:pt x="23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5" y="30"/>
                        <a:pt x="25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5" y="31"/>
                        <a:pt x="25" y="30"/>
                        <a:pt x="24" y="30"/>
                      </a:cubicBezTo>
                      <a:cubicBezTo>
                        <a:pt x="23" y="30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4" y="27"/>
                        <a:pt x="25" y="28"/>
                        <a:pt x="25" y="28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8"/>
                        <a:pt x="26" y="28"/>
                        <a:pt x="26" y="28"/>
                      </a:cubicBezTo>
                      <a:cubicBezTo>
                        <a:pt x="27" y="29"/>
                        <a:pt x="28" y="29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29" y="28"/>
                        <a:pt x="28" y="27"/>
                      </a:cubicBezTo>
                      <a:cubicBezTo>
                        <a:pt x="27" y="27"/>
                        <a:pt x="25" y="26"/>
                        <a:pt x="23" y="26"/>
                      </a:cubicBezTo>
                      <a:cubicBezTo>
                        <a:pt x="25" y="26"/>
                        <a:pt x="27" y="27"/>
                        <a:pt x="28" y="27"/>
                      </a:cubicBezTo>
                      <a:cubicBezTo>
                        <a:pt x="29" y="28"/>
                        <a:pt x="29" y="29"/>
                        <a:pt x="30" y="29"/>
                      </a:cubicBezTo>
                      <a:cubicBezTo>
                        <a:pt x="29" y="29"/>
                        <a:pt x="29" y="28"/>
                        <a:pt x="29" y="28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7" y="27"/>
                        <a:pt x="27" y="27"/>
                        <a:pt x="26" y="27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4" y="26"/>
                        <a:pt x="24" y="26"/>
                        <a:pt x="23" y="26"/>
                      </a:cubicBezTo>
                      <a:cubicBezTo>
                        <a:pt x="23" y="26"/>
                        <a:pt x="23" y="26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6"/>
                        <a:pt x="21" y="26"/>
                        <a:pt x="20" y="26"/>
                      </a:cubicBezTo>
                      <a:cubicBezTo>
                        <a:pt x="19" y="25"/>
                        <a:pt x="18" y="25"/>
                        <a:pt x="17" y="25"/>
                      </a:cubicBezTo>
                      <a:cubicBezTo>
                        <a:pt x="16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3"/>
                        <a:pt x="11" y="23"/>
                        <a:pt x="11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0"/>
                        <a:pt x="11" y="19"/>
                        <a:pt x="12" y="18"/>
                      </a:cubicBezTo>
                      <a:cubicBezTo>
                        <a:pt x="12" y="17"/>
                        <a:pt x="12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3"/>
                        <a:pt x="14" y="13"/>
                        <a:pt x="14" y="14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6" y="11"/>
                        <a:pt x="16" y="10"/>
                        <a:pt x="17" y="8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8" y="8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2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7" y="4"/>
                      </a:cubicBezTo>
                      <a:cubicBezTo>
                        <a:pt x="28" y="4"/>
                        <a:pt x="28" y="4"/>
                        <a:pt x="29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3" y="3"/>
                        <a:pt x="34" y="2"/>
                        <a:pt x="35" y="1"/>
                      </a:cubicBezTo>
                      <a:cubicBezTo>
                        <a:pt x="35" y="1"/>
                        <a:pt x="36" y="1"/>
                        <a:pt x="36" y="1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6" y="0"/>
                        <a:pt x="34" y="1"/>
                        <a:pt x="32" y="1"/>
                      </a:cubicBezTo>
                      <a:cubicBezTo>
                        <a:pt x="27" y="1"/>
                        <a:pt x="39" y="0"/>
                        <a:pt x="29" y="1"/>
                      </a:cubicBezTo>
                      <a:close/>
                      <a:moveTo>
                        <a:pt x="1" y="25"/>
                      </a:move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lose/>
                      <a:moveTo>
                        <a:pt x="3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lose/>
                      <a:moveTo>
                        <a:pt x="4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4" y="25"/>
                        <a:pt x="4" y="25"/>
                      </a:cubicBezTo>
                      <a:close/>
                      <a:moveTo>
                        <a:pt x="6" y="24"/>
                      </a:move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lnTo>
                        <a:pt x="6" y="24"/>
                      </a:lnTo>
                      <a:close/>
                      <a:moveTo>
                        <a:pt x="5" y="24"/>
                      </a:moveTo>
                      <a:cubicBezTo>
                        <a:pt x="5" y="24"/>
                        <a:pt x="6" y="24"/>
                        <a:pt x="6" y="24"/>
                      </a:cubicBezTo>
                      <a:cubicBezTo>
                        <a:pt x="6" y="24"/>
                        <a:pt x="7" y="23"/>
                        <a:pt x="7" y="23"/>
                      </a:cubicBezTo>
                      <a:cubicBezTo>
                        <a:pt x="7" y="23"/>
                        <a:pt x="6" y="24"/>
                        <a:pt x="5" y="24"/>
                      </a:cubicBezTo>
                      <a:close/>
                      <a:moveTo>
                        <a:pt x="7" y="23"/>
                      </a:move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2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12" y="26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lose/>
                      <a:moveTo>
                        <a:pt x="27" y="31"/>
                      </a:move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lose/>
                      <a:moveTo>
                        <a:pt x="27" y="31"/>
                      </a:move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lnTo>
                        <a:pt x="27" y="31"/>
                      </a:lnTo>
                      <a:close/>
                      <a:moveTo>
                        <a:pt x="16" y="10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10"/>
                        <a:pt x="16" y="10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lose/>
                      <a:moveTo>
                        <a:pt x="15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8"/>
                        <a:pt x="11" y="18"/>
                        <a:pt x="11" y="19"/>
                      </a:cubicBezTo>
                      <a:cubicBezTo>
                        <a:pt x="11" y="19"/>
                        <a:pt x="11" y="20"/>
                        <a:pt x="11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3" y="25"/>
                        <a:pt x="13" y="25"/>
                        <a:pt x="14" y="25"/>
                      </a:cubicBezTo>
                      <a:cubicBezTo>
                        <a:pt x="14" y="25"/>
                        <a:pt x="15" y="25"/>
                        <a:pt x="15" y="25"/>
                      </a:cubicBezTo>
                      <a:cubicBezTo>
                        <a:pt x="16" y="25"/>
                        <a:pt x="17" y="25"/>
                        <a:pt x="18" y="25"/>
                      </a:cubicBezTo>
                      <a:cubicBezTo>
                        <a:pt x="19" y="25"/>
                        <a:pt x="18" y="25"/>
                        <a:pt x="16" y="25"/>
                      </a:cubicBezTo>
                      <a:cubicBezTo>
                        <a:pt x="16" y="25"/>
                        <a:pt x="15" y="25"/>
                        <a:pt x="15" y="25"/>
                      </a:cubicBezTo>
                      <a:cubicBezTo>
                        <a:pt x="14" y="25"/>
                        <a:pt x="14" y="25"/>
                        <a:pt x="13" y="25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1" y="24"/>
                        <a:pt x="11" y="24"/>
                      </a:cubicBez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1" y="20"/>
                        <a:pt x="11" y="19"/>
                        <a:pt x="11" y="18"/>
                      </a:cubicBezTo>
                      <a:cubicBezTo>
                        <a:pt x="11" y="18"/>
                        <a:pt x="12" y="17"/>
                        <a:pt x="12" y="17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4"/>
                        <a:pt x="13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lose/>
                      <a:moveTo>
                        <a:pt x="15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lose/>
                      <a:moveTo>
                        <a:pt x="29" y="4"/>
                      </a:moveTo>
                      <a:cubicBezTo>
                        <a:pt x="29" y="4"/>
                        <a:pt x="29" y="4"/>
                        <a:pt x="29" y="4"/>
                      </a:cubicBezTo>
                      <a:moveTo>
                        <a:pt x="29" y="4"/>
                      </a:moveTo>
                      <a:cubicBezTo>
                        <a:pt x="29" y="4"/>
                        <a:pt x="30" y="4"/>
                        <a:pt x="30" y="3"/>
                      </a:cubicBezTo>
                      <a:cubicBezTo>
                        <a:pt x="30" y="4"/>
                        <a:pt x="29" y="4"/>
                        <a:pt x="2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275"/>
                <p:cNvSpPr/>
                <p:nvPr/>
              </p:nvSpPr>
              <p:spPr bwMode="auto">
                <a:xfrm>
                  <a:off x="5605463" y="29257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276"/>
                <p:cNvSpPr>
                  <a:spLocks noEditPoints="1"/>
                </p:cNvSpPr>
                <p:nvPr/>
              </p:nvSpPr>
              <p:spPr bwMode="auto">
                <a:xfrm>
                  <a:off x="5562600" y="2870200"/>
                  <a:ext cx="79375" cy="84138"/>
                </a:xfrm>
                <a:custGeom>
                  <a:avLst/>
                  <a:gdLst>
                    <a:gd name="T0" fmla="*/ 4 w 17"/>
                    <a:gd name="T1" fmla="*/ 15 h 18"/>
                    <a:gd name="T2" fmla="*/ 4 w 17"/>
                    <a:gd name="T3" fmla="*/ 15 h 18"/>
                    <a:gd name="T4" fmla="*/ 5 w 17"/>
                    <a:gd name="T5" fmla="*/ 15 h 18"/>
                    <a:gd name="T6" fmla="*/ 8 w 17"/>
                    <a:gd name="T7" fmla="*/ 13 h 18"/>
                    <a:gd name="T8" fmla="*/ 9 w 17"/>
                    <a:gd name="T9" fmla="*/ 13 h 18"/>
                    <a:gd name="T10" fmla="*/ 9 w 17"/>
                    <a:gd name="T11" fmla="*/ 13 h 18"/>
                    <a:gd name="T12" fmla="*/ 12 w 17"/>
                    <a:gd name="T13" fmla="*/ 11 h 18"/>
                    <a:gd name="T14" fmla="*/ 15 w 17"/>
                    <a:gd name="T15" fmla="*/ 9 h 18"/>
                    <a:gd name="T16" fmla="*/ 15 w 17"/>
                    <a:gd name="T17" fmla="*/ 9 h 18"/>
                    <a:gd name="T18" fmla="*/ 15 w 17"/>
                    <a:gd name="T19" fmla="*/ 9 h 18"/>
                    <a:gd name="T20" fmla="*/ 9 w 17"/>
                    <a:gd name="T21" fmla="*/ 12 h 18"/>
                    <a:gd name="T22" fmla="*/ 8 w 17"/>
                    <a:gd name="T23" fmla="*/ 13 h 18"/>
                    <a:gd name="T24" fmla="*/ 5 w 17"/>
                    <a:gd name="T25" fmla="*/ 15 h 18"/>
                    <a:gd name="T26" fmla="*/ 10 w 17"/>
                    <a:gd name="T27" fmla="*/ 11 h 18"/>
                    <a:gd name="T28" fmla="*/ 11 w 17"/>
                    <a:gd name="T29" fmla="*/ 10 h 18"/>
                    <a:gd name="T30" fmla="*/ 15 w 17"/>
                    <a:gd name="T31" fmla="*/ 8 h 18"/>
                    <a:gd name="T32" fmla="*/ 15 w 17"/>
                    <a:gd name="T33" fmla="*/ 6 h 18"/>
                    <a:gd name="T34" fmla="*/ 15 w 17"/>
                    <a:gd name="T35" fmla="*/ 5 h 18"/>
                    <a:gd name="T36" fmla="*/ 15 w 17"/>
                    <a:gd name="T37" fmla="*/ 7 h 18"/>
                    <a:gd name="T38" fmla="*/ 15 w 17"/>
                    <a:gd name="T39" fmla="*/ 8 h 18"/>
                    <a:gd name="T40" fmla="*/ 15 w 17"/>
                    <a:gd name="T41" fmla="*/ 6 h 18"/>
                    <a:gd name="T42" fmla="*/ 16 w 17"/>
                    <a:gd name="T43" fmla="*/ 4 h 18"/>
                    <a:gd name="T44" fmla="*/ 17 w 17"/>
                    <a:gd name="T45" fmla="*/ 1 h 18"/>
                    <a:gd name="T46" fmla="*/ 17 w 17"/>
                    <a:gd name="T47" fmla="*/ 1 h 18"/>
                    <a:gd name="T48" fmla="*/ 16 w 17"/>
                    <a:gd name="T49" fmla="*/ 2 h 18"/>
                    <a:gd name="T50" fmla="*/ 16 w 17"/>
                    <a:gd name="T51" fmla="*/ 2 h 18"/>
                    <a:gd name="T52" fmla="*/ 17 w 17"/>
                    <a:gd name="T53" fmla="*/ 0 h 18"/>
                    <a:gd name="T54" fmla="*/ 17 w 17"/>
                    <a:gd name="T55" fmla="*/ 0 h 18"/>
                    <a:gd name="T56" fmla="*/ 14 w 17"/>
                    <a:gd name="T57" fmla="*/ 2 h 18"/>
                    <a:gd name="T58" fmla="*/ 14 w 17"/>
                    <a:gd name="T59" fmla="*/ 2 h 18"/>
                    <a:gd name="T60" fmla="*/ 15 w 17"/>
                    <a:gd name="T61" fmla="*/ 2 h 18"/>
                    <a:gd name="T62" fmla="*/ 17 w 17"/>
                    <a:gd name="T63" fmla="*/ 0 h 18"/>
                    <a:gd name="T64" fmla="*/ 14 w 17"/>
                    <a:gd name="T65" fmla="*/ 2 h 18"/>
                    <a:gd name="T66" fmla="*/ 14 w 17"/>
                    <a:gd name="T67" fmla="*/ 2 h 18"/>
                    <a:gd name="T68" fmla="*/ 11 w 17"/>
                    <a:gd name="T69" fmla="*/ 5 h 18"/>
                    <a:gd name="T70" fmla="*/ 13 w 17"/>
                    <a:gd name="T71" fmla="*/ 3 h 18"/>
                    <a:gd name="T72" fmla="*/ 11 w 17"/>
                    <a:gd name="T73" fmla="*/ 5 h 18"/>
                    <a:gd name="T74" fmla="*/ 7 w 17"/>
                    <a:gd name="T75" fmla="*/ 9 h 18"/>
                    <a:gd name="T76" fmla="*/ 9 w 17"/>
                    <a:gd name="T77" fmla="*/ 7 h 18"/>
                    <a:gd name="T78" fmla="*/ 7 w 17"/>
                    <a:gd name="T79" fmla="*/ 9 h 18"/>
                    <a:gd name="T80" fmla="*/ 4 w 17"/>
                    <a:gd name="T81" fmla="*/ 14 h 18"/>
                    <a:gd name="T82" fmla="*/ 1 w 17"/>
                    <a:gd name="T83" fmla="*/ 17 h 18"/>
                    <a:gd name="T84" fmla="*/ 0 w 17"/>
                    <a:gd name="T85" fmla="*/ 18 h 18"/>
                    <a:gd name="T86" fmla="*/ 0 w 17"/>
                    <a:gd name="T87" fmla="*/ 18 h 18"/>
                    <a:gd name="T88" fmla="*/ 10 w 17"/>
                    <a:gd name="T89" fmla="*/ 12 h 18"/>
                    <a:gd name="T90" fmla="*/ 10 w 17"/>
                    <a:gd name="T91" fmla="*/ 12 h 18"/>
                    <a:gd name="T92" fmla="*/ 10 w 17"/>
                    <a:gd name="T93" fmla="*/ 12 h 18"/>
                    <a:gd name="T94" fmla="*/ 8 w 17"/>
                    <a:gd name="T95" fmla="*/ 9 h 18"/>
                    <a:gd name="T96" fmla="*/ 9 w 17"/>
                    <a:gd name="T97" fmla="*/ 7 h 18"/>
                    <a:gd name="T98" fmla="*/ 8 w 17"/>
                    <a:gd name="T99" fmla="*/ 9 h 18"/>
                    <a:gd name="T100" fmla="*/ 6 w 17"/>
                    <a:gd name="T101" fmla="*/ 13 h 18"/>
                    <a:gd name="T102" fmla="*/ 3 w 17"/>
                    <a:gd name="T103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" h="18">
                      <a:moveTo>
                        <a:pt x="4" y="15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7" y="14"/>
                        <a:pt x="8" y="14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0" y="12"/>
                        <a:pt x="11" y="12"/>
                      </a:cubicBezTo>
                      <a:cubicBezTo>
                        <a:pt x="10" y="12"/>
                        <a:pt x="9" y="13"/>
                        <a:pt x="9" y="13"/>
                      </a:cubicBezTo>
                      <a:cubicBezTo>
                        <a:pt x="9" y="12"/>
                        <a:pt x="10" y="12"/>
                        <a:pt x="11" y="12"/>
                      </a:cubicBezTo>
                      <a:cubicBezTo>
                        <a:pt x="11" y="11"/>
                        <a:pt x="11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4" y="10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9"/>
                        <a:pt x="14" y="10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10"/>
                        <a:pt x="13" y="10"/>
                        <a:pt x="12" y="11"/>
                      </a:cubicBezTo>
                      <a:cubicBezTo>
                        <a:pt x="11" y="11"/>
                        <a:pt x="10" y="11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3"/>
                        <a:pt x="8" y="13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7" y="13"/>
                        <a:pt x="6" y="14"/>
                        <a:pt x="5" y="15"/>
                      </a:cubicBezTo>
                      <a:cubicBezTo>
                        <a:pt x="6" y="14"/>
                        <a:pt x="7" y="13"/>
                        <a:pt x="8" y="13"/>
                      </a:cubicBezTo>
                      <a:cubicBezTo>
                        <a:pt x="8" y="12"/>
                        <a:pt x="8" y="12"/>
                        <a:pt x="9" y="12"/>
                      </a:cubicBezTo>
                      <a:cubicBezTo>
                        <a:pt x="9" y="12"/>
                        <a:pt x="9" y="11"/>
                        <a:pt x="10" y="11"/>
                      </a:cubicBezTo>
                      <a:cubicBezTo>
                        <a:pt x="11" y="11"/>
                        <a:pt x="12" y="10"/>
                        <a:pt x="13" y="9"/>
                      </a:cubicBezTo>
                      <a:cubicBezTo>
                        <a:pt x="10" y="11"/>
                        <a:pt x="9" y="11"/>
                        <a:pt x="8" y="12"/>
                      </a:cubicBezTo>
                      <a:cubicBezTo>
                        <a:pt x="10" y="11"/>
                        <a:pt x="11" y="10"/>
                        <a:pt x="11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9"/>
                        <a:pt x="13" y="9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5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5"/>
                        <a:pt x="16" y="5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7" y="1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5" y="1"/>
                        <a:pt x="16" y="0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4"/>
                        <a:pt x="12" y="4"/>
                        <a:pt x="11" y="5"/>
                      </a:cubicBezTo>
                      <a:cubicBezTo>
                        <a:pt x="10" y="6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10" y="6"/>
                      </a:cubicBezTo>
                      <a:cubicBezTo>
                        <a:pt x="11" y="5"/>
                        <a:pt x="12" y="4"/>
                        <a:pt x="13" y="3"/>
                      </a:cubicBezTo>
                      <a:cubicBezTo>
                        <a:pt x="12" y="4"/>
                        <a:pt x="11" y="5"/>
                        <a:pt x="9" y="7"/>
                      </a:cubicBezTo>
                      <a:cubicBezTo>
                        <a:pt x="9" y="7"/>
                        <a:pt x="9" y="6"/>
                        <a:pt x="10" y="6"/>
                      </a:cubicBezTo>
                      <a:cubicBezTo>
                        <a:pt x="10" y="6"/>
                        <a:pt x="11" y="5"/>
                        <a:pt x="11" y="5"/>
                      </a:cubicBezTo>
                      <a:cubicBezTo>
                        <a:pt x="10" y="5"/>
                        <a:pt x="10" y="6"/>
                        <a:pt x="10" y="6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8"/>
                        <a:pt x="8" y="8"/>
                        <a:pt x="7" y="9"/>
                      </a:cubicBezTo>
                      <a:cubicBezTo>
                        <a:pt x="6" y="10"/>
                        <a:pt x="5" y="11"/>
                        <a:pt x="4" y="13"/>
                      </a:cubicBezTo>
                      <a:cubicBezTo>
                        <a:pt x="5" y="11"/>
                        <a:pt x="6" y="10"/>
                        <a:pt x="7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2" y="15"/>
                        <a:pt x="2" y="16"/>
                        <a:pt x="1" y="16"/>
                      </a:cubicBezTo>
                      <a:cubicBezTo>
                        <a:pt x="2" y="16"/>
                        <a:pt x="2" y="15"/>
                        <a:pt x="4" y="14"/>
                      </a:cubicBezTo>
                      <a:cubicBezTo>
                        <a:pt x="5" y="14"/>
                        <a:pt x="4" y="14"/>
                        <a:pt x="3" y="15"/>
                      </a:cubicBezTo>
                      <a:cubicBezTo>
                        <a:pt x="2" y="16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2" y="17"/>
                        <a:pt x="3" y="16"/>
                        <a:pt x="4" y="15"/>
                      </a:cubicBezTo>
                      <a:close/>
                      <a:moveTo>
                        <a:pt x="8" y="13"/>
                      </a:moveTo>
                      <a:cubicBezTo>
                        <a:pt x="8" y="13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0" y="12"/>
                      </a:cubicBezTo>
                      <a:cubicBezTo>
                        <a:pt x="11" y="11"/>
                        <a:pt x="12" y="11"/>
                        <a:pt x="13" y="10"/>
                      </a:cubicBezTo>
                      <a:cubicBezTo>
                        <a:pt x="13" y="10"/>
                        <a:pt x="13" y="10"/>
                        <a:pt x="12" y="11"/>
                      </a:cubicBezTo>
                      <a:cubicBezTo>
                        <a:pt x="11" y="11"/>
                        <a:pt x="10" y="12"/>
                        <a:pt x="10" y="12"/>
                      </a:cubicBezTo>
                      <a:cubicBezTo>
                        <a:pt x="9" y="13"/>
                        <a:pt x="8" y="13"/>
                        <a:pt x="6" y="14"/>
                      </a:cubicBezTo>
                      <a:cubicBezTo>
                        <a:pt x="6" y="14"/>
                        <a:pt x="7" y="14"/>
                        <a:pt x="8" y="13"/>
                      </a:cubicBezTo>
                      <a:close/>
                      <a:moveTo>
                        <a:pt x="8" y="9"/>
                      </a:moveTo>
                      <a:cubicBezTo>
                        <a:pt x="8" y="8"/>
                        <a:pt x="8" y="8"/>
                        <a:pt x="9" y="7"/>
                      </a:cubicBezTo>
                      <a:cubicBezTo>
                        <a:pt x="9" y="7"/>
                        <a:pt x="10" y="6"/>
                        <a:pt x="10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9" y="7"/>
                        <a:pt x="9" y="7"/>
                        <a:pt x="8" y="8"/>
                      </a:cubicBezTo>
                      <a:cubicBezTo>
                        <a:pt x="8" y="8"/>
                        <a:pt x="7" y="9"/>
                        <a:pt x="7" y="9"/>
                      </a:cubicBezTo>
                      <a:cubicBezTo>
                        <a:pt x="7" y="10"/>
                        <a:pt x="7" y="9"/>
                        <a:pt x="8" y="9"/>
                      </a:cubicBezTo>
                      <a:close/>
                      <a:moveTo>
                        <a:pt x="3" y="16"/>
                      </a:moveTo>
                      <a:cubicBezTo>
                        <a:pt x="3" y="15"/>
                        <a:pt x="3" y="15"/>
                        <a:pt x="4" y="15"/>
                      </a:cubicBezTo>
                      <a:cubicBezTo>
                        <a:pt x="5" y="14"/>
                        <a:pt x="5" y="14"/>
                        <a:pt x="6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6" y="14"/>
                        <a:pt x="5" y="14"/>
                        <a:pt x="5" y="14"/>
                      </a:cubicBezTo>
                      <a:cubicBezTo>
                        <a:pt x="4" y="15"/>
                        <a:pt x="4" y="15"/>
                        <a:pt x="3" y="16"/>
                      </a:cubicBezTo>
                      <a:cubicBezTo>
                        <a:pt x="3" y="16"/>
                        <a:pt x="2" y="16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277"/>
                <p:cNvSpPr>
                  <a:spLocks noEditPoints="1"/>
                </p:cNvSpPr>
                <p:nvPr/>
              </p:nvSpPr>
              <p:spPr bwMode="auto">
                <a:xfrm>
                  <a:off x="5511800" y="2725738"/>
                  <a:ext cx="246062" cy="134938"/>
                </a:xfrm>
                <a:custGeom>
                  <a:avLst/>
                  <a:gdLst>
                    <a:gd name="T0" fmla="*/ 6 w 53"/>
                    <a:gd name="T1" fmla="*/ 24 h 29"/>
                    <a:gd name="T2" fmla="*/ 18 w 53"/>
                    <a:gd name="T3" fmla="*/ 15 h 29"/>
                    <a:gd name="T4" fmla="*/ 23 w 53"/>
                    <a:gd name="T5" fmla="*/ 13 h 29"/>
                    <a:gd name="T6" fmla="*/ 27 w 53"/>
                    <a:gd name="T7" fmla="*/ 12 h 29"/>
                    <a:gd name="T8" fmla="*/ 33 w 53"/>
                    <a:gd name="T9" fmla="*/ 12 h 29"/>
                    <a:gd name="T10" fmla="*/ 27 w 53"/>
                    <a:gd name="T11" fmla="*/ 12 h 29"/>
                    <a:gd name="T12" fmla="*/ 29 w 53"/>
                    <a:gd name="T13" fmla="*/ 12 h 29"/>
                    <a:gd name="T14" fmla="*/ 36 w 53"/>
                    <a:gd name="T15" fmla="*/ 12 h 29"/>
                    <a:gd name="T16" fmla="*/ 45 w 53"/>
                    <a:gd name="T17" fmla="*/ 10 h 29"/>
                    <a:gd name="T18" fmla="*/ 41 w 53"/>
                    <a:gd name="T19" fmla="*/ 13 h 29"/>
                    <a:gd name="T20" fmla="*/ 53 w 53"/>
                    <a:gd name="T21" fmla="*/ 5 h 29"/>
                    <a:gd name="T22" fmla="*/ 53 w 53"/>
                    <a:gd name="T23" fmla="*/ 5 h 29"/>
                    <a:gd name="T24" fmla="*/ 50 w 53"/>
                    <a:gd name="T25" fmla="*/ 4 h 29"/>
                    <a:gd name="T26" fmla="*/ 48 w 53"/>
                    <a:gd name="T27" fmla="*/ 3 h 29"/>
                    <a:gd name="T28" fmla="*/ 48 w 53"/>
                    <a:gd name="T29" fmla="*/ 3 h 29"/>
                    <a:gd name="T30" fmla="*/ 39 w 53"/>
                    <a:gd name="T31" fmla="*/ 0 h 29"/>
                    <a:gd name="T32" fmla="*/ 38 w 53"/>
                    <a:gd name="T33" fmla="*/ 0 h 29"/>
                    <a:gd name="T34" fmla="*/ 38 w 53"/>
                    <a:gd name="T35" fmla="*/ 0 h 29"/>
                    <a:gd name="T36" fmla="*/ 34 w 53"/>
                    <a:gd name="T37" fmla="*/ 0 h 29"/>
                    <a:gd name="T38" fmla="*/ 35 w 53"/>
                    <a:gd name="T39" fmla="*/ 0 h 29"/>
                    <a:gd name="T40" fmla="*/ 27 w 53"/>
                    <a:gd name="T41" fmla="*/ 2 h 29"/>
                    <a:gd name="T42" fmla="*/ 24 w 53"/>
                    <a:gd name="T43" fmla="*/ 4 h 29"/>
                    <a:gd name="T44" fmla="*/ 21 w 53"/>
                    <a:gd name="T45" fmla="*/ 5 h 29"/>
                    <a:gd name="T46" fmla="*/ 18 w 53"/>
                    <a:gd name="T47" fmla="*/ 7 h 29"/>
                    <a:gd name="T48" fmla="*/ 16 w 53"/>
                    <a:gd name="T49" fmla="*/ 9 h 29"/>
                    <a:gd name="T50" fmla="*/ 15 w 53"/>
                    <a:gd name="T51" fmla="*/ 9 h 29"/>
                    <a:gd name="T52" fmla="*/ 15 w 53"/>
                    <a:gd name="T53" fmla="*/ 10 h 29"/>
                    <a:gd name="T54" fmla="*/ 14 w 53"/>
                    <a:gd name="T55" fmla="*/ 12 h 29"/>
                    <a:gd name="T56" fmla="*/ 14 w 53"/>
                    <a:gd name="T57" fmla="*/ 12 h 29"/>
                    <a:gd name="T58" fmla="*/ 12 w 53"/>
                    <a:gd name="T59" fmla="*/ 13 h 29"/>
                    <a:gd name="T60" fmla="*/ 7 w 53"/>
                    <a:gd name="T61" fmla="*/ 19 h 29"/>
                    <a:gd name="T62" fmla="*/ 11 w 53"/>
                    <a:gd name="T63" fmla="*/ 14 h 29"/>
                    <a:gd name="T64" fmla="*/ 10 w 53"/>
                    <a:gd name="T65" fmla="*/ 14 h 29"/>
                    <a:gd name="T66" fmla="*/ 2 w 53"/>
                    <a:gd name="T67" fmla="*/ 25 h 29"/>
                    <a:gd name="T68" fmla="*/ 2 w 53"/>
                    <a:gd name="T69" fmla="*/ 26 h 29"/>
                    <a:gd name="T70" fmla="*/ 3 w 53"/>
                    <a:gd name="T71" fmla="*/ 25 h 29"/>
                    <a:gd name="T72" fmla="*/ 10 w 53"/>
                    <a:gd name="T73" fmla="*/ 20 h 29"/>
                    <a:gd name="T74" fmla="*/ 2 w 53"/>
                    <a:gd name="T75" fmla="*/ 28 h 29"/>
                    <a:gd name="T76" fmla="*/ 42 w 53"/>
                    <a:gd name="T77" fmla="*/ 7 h 29"/>
                    <a:gd name="T78" fmla="*/ 26 w 53"/>
                    <a:gd name="T79" fmla="*/ 4 h 29"/>
                    <a:gd name="T80" fmla="*/ 23 w 53"/>
                    <a:gd name="T81" fmla="*/ 6 h 29"/>
                    <a:gd name="T82" fmla="*/ 24 w 53"/>
                    <a:gd name="T83" fmla="*/ 5 h 29"/>
                    <a:gd name="T84" fmla="*/ 29 w 53"/>
                    <a:gd name="T85" fmla="*/ 2 h 29"/>
                    <a:gd name="T86" fmla="*/ 36 w 53"/>
                    <a:gd name="T87" fmla="*/ 0 h 29"/>
                    <a:gd name="T88" fmla="*/ 29 w 53"/>
                    <a:gd name="T89" fmla="*/ 2 h 29"/>
                    <a:gd name="T90" fmla="*/ 23 w 53"/>
                    <a:gd name="T91" fmla="*/ 5 h 29"/>
                    <a:gd name="T92" fmla="*/ 22 w 53"/>
                    <a:gd name="T93" fmla="*/ 6 h 29"/>
                    <a:gd name="T94" fmla="*/ 18 w 53"/>
                    <a:gd name="T95" fmla="*/ 7 h 29"/>
                    <a:gd name="T96" fmla="*/ 18 w 53"/>
                    <a:gd name="T97" fmla="*/ 8 h 29"/>
                    <a:gd name="T98" fmla="*/ 13 w 53"/>
                    <a:gd name="T99" fmla="*/ 18 h 29"/>
                    <a:gd name="T100" fmla="*/ 20 w 53"/>
                    <a:gd name="T101" fmla="*/ 14 h 29"/>
                    <a:gd name="T102" fmla="*/ 12 w 53"/>
                    <a:gd name="T103" fmla="*/ 19 h 29"/>
                    <a:gd name="T104" fmla="*/ 18 w 53"/>
                    <a:gd name="T105" fmla="*/ 1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3" h="29">
                      <a:moveTo>
                        <a:pt x="8" y="22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3"/>
                        <a:pt x="7" y="23"/>
                        <a:pt x="8" y="23"/>
                      </a:cubicBezTo>
                      <a:cubicBezTo>
                        <a:pt x="8" y="22"/>
                        <a:pt x="9" y="22"/>
                        <a:pt x="9" y="21"/>
                      </a:cubicBezTo>
                      <a:cubicBezTo>
                        <a:pt x="11" y="20"/>
                        <a:pt x="12" y="19"/>
                        <a:pt x="14" y="18"/>
                      </a:cubicBezTo>
                      <a:cubicBezTo>
                        <a:pt x="16" y="17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8" y="15"/>
                      </a:cubicBezTo>
                      <a:cubicBezTo>
                        <a:pt x="19" y="14"/>
                        <a:pt x="21" y="14"/>
                        <a:pt x="22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5" y="13"/>
                        <a:pt x="25" y="13"/>
                      </a:cubicBezTo>
                      <a:cubicBezTo>
                        <a:pt x="26" y="12"/>
                        <a:pt x="26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31" y="12"/>
                        <a:pt x="32" y="12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2"/>
                        <a:pt x="31" y="12"/>
                        <a:pt x="31" y="12"/>
                      </a:cubicBezTo>
                      <a:cubicBezTo>
                        <a:pt x="30" y="12"/>
                        <a:pt x="29" y="12"/>
                        <a:pt x="28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30" y="12"/>
                        <a:pt x="30" y="12"/>
                      </a:cubicBezTo>
                      <a:cubicBezTo>
                        <a:pt x="31" y="12"/>
                        <a:pt x="31" y="12"/>
                        <a:pt x="32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5" y="12"/>
                        <a:pt x="36" y="12"/>
                        <a:pt x="36" y="12"/>
                      </a:cubicBezTo>
                      <a:cubicBezTo>
                        <a:pt x="38" y="12"/>
                        <a:pt x="38" y="12"/>
                        <a:pt x="41" y="13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3" y="11"/>
                        <a:pt x="42" y="12"/>
                        <a:pt x="41" y="12"/>
                      </a:cubicBezTo>
                      <a:cubicBezTo>
                        <a:pt x="41" y="13"/>
                        <a:pt x="41" y="13"/>
                        <a:pt x="41" y="12"/>
                      </a:cubicBezTo>
                      <a:cubicBezTo>
                        <a:pt x="42" y="12"/>
                        <a:pt x="43" y="11"/>
                        <a:pt x="45" y="10"/>
                      </a:cubicBezTo>
                      <a:cubicBezTo>
                        <a:pt x="46" y="9"/>
                        <a:pt x="47" y="8"/>
                        <a:pt x="47" y="8"/>
                      </a:cubicBezTo>
                      <a:cubicBezTo>
                        <a:pt x="47" y="8"/>
                        <a:pt x="46" y="9"/>
                        <a:pt x="46" y="9"/>
                      </a:cubicBezTo>
                      <a:cubicBezTo>
                        <a:pt x="45" y="10"/>
                        <a:pt x="44" y="10"/>
                        <a:pt x="43" y="11"/>
                      </a:cubicBezTo>
                      <a:cubicBezTo>
                        <a:pt x="43" y="11"/>
                        <a:pt x="42" y="12"/>
                        <a:pt x="41" y="12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2" y="12"/>
                        <a:pt x="43" y="11"/>
                        <a:pt x="44" y="11"/>
                      </a:cubicBezTo>
                      <a:cubicBezTo>
                        <a:pt x="45" y="10"/>
                        <a:pt x="47" y="8"/>
                        <a:pt x="48" y="8"/>
                      </a:cubicBezTo>
                      <a:cubicBezTo>
                        <a:pt x="50" y="6"/>
                        <a:pt x="52" y="6"/>
                        <a:pt x="53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52" y="6"/>
                        <a:pt x="50" y="7"/>
                        <a:pt x="49" y="7"/>
                      </a:cubicBezTo>
                      <a:cubicBezTo>
                        <a:pt x="50" y="6"/>
                        <a:pt x="51" y="6"/>
                        <a:pt x="50" y="6"/>
                      </a:cubicBezTo>
                      <a:cubicBezTo>
                        <a:pt x="51" y="6"/>
                        <a:pt x="52" y="6"/>
                        <a:pt x="53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53" y="5"/>
                        <a:pt x="52" y="5"/>
                        <a:pt x="52" y="6"/>
                      </a:cubicBezTo>
                      <a:cubicBezTo>
                        <a:pt x="51" y="6"/>
                        <a:pt x="52" y="6"/>
                        <a:pt x="53" y="5"/>
                      </a:cubicBezTo>
                      <a:cubicBezTo>
                        <a:pt x="53" y="5"/>
                        <a:pt x="52" y="5"/>
                        <a:pt x="52" y="4"/>
                      </a:cubicBezTo>
                      <a:cubicBezTo>
                        <a:pt x="51" y="4"/>
                        <a:pt x="51" y="4"/>
                        <a:pt x="50" y="4"/>
                      </a:cubicBezTo>
                      <a:cubicBezTo>
                        <a:pt x="50" y="3"/>
                        <a:pt x="49" y="3"/>
                        <a:pt x="49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4" y="1"/>
                        <a:pt x="42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7" y="0"/>
                        <a:pt x="37" y="0"/>
                      </a:cubicBezTo>
                      <a:cubicBezTo>
                        <a:pt x="36" y="0"/>
                        <a:pt x="35" y="0"/>
                        <a:pt x="35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32" y="1"/>
                        <a:pt x="33" y="1"/>
                        <a:pt x="34" y="0"/>
                      </a:cubicBezTo>
                      <a:cubicBezTo>
                        <a:pt x="35" y="0"/>
                        <a:pt x="36" y="0"/>
                        <a:pt x="37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1"/>
                      </a:cubicBezTo>
                      <a:cubicBezTo>
                        <a:pt x="33" y="1"/>
                        <a:pt x="33" y="0"/>
                        <a:pt x="34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5" y="0"/>
                        <a:pt x="33" y="0"/>
                      </a:cubicBezTo>
                      <a:cubicBezTo>
                        <a:pt x="32" y="1"/>
                        <a:pt x="31" y="1"/>
                        <a:pt x="29" y="2"/>
                      </a:cubicBezTo>
                      <a:cubicBezTo>
                        <a:pt x="29" y="2"/>
                        <a:pt x="28" y="2"/>
                        <a:pt x="27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7" y="2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5" y="3"/>
                        <a:pt x="24" y="4"/>
                        <a:pt x="23" y="4"/>
                      </a:cubicBezTo>
                      <a:cubicBezTo>
                        <a:pt x="23" y="4"/>
                        <a:pt x="24" y="4"/>
                        <a:pt x="24" y="4"/>
                      </a:cubicBezTo>
                      <a:cubicBezTo>
                        <a:pt x="23" y="4"/>
                        <a:pt x="21" y="5"/>
                        <a:pt x="20" y="6"/>
                      </a:cubicBezTo>
                      <a:cubicBezTo>
                        <a:pt x="21" y="5"/>
                        <a:pt x="22" y="4"/>
                        <a:pt x="24" y="3"/>
                      </a:cubicBezTo>
                      <a:cubicBezTo>
                        <a:pt x="26" y="3"/>
                        <a:pt x="29" y="2"/>
                        <a:pt x="30" y="1"/>
                      </a:cubicBezTo>
                      <a:cubicBezTo>
                        <a:pt x="28" y="2"/>
                        <a:pt x="26" y="3"/>
                        <a:pt x="24" y="4"/>
                      </a:cubicBezTo>
                      <a:cubicBezTo>
                        <a:pt x="23" y="4"/>
                        <a:pt x="22" y="5"/>
                        <a:pt x="21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0" y="6"/>
                        <a:pt x="20" y="6"/>
                        <a:pt x="19" y="6"/>
                      </a:cubicBezTo>
                      <a:cubicBezTo>
                        <a:pt x="20" y="6"/>
                        <a:pt x="21" y="6"/>
                        <a:pt x="21" y="5"/>
                      </a:cubicBezTo>
                      <a:cubicBezTo>
                        <a:pt x="22" y="5"/>
                        <a:pt x="21" y="5"/>
                        <a:pt x="20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20" y="6"/>
                        <a:pt x="21" y="5"/>
                        <a:pt x="22" y="5"/>
                      </a:cubicBezTo>
                      <a:cubicBezTo>
                        <a:pt x="23" y="4"/>
                        <a:pt x="22" y="5"/>
                        <a:pt x="21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8" y="8"/>
                        <a:pt x="17" y="8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4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10"/>
                        <a:pt x="16" y="9"/>
                        <a:pt x="16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1"/>
                        <a:pt x="15" y="11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3"/>
                        <a:pt x="12" y="13"/>
                        <a:pt x="12" y="13"/>
                      </a:cubicBezTo>
                      <a:cubicBezTo>
                        <a:pt x="11" y="14"/>
                        <a:pt x="10" y="15"/>
                        <a:pt x="9" y="16"/>
                      </a:cubicBezTo>
                      <a:cubicBezTo>
                        <a:pt x="8" y="18"/>
                        <a:pt x="7" y="19"/>
                        <a:pt x="7" y="20"/>
                      </a:cubicBezTo>
                      <a:cubicBezTo>
                        <a:pt x="5" y="21"/>
                        <a:pt x="5" y="22"/>
                        <a:pt x="5" y="22"/>
                      </a:cubicBezTo>
                      <a:cubicBezTo>
                        <a:pt x="5" y="21"/>
                        <a:pt x="6" y="21"/>
                        <a:pt x="7" y="20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9" y="17"/>
                        <a:pt x="10" y="15"/>
                        <a:pt x="12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9" y="15"/>
                        <a:pt x="8" y="17"/>
                        <a:pt x="7" y="18"/>
                      </a:cubicBezTo>
                      <a:cubicBezTo>
                        <a:pt x="5" y="21"/>
                        <a:pt x="4" y="23"/>
                        <a:pt x="3" y="24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1" y="28"/>
                        <a:pt x="0" y="29"/>
                        <a:pt x="0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2" y="26"/>
                        <a:pt x="2" y="26"/>
                      </a:cubicBezTo>
                      <a:cubicBezTo>
                        <a:pt x="2" y="27"/>
                        <a:pt x="1" y="28"/>
                        <a:pt x="1" y="29"/>
                      </a:cubicBezTo>
                      <a:cubicBezTo>
                        <a:pt x="1" y="28"/>
                        <a:pt x="2" y="28"/>
                        <a:pt x="2" y="27"/>
                      </a:cubicBezTo>
                      <a:cubicBezTo>
                        <a:pt x="2" y="27"/>
                        <a:pt x="3" y="25"/>
                        <a:pt x="4" y="24"/>
                      </a:cubicBezTo>
                      <a:cubicBezTo>
                        <a:pt x="4" y="23"/>
                        <a:pt x="4" y="23"/>
                        <a:pt x="4" y="24"/>
                      </a:cubicBezTo>
                      <a:cubicBezTo>
                        <a:pt x="4" y="24"/>
                        <a:pt x="4" y="25"/>
                        <a:pt x="3" y="25"/>
                      </a:cubicBezTo>
                      <a:cubicBezTo>
                        <a:pt x="3" y="26"/>
                        <a:pt x="3" y="27"/>
                        <a:pt x="2" y="27"/>
                      </a:cubicBezTo>
                      <a:cubicBezTo>
                        <a:pt x="3" y="27"/>
                        <a:pt x="3" y="26"/>
                        <a:pt x="3" y="26"/>
                      </a:cubicBezTo>
                      <a:cubicBezTo>
                        <a:pt x="4" y="25"/>
                        <a:pt x="5" y="24"/>
                        <a:pt x="6" y="23"/>
                      </a:cubicBezTo>
                      <a:cubicBezTo>
                        <a:pt x="7" y="23"/>
                        <a:pt x="7" y="22"/>
                        <a:pt x="8" y="22"/>
                      </a:cubicBezTo>
                      <a:cubicBezTo>
                        <a:pt x="9" y="21"/>
                        <a:pt x="10" y="20"/>
                        <a:pt x="10" y="20"/>
                      </a:cubicBezTo>
                      <a:cubicBezTo>
                        <a:pt x="9" y="20"/>
                        <a:pt x="9" y="21"/>
                        <a:pt x="8" y="21"/>
                      </a:cubicBezTo>
                      <a:cubicBezTo>
                        <a:pt x="8" y="22"/>
                        <a:pt x="7" y="22"/>
                        <a:pt x="7" y="23"/>
                      </a:cubicBezTo>
                      <a:cubicBezTo>
                        <a:pt x="6" y="23"/>
                        <a:pt x="5" y="24"/>
                        <a:pt x="5" y="25"/>
                      </a:cubicBezTo>
                      <a:cubicBezTo>
                        <a:pt x="4" y="26"/>
                        <a:pt x="3" y="26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" y="27"/>
                        <a:pt x="3" y="27"/>
                        <a:pt x="4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6" y="24"/>
                        <a:pt x="6" y="24"/>
                        <a:pt x="6" y="23"/>
                      </a:cubicBezTo>
                      <a:cubicBezTo>
                        <a:pt x="7" y="23"/>
                        <a:pt x="7" y="23"/>
                        <a:pt x="8" y="22"/>
                      </a:cubicBezTo>
                      <a:close/>
                      <a:moveTo>
                        <a:pt x="42" y="7"/>
                      </a:move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2" y="7"/>
                        <a:pt x="21" y="10"/>
                        <a:pt x="19" y="10"/>
                      </a:cubicBezTo>
                      <a:cubicBezTo>
                        <a:pt x="25" y="6"/>
                        <a:pt x="37" y="1"/>
                        <a:pt x="42" y="7"/>
                      </a:cubicBezTo>
                      <a:close/>
                      <a:moveTo>
                        <a:pt x="26" y="4"/>
                      </a:moveTo>
                      <a:cubicBezTo>
                        <a:pt x="26" y="4"/>
                        <a:pt x="25" y="4"/>
                        <a:pt x="24" y="5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2" y="6"/>
                        <a:pt x="21" y="7"/>
                        <a:pt x="22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5"/>
                        <a:pt x="25" y="4"/>
                        <a:pt x="26" y="4"/>
                      </a:cubicBezTo>
                      <a:close/>
                      <a:moveTo>
                        <a:pt x="20" y="7"/>
                      </a:moveTo>
                      <a:cubicBezTo>
                        <a:pt x="18" y="8"/>
                        <a:pt x="21" y="6"/>
                        <a:pt x="24" y="5"/>
                      </a:cubicBezTo>
                      <a:cubicBezTo>
                        <a:pt x="23" y="5"/>
                        <a:pt x="21" y="6"/>
                        <a:pt x="20" y="7"/>
                      </a:cubicBezTo>
                      <a:close/>
                      <a:moveTo>
                        <a:pt x="32" y="1"/>
                      </a:moveTo>
                      <a:cubicBezTo>
                        <a:pt x="32" y="1"/>
                        <a:pt x="30" y="2"/>
                        <a:pt x="28" y="3"/>
                      </a:cubicBezTo>
                      <a:cubicBezTo>
                        <a:pt x="29" y="3"/>
                        <a:pt x="30" y="2"/>
                        <a:pt x="32" y="1"/>
                      </a:cubicBezTo>
                      <a:close/>
                      <a:moveTo>
                        <a:pt x="29" y="2"/>
                      </a:move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2"/>
                        <a:pt x="30" y="2"/>
                        <a:pt x="30" y="2"/>
                      </a:cubicBezTo>
                      <a:cubicBezTo>
                        <a:pt x="31" y="1"/>
                        <a:pt x="33" y="1"/>
                        <a:pt x="34" y="1"/>
                      </a:cubicBezTo>
                      <a:cubicBezTo>
                        <a:pt x="34" y="1"/>
                        <a:pt x="32" y="1"/>
                        <a:pt x="29" y="2"/>
                      </a:cubicBezTo>
                      <a:close/>
                      <a:moveTo>
                        <a:pt x="36" y="0"/>
                      </a:moveTo>
                      <a:cubicBezTo>
                        <a:pt x="35" y="0"/>
                        <a:pt x="34" y="1"/>
                        <a:pt x="33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5" y="0"/>
                        <a:pt x="35" y="0"/>
                        <a:pt x="36" y="0"/>
                      </a:cubicBezTo>
                      <a:close/>
                      <a:moveTo>
                        <a:pt x="28" y="2"/>
                      </a:move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31" y="1"/>
                        <a:pt x="35" y="0"/>
                      </a:cubicBezTo>
                      <a:cubicBezTo>
                        <a:pt x="36" y="0"/>
                        <a:pt x="33" y="1"/>
                        <a:pt x="30" y="2"/>
                      </a:cubicBezTo>
                      <a:cubicBezTo>
                        <a:pt x="29" y="2"/>
                        <a:pt x="28" y="2"/>
                        <a:pt x="27" y="3"/>
                      </a:cubicBezTo>
                      <a:lnTo>
                        <a:pt x="28" y="2"/>
                      </a:lnTo>
                      <a:close/>
                      <a:moveTo>
                        <a:pt x="23" y="5"/>
                      </a:moveTo>
                      <a:cubicBezTo>
                        <a:pt x="21" y="5"/>
                        <a:pt x="20" y="6"/>
                        <a:pt x="21" y="6"/>
                      </a:cubicBezTo>
                      <a:cubicBezTo>
                        <a:pt x="23" y="5"/>
                        <a:pt x="25" y="4"/>
                        <a:pt x="27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5" y="4"/>
                        <a:pt x="24" y="4"/>
                        <a:pt x="25" y="4"/>
                      </a:cubicBezTo>
                      <a:cubicBezTo>
                        <a:pt x="23" y="5"/>
                        <a:pt x="22" y="5"/>
                        <a:pt x="22" y="6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0" y="6"/>
                        <a:pt x="21" y="6"/>
                        <a:pt x="22" y="5"/>
                      </a:cubicBezTo>
                      <a:cubicBezTo>
                        <a:pt x="23" y="5"/>
                        <a:pt x="24" y="4"/>
                        <a:pt x="25" y="4"/>
                      </a:cubicBezTo>
                      <a:cubicBezTo>
                        <a:pt x="25" y="3"/>
                        <a:pt x="24" y="4"/>
                        <a:pt x="23" y="5"/>
                      </a:cubicBezTo>
                      <a:close/>
                      <a:moveTo>
                        <a:pt x="18" y="7"/>
                      </a:moveTo>
                      <a:cubicBezTo>
                        <a:pt x="20" y="6"/>
                        <a:pt x="20" y="6"/>
                        <a:pt x="19" y="7"/>
                      </a:cubicBezTo>
                      <a:cubicBezTo>
                        <a:pt x="19" y="7"/>
                        <a:pt x="17" y="8"/>
                        <a:pt x="18" y="7"/>
                      </a:cubicBezTo>
                      <a:close/>
                      <a:moveTo>
                        <a:pt x="18" y="8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8" y="8"/>
                      </a:cubicBezTo>
                      <a:cubicBezTo>
                        <a:pt x="16" y="9"/>
                        <a:pt x="17" y="9"/>
                        <a:pt x="18" y="8"/>
                      </a:cubicBezTo>
                      <a:close/>
                      <a:moveTo>
                        <a:pt x="18" y="9"/>
                      </a:moveTo>
                      <a:cubicBezTo>
                        <a:pt x="20" y="7"/>
                        <a:pt x="23" y="5"/>
                        <a:pt x="21" y="6"/>
                      </a:cubicBezTo>
                      <a:cubicBezTo>
                        <a:pt x="19" y="7"/>
                        <a:pt x="16" y="10"/>
                        <a:pt x="18" y="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4" y="17"/>
                        <a:pt x="15" y="16"/>
                      </a:cubicBezTo>
                      <a:cubicBezTo>
                        <a:pt x="18" y="15"/>
                        <a:pt x="21" y="14"/>
                        <a:pt x="20" y="14"/>
                      </a:cubicBezTo>
                      <a:cubicBezTo>
                        <a:pt x="20" y="14"/>
                        <a:pt x="21" y="14"/>
                        <a:pt x="21" y="14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4"/>
                      </a:cubicBezTo>
                      <a:cubicBezTo>
                        <a:pt x="20" y="14"/>
                        <a:pt x="18" y="15"/>
                        <a:pt x="17" y="15"/>
                      </a:cubicBezTo>
                      <a:cubicBezTo>
                        <a:pt x="16" y="16"/>
                        <a:pt x="15" y="17"/>
                        <a:pt x="14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lose/>
                      <a:moveTo>
                        <a:pt x="10" y="20"/>
                      </a:moveTo>
                      <a:cubicBezTo>
                        <a:pt x="11" y="20"/>
                        <a:pt x="12" y="19"/>
                        <a:pt x="12" y="19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5" y="17"/>
                        <a:pt x="16" y="16"/>
                        <a:pt x="16" y="16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9" y="15"/>
                        <a:pt x="19" y="15"/>
                        <a:pt x="21" y="14"/>
                      </a:cubicBezTo>
                      <a:cubicBezTo>
                        <a:pt x="19" y="15"/>
                        <a:pt x="17" y="16"/>
                        <a:pt x="15" y="17"/>
                      </a:cubicBezTo>
                      <a:cubicBezTo>
                        <a:pt x="13" y="18"/>
                        <a:pt x="12" y="19"/>
                        <a:pt x="10" y="20"/>
                      </a:cubicBezTo>
                      <a:cubicBezTo>
                        <a:pt x="9" y="21"/>
                        <a:pt x="9" y="21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278"/>
                <p:cNvSpPr>
                  <a:spLocks noEditPoints="1"/>
                </p:cNvSpPr>
                <p:nvPr/>
              </p:nvSpPr>
              <p:spPr bwMode="auto">
                <a:xfrm>
                  <a:off x="5572125" y="2916238"/>
                  <a:ext cx="79375" cy="136525"/>
                </a:xfrm>
                <a:custGeom>
                  <a:avLst/>
                  <a:gdLst>
                    <a:gd name="T0" fmla="*/ 16 w 17"/>
                    <a:gd name="T1" fmla="*/ 1 h 29"/>
                    <a:gd name="T2" fmla="*/ 16 w 17"/>
                    <a:gd name="T3" fmla="*/ 1 h 29"/>
                    <a:gd name="T4" fmla="*/ 16 w 17"/>
                    <a:gd name="T5" fmla="*/ 1 h 29"/>
                    <a:gd name="T6" fmla="*/ 17 w 17"/>
                    <a:gd name="T7" fmla="*/ 0 h 29"/>
                    <a:gd name="T8" fmla="*/ 14 w 17"/>
                    <a:gd name="T9" fmla="*/ 1 h 29"/>
                    <a:gd name="T10" fmla="*/ 16 w 17"/>
                    <a:gd name="T11" fmla="*/ 1 h 29"/>
                    <a:gd name="T12" fmla="*/ 17 w 17"/>
                    <a:gd name="T13" fmla="*/ 0 h 29"/>
                    <a:gd name="T14" fmla="*/ 17 w 17"/>
                    <a:gd name="T15" fmla="*/ 0 h 29"/>
                    <a:gd name="T16" fmla="*/ 17 w 17"/>
                    <a:gd name="T17" fmla="*/ 0 h 29"/>
                    <a:gd name="T18" fmla="*/ 15 w 17"/>
                    <a:gd name="T19" fmla="*/ 1 h 29"/>
                    <a:gd name="T20" fmla="*/ 12 w 17"/>
                    <a:gd name="T21" fmla="*/ 2 h 29"/>
                    <a:gd name="T22" fmla="*/ 11 w 17"/>
                    <a:gd name="T23" fmla="*/ 2 h 29"/>
                    <a:gd name="T24" fmla="*/ 7 w 17"/>
                    <a:gd name="T25" fmla="*/ 3 h 29"/>
                    <a:gd name="T26" fmla="*/ 6 w 17"/>
                    <a:gd name="T27" fmla="*/ 4 h 29"/>
                    <a:gd name="T28" fmla="*/ 5 w 17"/>
                    <a:gd name="T29" fmla="*/ 4 h 29"/>
                    <a:gd name="T30" fmla="*/ 7 w 17"/>
                    <a:gd name="T31" fmla="*/ 3 h 29"/>
                    <a:gd name="T32" fmla="*/ 8 w 17"/>
                    <a:gd name="T33" fmla="*/ 3 h 29"/>
                    <a:gd name="T34" fmla="*/ 8 w 17"/>
                    <a:gd name="T35" fmla="*/ 3 h 29"/>
                    <a:gd name="T36" fmla="*/ 7 w 17"/>
                    <a:gd name="T37" fmla="*/ 3 h 29"/>
                    <a:gd name="T38" fmla="*/ 4 w 17"/>
                    <a:gd name="T39" fmla="*/ 5 h 29"/>
                    <a:gd name="T40" fmla="*/ 5 w 17"/>
                    <a:gd name="T41" fmla="*/ 4 h 29"/>
                    <a:gd name="T42" fmla="*/ 4 w 17"/>
                    <a:gd name="T43" fmla="*/ 6 h 29"/>
                    <a:gd name="T44" fmla="*/ 3 w 17"/>
                    <a:gd name="T45" fmla="*/ 7 h 29"/>
                    <a:gd name="T46" fmla="*/ 0 w 17"/>
                    <a:gd name="T47" fmla="*/ 25 h 29"/>
                    <a:gd name="T48" fmla="*/ 0 w 17"/>
                    <a:gd name="T49" fmla="*/ 26 h 29"/>
                    <a:gd name="T50" fmla="*/ 0 w 17"/>
                    <a:gd name="T51" fmla="*/ 20 h 29"/>
                    <a:gd name="T52" fmla="*/ 1 w 17"/>
                    <a:gd name="T53" fmla="*/ 20 h 29"/>
                    <a:gd name="T54" fmla="*/ 1 w 17"/>
                    <a:gd name="T55" fmla="*/ 21 h 29"/>
                    <a:gd name="T56" fmla="*/ 1 w 17"/>
                    <a:gd name="T57" fmla="*/ 29 h 29"/>
                    <a:gd name="T58" fmla="*/ 1 w 17"/>
                    <a:gd name="T59" fmla="*/ 27 h 29"/>
                    <a:gd name="T60" fmla="*/ 2 w 17"/>
                    <a:gd name="T61" fmla="*/ 27 h 29"/>
                    <a:gd name="T62" fmla="*/ 2 w 17"/>
                    <a:gd name="T63" fmla="*/ 26 h 29"/>
                    <a:gd name="T64" fmla="*/ 5 w 17"/>
                    <a:gd name="T65" fmla="*/ 19 h 29"/>
                    <a:gd name="T66" fmla="*/ 6 w 17"/>
                    <a:gd name="T67" fmla="*/ 17 h 29"/>
                    <a:gd name="T68" fmla="*/ 6 w 17"/>
                    <a:gd name="T69" fmla="*/ 17 h 29"/>
                    <a:gd name="T70" fmla="*/ 7 w 17"/>
                    <a:gd name="T71" fmla="*/ 17 h 29"/>
                    <a:gd name="T72" fmla="*/ 10 w 17"/>
                    <a:gd name="T73" fmla="*/ 13 h 29"/>
                    <a:gd name="T74" fmla="*/ 6 w 17"/>
                    <a:gd name="T75" fmla="*/ 18 h 29"/>
                    <a:gd name="T76" fmla="*/ 5 w 17"/>
                    <a:gd name="T77" fmla="*/ 20 h 29"/>
                    <a:gd name="T78" fmla="*/ 5 w 17"/>
                    <a:gd name="T79" fmla="*/ 20 h 29"/>
                    <a:gd name="T80" fmla="*/ 7 w 17"/>
                    <a:gd name="T81" fmla="*/ 17 h 29"/>
                    <a:gd name="T82" fmla="*/ 13 w 17"/>
                    <a:gd name="T83" fmla="*/ 10 h 29"/>
                    <a:gd name="T84" fmla="*/ 12 w 17"/>
                    <a:gd name="T85" fmla="*/ 11 h 29"/>
                    <a:gd name="T86" fmla="*/ 13 w 17"/>
                    <a:gd name="T87" fmla="*/ 10 h 29"/>
                    <a:gd name="T88" fmla="*/ 12 w 17"/>
                    <a:gd name="T89" fmla="*/ 10 h 29"/>
                    <a:gd name="T90" fmla="*/ 13 w 17"/>
                    <a:gd name="T91" fmla="*/ 9 h 29"/>
                    <a:gd name="T92" fmla="*/ 13 w 17"/>
                    <a:gd name="T93" fmla="*/ 10 h 29"/>
                    <a:gd name="T94" fmla="*/ 16 w 17"/>
                    <a:gd name="T95" fmla="*/ 1 h 29"/>
                    <a:gd name="T96" fmla="*/ 1 w 17"/>
                    <a:gd name="T97" fmla="*/ 15 h 29"/>
                    <a:gd name="T98" fmla="*/ 2 w 17"/>
                    <a:gd name="T99" fmla="*/ 16 h 29"/>
                    <a:gd name="T100" fmla="*/ 2 w 17"/>
                    <a:gd name="T101" fmla="*/ 13 h 29"/>
                    <a:gd name="T102" fmla="*/ 2 w 17"/>
                    <a:gd name="T103" fmla="*/ 13 h 29"/>
                    <a:gd name="T104" fmla="*/ 2 w 17"/>
                    <a:gd name="T105" fmla="*/ 12 h 29"/>
                    <a:gd name="T106" fmla="*/ 9 w 17"/>
                    <a:gd name="T107" fmla="*/ 3 h 29"/>
                    <a:gd name="T108" fmla="*/ 6 w 17"/>
                    <a:gd name="T109" fmla="*/ 5 h 29"/>
                    <a:gd name="T110" fmla="*/ 5 w 17"/>
                    <a:gd name="T111" fmla="*/ 5 h 29"/>
                    <a:gd name="T112" fmla="*/ 5 w 17"/>
                    <a:gd name="T113" fmla="*/ 5 h 29"/>
                    <a:gd name="T114" fmla="*/ 5 w 17"/>
                    <a:gd name="T115" fmla="*/ 5 h 29"/>
                    <a:gd name="T116" fmla="*/ 6 w 17"/>
                    <a:gd name="T117" fmla="*/ 5 h 29"/>
                    <a:gd name="T118" fmla="*/ 4 w 17"/>
                    <a:gd name="T119" fmla="*/ 6 h 29"/>
                    <a:gd name="T120" fmla="*/ 4 w 17"/>
                    <a:gd name="T121" fmla="*/ 16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7" h="29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1"/>
                        <a:pt x="16" y="1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3" y="1"/>
                        <a:pt x="12" y="2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8" y="3"/>
                        <a:pt x="10" y="2"/>
                        <a:pt x="11" y="2"/>
                      </a:cubicBezTo>
                      <a:cubicBezTo>
                        <a:pt x="12" y="2"/>
                        <a:pt x="13" y="1"/>
                        <a:pt x="15" y="1"/>
                      </a:cubicBezTo>
                      <a:cubicBezTo>
                        <a:pt x="13" y="1"/>
                        <a:pt x="12" y="2"/>
                        <a:pt x="11" y="2"/>
                      </a:cubicBezTo>
                      <a:cubicBezTo>
                        <a:pt x="9" y="3"/>
                        <a:pt x="8" y="3"/>
                        <a:pt x="7" y="3"/>
                      </a:cubicBezTo>
                      <a:cubicBezTo>
                        <a:pt x="9" y="3"/>
                        <a:pt x="7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4"/>
                        <a:pt x="5" y="4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5" y="5"/>
                        <a:pt x="5" y="4"/>
                      </a:cubicBezTo>
                      <a:cubicBezTo>
                        <a:pt x="5" y="5"/>
                        <a:pt x="4" y="5"/>
                        <a:pt x="4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11"/>
                        <a:pt x="1" y="15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0" y="23"/>
                        <a:pt x="0" y="25"/>
                      </a:cubicBezTo>
                      <a:cubicBezTo>
                        <a:pt x="0" y="25"/>
                        <a:pt x="0" y="23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5"/>
                        <a:pt x="0" y="26"/>
                        <a:pt x="0" y="26"/>
                      </a:cubicBezTo>
                      <a:cubicBezTo>
                        <a:pt x="1" y="27"/>
                        <a:pt x="0" y="24"/>
                        <a:pt x="1" y="27"/>
                      </a:cubicBezTo>
                      <a:cubicBezTo>
                        <a:pt x="1" y="26"/>
                        <a:pt x="1" y="25"/>
                        <a:pt x="0" y="23"/>
                      </a:cubicBezTo>
                      <a:cubicBezTo>
                        <a:pt x="0" y="22"/>
                        <a:pt x="0" y="21"/>
                        <a:pt x="0" y="20"/>
                      </a:cubicBezTo>
                      <a:cubicBezTo>
                        <a:pt x="0" y="19"/>
                        <a:pt x="0" y="21"/>
                        <a:pt x="1" y="20"/>
                      </a:cubicBezTo>
                      <a:cubicBezTo>
                        <a:pt x="1" y="19"/>
                        <a:pt x="0" y="18"/>
                        <a:pt x="1" y="17"/>
                      </a:cubicBezTo>
                      <a:cubicBezTo>
                        <a:pt x="1" y="18"/>
                        <a:pt x="1" y="19"/>
                        <a:pt x="1" y="20"/>
                      </a:cubicBezTo>
                      <a:cubicBezTo>
                        <a:pt x="1" y="20"/>
                        <a:pt x="1" y="20"/>
                        <a:pt x="1" y="21"/>
                      </a:cubicBezTo>
                      <a:cubicBezTo>
                        <a:pt x="1" y="21"/>
                        <a:pt x="1" y="22"/>
                        <a:pt x="1" y="25"/>
                      </a:cubicBezTo>
                      <a:cubicBezTo>
                        <a:pt x="1" y="22"/>
                        <a:pt x="1" y="21"/>
                        <a:pt x="1" y="21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1" y="25"/>
                        <a:pt x="1" y="26"/>
                      </a:cubicBezTo>
                      <a:cubicBezTo>
                        <a:pt x="1" y="27"/>
                        <a:pt x="1" y="28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1" y="28"/>
                        <a:pt x="1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8"/>
                        <a:pt x="2" y="27"/>
                        <a:pt x="2" y="27"/>
                      </a:cubicBezTo>
                      <a:cubicBezTo>
                        <a:pt x="3" y="26"/>
                        <a:pt x="3" y="25"/>
                        <a:pt x="4" y="23"/>
                      </a:cubicBezTo>
                      <a:cubicBezTo>
                        <a:pt x="4" y="22"/>
                        <a:pt x="4" y="23"/>
                        <a:pt x="3" y="24"/>
                      </a:cubicBezTo>
                      <a:cubicBezTo>
                        <a:pt x="3" y="25"/>
                        <a:pt x="2" y="26"/>
                        <a:pt x="2" y="26"/>
                      </a:cubicBezTo>
                      <a:cubicBezTo>
                        <a:pt x="3" y="24"/>
                        <a:pt x="4" y="23"/>
                        <a:pt x="4" y="22"/>
                      </a:cubicBezTo>
                      <a:cubicBezTo>
                        <a:pt x="4" y="21"/>
                        <a:pt x="5" y="21"/>
                        <a:pt x="5" y="20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6" y="19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8" y="15"/>
                        <a:pt x="7" y="16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8" y="15"/>
                        <a:pt x="9" y="14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9" y="14"/>
                        <a:pt x="9" y="14"/>
                        <a:pt x="8" y="16"/>
                      </a:cubicBezTo>
                      <a:cubicBezTo>
                        <a:pt x="7" y="16"/>
                        <a:pt x="7" y="17"/>
                        <a:pt x="7" y="17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5" y="21"/>
                        <a:pt x="4" y="21"/>
                      </a:cubicBezTo>
                      <a:cubicBezTo>
                        <a:pt x="5" y="21"/>
                        <a:pt x="5" y="21"/>
                        <a:pt x="5" y="20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8" y="15"/>
                        <a:pt x="9" y="14"/>
                        <a:pt x="10" y="12"/>
                      </a:cubicBezTo>
                      <a:cubicBezTo>
                        <a:pt x="11" y="11"/>
                        <a:pt x="12" y="11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1" y="11"/>
                        <a:pt x="11" y="12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2" y="11"/>
                        <a:pt x="12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7"/>
                        <a:pt x="14" y="8"/>
                        <a:pt x="14" y="7"/>
                      </a:cubicBezTo>
                      <a:cubicBezTo>
                        <a:pt x="13" y="8"/>
                        <a:pt x="13" y="9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8"/>
                        <a:pt x="14" y="6"/>
                        <a:pt x="15" y="5"/>
                      </a:cubicBezTo>
                      <a:cubicBezTo>
                        <a:pt x="15" y="4"/>
                        <a:pt x="16" y="2"/>
                        <a:pt x="17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lose/>
                      <a:moveTo>
                        <a:pt x="1" y="15"/>
                      </a:moveTo>
                      <a:cubicBezTo>
                        <a:pt x="1" y="16"/>
                        <a:pt x="1" y="17"/>
                        <a:pt x="1" y="19"/>
                      </a:cubicBezTo>
                      <a:cubicBezTo>
                        <a:pt x="1" y="20"/>
                        <a:pt x="1" y="18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lose/>
                      <a:moveTo>
                        <a:pt x="2" y="14"/>
                      </a:moveTo>
                      <a:cubicBezTo>
                        <a:pt x="2" y="14"/>
                        <a:pt x="2" y="15"/>
                        <a:pt x="2" y="16"/>
                      </a:cubicBezTo>
                      <a:cubicBezTo>
                        <a:pt x="1" y="17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2" y="14"/>
                      </a:cubicBezTo>
                      <a:cubicBezTo>
                        <a:pt x="2" y="13"/>
                        <a:pt x="2" y="12"/>
                        <a:pt x="2" y="13"/>
                      </a:cubicBezTo>
                      <a:cubicBezTo>
                        <a:pt x="2" y="13"/>
                        <a:pt x="2" y="13"/>
                        <a:pt x="2" y="14"/>
                      </a:cubicBezTo>
                      <a:close/>
                      <a:moveTo>
                        <a:pt x="2" y="12"/>
                      </a:move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2"/>
                        <a:pt x="2" y="12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2"/>
                      </a:cubicBezTo>
                      <a:close/>
                      <a:moveTo>
                        <a:pt x="5" y="5"/>
                      </a:moveTo>
                      <a:cubicBezTo>
                        <a:pt x="5" y="4"/>
                        <a:pt x="6" y="4"/>
                        <a:pt x="5" y="4"/>
                      </a:cubicBezTo>
                      <a:cubicBezTo>
                        <a:pt x="5" y="4"/>
                        <a:pt x="7" y="4"/>
                        <a:pt x="9" y="3"/>
                      </a:cubicBezTo>
                      <a:cubicBezTo>
                        <a:pt x="9" y="3"/>
                        <a:pt x="7" y="4"/>
                        <a:pt x="6" y="4"/>
                      </a:cubicBezTo>
                      <a:cubicBezTo>
                        <a:pt x="4" y="5"/>
                        <a:pt x="6" y="4"/>
                        <a:pt x="5" y="5"/>
                      </a:cubicBezTo>
                      <a:close/>
                      <a:moveTo>
                        <a:pt x="6" y="5"/>
                      </a:move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5"/>
                        <a:pt x="6" y="5"/>
                        <a:pt x="5" y="5"/>
                      </a:cubicBezTo>
                      <a:lnTo>
                        <a:pt x="6" y="5"/>
                      </a:lnTo>
                      <a:close/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7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5" y="5"/>
                        <a:pt x="5" y="5"/>
                      </a:cubicBezTo>
                      <a:close/>
                      <a:moveTo>
                        <a:pt x="4" y="6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5" y="5"/>
                      </a:cubicBezTo>
                      <a:cubicBezTo>
                        <a:pt x="5" y="5"/>
                        <a:pt x="4" y="5"/>
                        <a:pt x="4" y="6"/>
                      </a:cubicBezTo>
                      <a:close/>
                      <a:moveTo>
                        <a:pt x="11" y="6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9"/>
                        <a:pt x="5" y="16"/>
                        <a:pt x="4" y="16"/>
                      </a:cubicBezTo>
                      <a:cubicBezTo>
                        <a:pt x="4" y="12"/>
                        <a:pt x="7" y="5"/>
                        <a:pt x="12" y="5"/>
                      </a:cubicBezTo>
                      <a:lnTo>
                        <a:pt x="1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279"/>
                <p:cNvSpPr>
                  <a:spLocks noEditPoints="1"/>
                </p:cNvSpPr>
                <p:nvPr/>
              </p:nvSpPr>
              <p:spPr bwMode="auto">
                <a:xfrm>
                  <a:off x="5540375" y="2790825"/>
                  <a:ext cx="152400" cy="107950"/>
                </a:xfrm>
                <a:custGeom>
                  <a:avLst/>
                  <a:gdLst>
                    <a:gd name="T0" fmla="*/ 16 w 33"/>
                    <a:gd name="T1" fmla="*/ 14 h 23"/>
                    <a:gd name="T2" fmla="*/ 19 w 33"/>
                    <a:gd name="T3" fmla="*/ 14 h 23"/>
                    <a:gd name="T4" fmla="*/ 21 w 33"/>
                    <a:gd name="T5" fmla="*/ 13 h 23"/>
                    <a:gd name="T6" fmla="*/ 23 w 33"/>
                    <a:gd name="T7" fmla="*/ 12 h 23"/>
                    <a:gd name="T8" fmla="*/ 27 w 33"/>
                    <a:gd name="T9" fmla="*/ 7 h 23"/>
                    <a:gd name="T10" fmla="*/ 30 w 33"/>
                    <a:gd name="T11" fmla="*/ 4 h 23"/>
                    <a:gd name="T12" fmla="*/ 27 w 33"/>
                    <a:gd name="T13" fmla="*/ 8 h 23"/>
                    <a:gd name="T14" fmla="*/ 29 w 33"/>
                    <a:gd name="T15" fmla="*/ 5 h 23"/>
                    <a:gd name="T16" fmla="*/ 30 w 33"/>
                    <a:gd name="T17" fmla="*/ 2 h 23"/>
                    <a:gd name="T18" fmla="*/ 32 w 33"/>
                    <a:gd name="T19" fmla="*/ 2 h 23"/>
                    <a:gd name="T20" fmla="*/ 26 w 33"/>
                    <a:gd name="T21" fmla="*/ 1 h 23"/>
                    <a:gd name="T22" fmla="*/ 25 w 33"/>
                    <a:gd name="T23" fmla="*/ 0 h 23"/>
                    <a:gd name="T24" fmla="*/ 24 w 33"/>
                    <a:gd name="T25" fmla="*/ 0 h 23"/>
                    <a:gd name="T26" fmla="*/ 26 w 33"/>
                    <a:gd name="T27" fmla="*/ 0 h 23"/>
                    <a:gd name="T28" fmla="*/ 25 w 33"/>
                    <a:gd name="T29" fmla="*/ 0 h 23"/>
                    <a:gd name="T30" fmla="*/ 29 w 33"/>
                    <a:gd name="T31" fmla="*/ 0 h 23"/>
                    <a:gd name="T32" fmla="*/ 31 w 33"/>
                    <a:gd name="T33" fmla="*/ 1 h 23"/>
                    <a:gd name="T34" fmla="*/ 33 w 33"/>
                    <a:gd name="T35" fmla="*/ 1 h 23"/>
                    <a:gd name="T36" fmla="*/ 32 w 33"/>
                    <a:gd name="T37" fmla="*/ 0 h 23"/>
                    <a:gd name="T38" fmla="*/ 28 w 33"/>
                    <a:gd name="T39" fmla="*/ 0 h 23"/>
                    <a:gd name="T40" fmla="*/ 23 w 33"/>
                    <a:gd name="T41" fmla="*/ 0 h 23"/>
                    <a:gd name="T42" fmla="*/ 22 w 33"/>
                    <a:gd name="T43" fmla="*/ 0 h 23"/>
                    <a:gd name="T44" fmla="*/ 18 w 33"/>
                    <a:gd name="T45" fmla="*/ 1 h 23"/>
                    <a:gd name="T46" fmla="*/ 24 w 33"/>
                    <a:gd name="T47" fmla="*/ 1 h 23"/>
                    <a:gd name="T48" fmla="*/ 17 w 33"/>
                    <a:gd name="T49" fmla="*/ 2 h 23"/>
                    <a:gd name="T50" fmla="*/ 17 w 33"/>
                    <a:gd name="T51" fmla="*/ 2 h 23"/>
                    <a:gd name="T52" fmla="*/ 18 w 33"/>
                    <a:gd name="T53" fmla="*/ 2 h 23"/>
                    <a:gd name="T54" fmla="*/ 18 w 33"/>
                    <a:gd name="T55" fmla="*/ 2 h 23"/>
                    <a:gd name="T56" fmla="*/ 17 w 33"/>
                    <a:gd name="T57" fmla="*/ 2 h 23"/>
                    <a:gd name="T58" fmla="*/ 18 w 33"/>
                    <a:gd name="T59" fmla="*/ 2 h 23"/>
                    <a:gd name="T60" fmla="*/ 18 w 33"/>
                    <a:gd name="T61" fmla="*/ 2 h 23"/>
                    <a:gd name="T62" fmla="*/ 21 w 33"/>
                    <a:gd name="T63" fmla="*/ 1 h 23"/>
                    <a:gd name="T64" fmla="*/ 22 w 33"/>
                    <a:gd name="T65" fmla="*/ 1 h 23"/>
                    <a:gd name="T66" fmla="*/ 20 w 33"/>
                    <a:gd name="T67" fmla="*/ 2 h 23"/>
                    <a:gd name="T68" fmla="*/ 17 w 33"/>
                    <a:gd name="T69" fmla="*/ 2 h 23"/>
                    <a:gd name="T70" fmla="*/ 17 w 33"/>
                    <a:gd name="T71" fmla="*/ 3 h 23"/>
                    <a:gd name="T72" fmla="*/ 18 w 33"/>
                    <a:gd name="T73" fmla="*/ 2 h 23"/>
                    <a:gd name="T74" fmla="*/ 20 w 33"/>
                    <a:gd name="T75" fmla="*/ 2 h 23"/>
                    <a:gd name="T76" fmla="*/ 18 w 33"/>
                    <a:gd name="T77" fmla="*/ 3 h 23"/>
                    <a:gd name="T78" fmla="*/ 12 w 33"/>
                    <a:gd name="T79" fmla="*/ 5 h 23"/>
                    <a:gd name="T80" fmla="*/ 10 w 33"/>
                    <a:gd name="T81" fmla="*/ 7 h 23"/>
                    <a:gd name="T82" fmla="*/ 5 w 33"/>
                    <a:gd name="T83" fmla="*/ 14 h 23"/>
                    <a:gd name="T84" fmla="*/ 0 w 33"/>
                    <a:gd name="T85" fmla="*/ 23 h 23"/>
                    <a:gd name="T86" fmla="*/ 0 w 33"/>
                    <a:gd name="T87" fmla="*/ 23 h 23"/>
                    <a:gd name="T88" fmla="*/ 10 w 33"/>
                    <a:gd name="T89" fmla="*/ 17 h 23"/>
                    <a:gd name="T90" fmla="*/ 28 w 33"/>
                    <a:gd name="T91" fmla="*/ 0 h 23"/>
                    <a:gd name="T92" fmla="*/ 20 w 33"/>
                    <a:gd name="T93" fmla="*/ 1 h 23"/>
                    <a:gd name="T94" fmla="*/ 23 w 33"/>
                    <a:gd name="T95" fmla="*/ 2 h 23"/>
                    <a:gd name="T96" fmla="*/ 22 w 33"/>
                    <a:gd name="T97" fmla="*/ 2 h 23"/>
                    <a:gd name="T98" fmla="*/ 22 w 33"/>
                    <a:gd name="T99" fmla="*/ 2 h 23"/>
                    <a:gd name="T100" fmla="*/ 27 w 33"/>
                    <a:gd name="T101" fmla="*/ 2 h 23"/>
                    <a:gd name="T102" fmla="*/ 28 w 33"/>
                    <a:gd name="T103" fmla="*/ 2 h 23"/>
                    <a:gd name="T104" fmla="*/ 21 w 33"/>
                    <a:gd name="T105" fmla="*/ 1 h 23"/>
                    <a:gd name="T106" fmla="*/ 20 w 33"/>
                    <a:gd name="T107" fmla="*/ 2 h 23"/>
                    <a:gd name="T108" fmla="*/ 14 w 33"/>
                    <a:gd name="T109" fmla="*/ 5 h 23"/>
                    <a:gd name="T110" fmla="*/ 10 w 33"/>
                    <a:gd name="T111" fmla="*/ 8 h 23"/>
                    <a:gd name="T112" fmla="*/ 10 w 33"/>
                    <a:gd name="T113" fmla="*/ 8 h 23"/>
                    <a:gd name="T114" fmla="*/ 9 w 33"/>
                    <a:gd name="T115" fmla="*/ 10 h 23"/>
                    <a:gd name="T116" fmla="*/ 9 w 33"/>
                    <a:gd name="T117" fmla="*/ 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" h="23">
                      <a:moveTo>
                        <a:pt x="11" y="16"/>
                      </a:moveTo>
                      <a:cubicBezTo>
                        <a:pt x="10" y="17"/>
                        <a:pt x="8" y="18"/>
                        <a:pt x="7" y="18"/>
                      </a:cubicBezTo>
                      <a:cubicBezTo>
                        <a:pt x="6" y="19"/>
                        <a:pt x="5" y="20"/>
                        <a:pt x="4" y="20"/>
                      </a:cubicBezTo>
                      <a:cubicBezTo>
                        <a:pt x="5" y="20"/>
                        <a:pt x="7" y="18"/>
                        <a:pt x="9" y="17"/>
                      </a:cubicBezTo>
                      <a:cubicBezTo>
                        <a:pt x="11" y="16"/>
                        <a:pt x="14" y="15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8" y="14"/>
                      </a:cubicBezTo>
                      <a:cubicBezTo>
                        <a:pt x="18" y="14"/>
                        <a:pt x="19" y="14"/>
                        <a:pt x="19" y="14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20" y="13"/>
                        <a:pt x="19" y="14"/>
                      </a:cubicBezTo>
                      <a:cubicBezTo>
                        <a:pt x="18" y="14"/>
                        <a:pt x="18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3"/>
                        <a:pt x="18" y="14"/>
                      </a:cubicBezTo>
                      <a:cubicBezTo>
                        <a:pt x="18" y="14"/>
                        <a:pt x="19" y="14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3" y="12"/>
                        <a:pt x="22" y="12"/>
                        <a:pt x="23" y="12"/>
                      </a:cubicBezTo>
                      <a:cubicBezTo>
                        <a:pt x="22" y="12"/>
                        <a:pt x="22" y="13"/>
                        <a:pt x="21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2"/>
                        <a:pt x="24" y="11"/>
                        <a:pt x="25" y="11"/>
                      </a:cubicBezTo>
                      <a:cubicBezTo>
                        <a:pt x="25" y="10"/>
                        <a:pt x="26" y="9"/>
                        <a:pt x="26" y="9"/>
                      </a:cubicBezTo>
                      <a:cubicBezTo>
                        <a:pt x="27" y="8"/>
                        <a:pt x="27" y="8"/>
                        <a:pt x="27" y="7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8" y="6"/>
                        <a:pt x="31" y="4"/>
                        <a:pt x="30" y="4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7" y="7"/>
                        <a:pt x="27" y="8"/>
                        <a:pt x="27" y="8"/>
                      </a:cubicBezTo>
                      <a:cubicBezTo>
                        <a:pt x="26" y="9"/>
                        <a:pt x="26" y="10"/>
                        <a:pt x="25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6" y="9"/>
                        <a:pt x="27" y="8"/>
                        <a:pt x="27" y="7"/>
                      </a:cubicBezTo>
                      <a:cubicBezTo>
                        <a:pt x="28" y="7"/>
                        <a:pt x="28" y="7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5"/>
                        <a:pt x="30" y="4"/>
                        <a:pt x="31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0" y="2"/>
                        <a:pt x="30" y="2"/>
                        <a:pt x="29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1" y="2"/>
                        <a:pt x="31" y="2"/>
                      </a:cubicBezTo>
                      <a:cubicBezTo>
                        <a:pt x="30" y="1"/>
                        <a:pt x="31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1" y="1"/>
                      </a:cubicBezTo>
                      <a:cubicBezTo>
                        <a:pt x="30" y="1"/>
                        <a:pt x="27" y="1"/>
                        <a:pt x="25" y="1"/>
                      </a:cubicBezTo>
                      <a:cubicBezTo>
                        <a:pt x="26" y="1"/>
                        <a:pt x="27" y="1"/>
                        <a:pt x="28" y="1"/>
                      </a:cubicBezTo>
                      <a:cubicBezTo>
                        <a:pt x="28" y="1"/>
                        <a:pt x="29" y="1"/>
                        <a:pt x="30" y="1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7" y="1"/>
                        <a:pt x="27" y="1"/>
                        <a:pt x="26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5" y="1"/>
                        <a:pt x="26" y="1"/>
                      </a:cubicBezTo>
                      <a:cubicBezTo>
                        <a:pt x="25" y="1"/>
                        <a:pt x="24" y="1"/>
                        <a:pt x="23" y="1"/>
                      </a:cubicBezTo>
                      <a:cubicBezTo>
                        <a:pt x="24" y="1"/>
                        <a:pt x="24" y="1"/>
                        <a:pt x="24" y="0"/>
                      </a:cubicBezTo>
                      <a:cubicBezTo>
                        <a:pt x="24" y="0"/>
                        <a:pt x="24" y="0"/>
                        <a:pt x="25" y="0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3" y="0"/>
                        <a:pt x="23" y="0"/>
                      </a:cubicBezTo>
                      <a:cubicBezTo>
                        <a:pt x="23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3" y="0"/>
                      </a:cubicBezTo>
                      <a:cubicBezTo>
                        <a:pt x="23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5" y="0"/>
                        <a:pt x="24" y="0"/>
                        <a:pt x="23" y="0"/>
                      </a:cubicBezTo>
                      <a:cubicBezTo>
                        <a:pt x="24" y="0"/>
                        <a:pt x="25" y="0"/>
                        <a:pt x="2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6" y="0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25" y="0"/>
                        <a:pt x="26" y="0"/>
                        <a:pt x="27" y="0"/>
                      </a:cubicBezTo>
                      <a:cubicBezTo>
                        <a:pt x="27" y="0"/>
                        <a:pt x="26" y="0"/>
                        <a:pt x="25" y="0"/>
                      </a:cubicBezTo>
                      <a:cubicBezTo>
                        <a:pt x="25" y="0"/>
                        <a:pt x="26" y="0"/>
                        <a:pt x="25" y="0"/>
                      </a:cubicBezTo>
                      <a:cubicBezTo>
                        <a:pt x="26" y="0"/>
                        <a:pt x="26" y="0"/>
                        <a:pt x="27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9" y="0"/>
                        <a:pt x="27" y="0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8" y="0"/>
                        <a:pt x="29" y="0"/>
                        <a:pt x="30" y="0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2" y="1"/>
                        <a:pt x="31" y="0"/>
                        <a:pt x="30" y="0"/>
                      </a:cubicBezTo>
                      <a:cubicBezTo>
                        <a:pt x="30" y="0"/>
                        <a:pt x="31" y="0"/>
                        <a:pt x="32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6" y="0"/>
                        <a:pt x="26" y="0"/>
                      </a:cubicBezTo>
                      <a:cubicBezTo>
                        <a:pt x="25" y="0"/>
                        <a:pt x="25" y="0"/>
                        <a:pt x="24" y="0"/>
                      </a:cubicBezTo>
                      <a:cubicBezTo>
                        <a:pt x="24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4" y="0"/>
                        <a:pt x="2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0" y="0"/>
                        <a:pt x="19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19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2" y="1"/>
                        <a:pt x="23" y="1"/>
                        <a:pt x="25" y="1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3" y="1"/>
                        <a:pt x="22" y="1"/>
                        <a:pt x="21" y="1"/>
                      </a:cubicBezTo>
                      <a:cubicBezTo>
                        <a:pt x="19" y="1"/>
                        <a:pt x="21" y="1"/>
                        <a:pt x="20" y="1"/>
                      </a:cubicBezTo>
                      <a:cubicBezTo>
                        <a:pt x="20" y="1"/>
                        <a:pt x="21" y="1"/>
                        <a:pt x="20" y="1"/>
                      </a:cubicBezTo>
                      <a:cubicBezTo>
                        <a:pt x="19" y="1"/>
                        <a:pt x="18" y="1"/>
                        <a:pt x="18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0" y="1"/>
                        <a:pt x="21" y="1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20" y="2"/>
                        <a:pt x="20" y="2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1" y="1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20" y="2"/>
                      </a:cubicBezTo>
                      <a:cubicBezTo>
                        <a:pt x="21" y="2"/>
                        <a:pt x="20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3"/>
                        <a:pt x="14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4"/>
                        <a:pt x="15" y="4"/>
                      </a:cubicBezTo>
                      <a:cubicBezTo>
                        <a:pt x="14" y="4"/>
                        <a:pt x="13" y="5"/>
                        <a:pt x="12" y="5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9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7" y="10"/>
                        <a:pt x="7" y="11"/>
                      </a:cubicBezTo>
                      <a:cubicBezTo>
                        <a:pt x="6" y="11"/>
                        <a:pt x="6" y="12"/>
                        <a:pt x="5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ubicBezTo>
                        <a:pt x="5" y="14"/>
                        <a:pt x="4" y="15"/>
                        <a:pt x="2" y="18"/>
                      </a:cubicBezTo>
                      <a:cubicBezTo>
                        <a:pt x="4" y="16"/>
                        <a:pt x="5" y="14"/>
                        <a:pt x="5" y="14"/>
                      </a:cubicBezTo>
                      <a:cubicBezTo>
                        <a:pt x="4" y="16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2" y="20"/>
                      </a:cubicBezTo>
                      <a:cubicBezTo>
                        <a:pt x="1" y="21"/>
                        <a:pt x="0" y="22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2"/>
                        <a:pt x="1" y="21"/>
                        <a:pt x="1" y="21"/>
                      </a:cubicBezTo>
                      <a:cubicBezTo>
                        <a:pt x="2" y="20"/>
                        <a:pt x="1" y="21"/>
                        <a:pt x="0" y="22"/>
                      </a:cubicBezTo>
                      <a:cubicBezTo>
                        <a:pt x="1" y="22"/>
                        <a:pt x="2" y="21"/>
                        <a:pt x="3" y="21"/>
                      </a:cubicBezTo>
                      <a:cubicBezTo>
                        <a:pt x="4" y="20"/>
                        <a:pt x="3" y="21"/>
                        <a:pt x="2" y="21"/>
                      </a:cubicBezTo>
                      <a:cubicBezTo>
                        <a:pt x="1" y="22"/>
                        <a:pt x="1" y="22"/>
                        <a:pt x="0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" y="21"/>
                        <a:pt x="3" y="21"/>
                        <a:pt x="4" y="20"/>
                      </a:cubicBezTo>
                      <a:cubicBezTo>
                        <a:pt x="5" y="20"/>
                        <a:pt x="5" y="19"/>
                        <a:pt x="5" y="19"/>
                      </a:cubicBezTo>
                      <a:cubicBezTo>
                        <a:pt x="6" y="19"/>
                        <a:pt x="6" y="19"/>
                        <a:pt x="7" y="18"/>
                      </a:cubicBezTo>
                      <a:cubicBezTo>
                        <a:pt x="7" y="18"/>
                        <a:pt x="8" y="18"/>
                        <a:pt x="10" y="17"/>
                      </a:cubicBezTo>
                      <a:cubicBezTo>
                        <a:pt x="11" y="16"/>
                        <a:pt x="10" y="17"/>
                        <a:pt x="10" y="17"/>
                      </a:cubicBezTo>
                      <a:cubicBezTo>
                        <a:pt x="10" y="17"/>
                        <a:pt x="9" y="17"/>
                        <a:pt x="10" y="17"/>
                      </a:cubicBezTo>
                      <a:cubicBezTo>
                        <a:pt x="10" y="17"/>
                        <a:pt x="11" y="16"/>
                        <a:pt x="13" y="16"/>
                      </a:cubicBezTo>
                      <a:cubicBezTo>
                        <a:pt x="14" y="15"/>
                        <a:pt x="15" y="15"/>
                        <a:pt x="14" y="15"/>
                      </a:cubicBezTo>
                      <a:cubicBezTo>
                        <a:pt x="14" y="15"/>
                        <a:pt x="13" y="16"/>
                        <a:pt x="11" y="16"/>
                      </a:cubicBezTo>
                      <a:close/>
                      <a:moveTo>
                        <a:pt x="28" y="0"/>
                      </a:moveTo>
                      <a:cubicBezTo>
                        <a:pt x="27" y="0"/>
                        <a:pt x="27" y="0"/>
                        <a:pt x="27" y="0"/>
                      </a:cubicBezTo>
                      <a:lnTo>
                        <a:pt x="28" y="0"/>
                      </a:lnTo>
                      <a:close/>
                      <a:moveTo>
                        <a:pt x="27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7" y="0"/>
                      </a:cubicBezTo>
                      <a:close/>
                      <a:moveTo>
                        <a:pt x="21" y="1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lose/>
                      <a:moveTo>
                        <a:pt x="27" y="2"/>
                      </a:move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2"/>
                        <a:pt x="24" y="2"/>
                        <a:pt x="23" y="2"/>
                      </a:cubicBezTo>
                      <a:cubicBezTo>
                        <a:pt x="23" y="2"/>
                        <a:pt x="23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3" y="2"/>
                        <a:pt x="24" y="2"/>
                      </a:cubicBezTo>
                      <a:cubicBezTo>
                        <a:pt x="24" y="2"/>
                        <a:pt x="25" y="2"/>
                        <a:pt x="25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lose/>
                      <a:moveTo>
                        <a:pt x="25" y="2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30" y="2"/>
                        <a:pt x="31" y="2"/>
                      </a:cubicBezTo>
                      <a:cubicBezTo>
                        <a:pt x="30" y="2"/>
                        <a:pt x="29" y="2"/>
                        <a:pt x="28" y="2"/>
                      </a:cubicBezTo>
                      <a:cubicBezTo>
                        <a:pt x="27" y="2"/>
                        <a:pt x="26" y="2"/>
                        <a:pt x="25" y="2"/>
                      </a:cubicBezTo>
                      <a:cubicBezTo>
                        <a:pt x="25" y="2"/>
                        <a:pt x="23" y="2"/>
                        <a:pt x="22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4" y="2"/>
                        <a:pt x="25" y="2"/>
                      </a:cubicBezTo>
                      <a:close/>
                      <a:moveTo>
                        <a:pt x="21" y="1"/>
                      </a:moveTo>
                      <a:cubicBezTo>
                        <a:pt x="23" y="1"/>
                        <a:pt x="24" y="1"/>
                        <a:pt x="24" y="1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3" y="1"/>
                        <a:pt x="23" y="1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lnTo>
                        <a:pt x="21" y="1"/>
                      </a:lnTo>
                      <a:close/>
                      <a:moveTo>
                        <a:pt x="12" y="6"/>
                      </a:moveTo>
                      <a:cubicBezTo>
                        <a:pt x="14" y="5"/>
                        <a:pt x="15" y="4"/>
                        <a:pt x="16" y="4"/>
                      </a:cubicBezTo>
                      <a:cubicBezTo>
                        <a:pt x="16" y="4"/>
                        <a:pt x="17" y="3"/>
                        <a:pt x="18" y="3"/>
                      </a:cubicBezTo>
                      <a:cubicBezTo>
                        <a:pt x="18" y="3"/>
                        <a:pt x="18" y="3"/>
                        <a:pt x="17" y="4"/>
                      </a:cubicBezTo>
                      <a:cubicBezTo>
                        <a:pt x="16" y="4"/>
                        <a:pt x="15" y="4"/>
                        <a:pt x="14" y="5"/>
                      </a:cubicBezTo>
                      <a:cubicBezTo>
                        <a:pt x="13" y="5"/>
                        <a:pt x="12" y="6"/>
                        <a:pt x="12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lose/>
                      <a:moveTo>
                        <a:pt x="10" y="8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0"/>
                        <a:pt x="9" y="9"/>
                      </a:cubicBezTo>
                      <a:lnTo>
                        <a:pt x="10" y="8"/>
                      </a:lnTo>
                      <a:close/>
                      <a:moveTo>
                        <a:pt x="9" y="9"/>
                      </a:moveTo>
                      <a:cubicBezTo>
                        <a:pt x="9" y="8"/>
                        <a:pt x="9" y="8"/>
                        <a:pt x="9" y="9"/>
                      </a:cubicBezTo>
                      <a:cubicBezTo>
                        <a:pt x="9" y="9"/>
                        <a:pt x="8" y="10"/>
                        <a:pt x="7" y="12"/>
                      </a:cubicBezTo>
                      <a:cubicBezTo>
                        <a:pt x="6" y="13"/>
                        <a:pt x="7" y="11"/>
                        <a:pt x="9" y="9"/>
                      </a:cubicBezTo>
                      <a:close/>
                      <a:moveTo>
                        <a:pt x="7" y="15"/>
                      </a:moveTo>
                      <a:cubicBezTo>
                        <a:pt x="10" y="11"/>
                        <a:pt x="18" y="4"/>
                        <a:pt x="24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6" y="10"/>
                        <a:pt x="8" y="15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280"/>
                <p:cNvSpPr>
                  <a:spLocks noEditPoints="1"/>
                </p:cNvSpPr>
                <p:nvPr/>
              </p:nvSpPr>
              <p:spPr bwMode="auto">
                <a:xfrm>
                  <a:off x="5465763" y="2617788"/>
                  <a:ext cx="496887" cy="223838"/>
                </a:xfrm>
                <a:custGeom>
                  <a:avLst/>
                  <a:gdLst>
                    <a:gd name="T0" fmla="*/ 15 w 107"/>
                    <a:gd name="T1" fmla="*/ 30 h 48"/>
                    <a:gd name="T2" fmla="*/ 15 w 107"/>
                    <a:gd name="T3" fmla="*/ 29 h 48"/>
                    <a:gd name="T4" fmla="*/ 22 w 107"/>
                    <a:gd name="T5" fmla="*/ 24 h 48"/>
                    <a:gd name="T6" fmla="*/ 29 w 107"/>
                    <a:gd name="T7" fmla="*/ 21 h 48"/>
                    <a:gd name="T8" fmla="*/ 30 w 107"/>
                    <a:gd name="T9" fmla="*/ 21 h 48"/>
                    <a:gd name="T10" fmla="*/ 19 w 107"/>
                    <a:gd name="T11" fmla="*/ 26 h 48"/>
                    <a:gd name="T12" fmla="*/ 17 w 107"/>
                    <a:gd name="T13" fmla="*/ 28 h 48"/>
                    <a:gd name="T14" fmla="*/ 18 w 107"/>
                    <a:gd name="T15" fmla="*/ 27 h 48"/>
                    <a:gd name="T16" fmla="*/ 20 w 107"/>
                    <a:gd name="T17" fmla="*/ 26 h 48"/>
                    <a:gd name="T18" fmla="*/ 29 w 107"/>
                    <a:gd name="T19" fmla="*/ 21 h 48"/>
                    <a:gd name="T20" fmla="*/ 34 w 107"/>
                    <a:gd name="T21" fmla="*/ 20 h 48"/>
                    <a:gd name="T22" fmla="*/ 37 w 107"/>
                    <a:gd name="T23" fmla="*/ 19 h 48"/>
                    <a:gd name="T24" fmla="*/ 44 w 107"/>
                    <a:gd name="T25" fmla="*/ 19 h 48"/>
                    <a:gd name="T26" fmla="*/ 56 w 107"/>
                    <a:gd name="T27" fmla="*/ 21 h 48"/>
                    <a:gd name="T28" fmla="*/ 61 w 107"/>
                    <a:gd name="T29" fmla="*/ 23 h 48"/>
                    <a:gd name="T30" fmla="*/ 64 w 107"/>
                    <a:gd name="T31" fmla="*/ 24 h 48"/>
                    <a:gd name="T32" fmla="*/ 65 w 107"/>
                    <a:gd name="T33" fmla="*/ 25 h 48"/>
                    <a:gd name="T34" fmla="*/ 68 w 107"/>
                    <a:gd name="T35" fmla="*/ 27 h 48"/>
                    <a:gd name="T36" fmla="*/ 82 w 107"/>
                    <a:gd name="T37" fmla="*/ 25 h 48"/>
                    <a:gd name="T38" fmla="*/ 79 w 107"/>
                    <a:gd name="T39" fmla="*/ 25 h 48"/>
                    <a:gd name="T40" fmla="*/ 78 w 107"/>
                    <a:gd name="T41" fmla="*/ 25 h 48"/>
                    <a:gd name="T42" fmla="*/ 75 w 107"/>
                    <a:gd name="T43" fmla="*/ 25 h 48"/>
                    <a:gd name="T44" fmla="*/ 86 w 107"/>
                    <a:gd name="T45" fmla="*/ 26 h 48"/>
                    <a:gd name="T46" fmla="*/ 87 w 107"/>
                    <a:gd name="T47" fmla="*/ 26 h 48"/>
                    <a:gd name="T48" fmla="*/ 88 w 107"/>
                    <a:gd name="T49" fmla="*/ 26 h 48"/>
                    <a:gd name="T50" fmla="*/ 97 w 107"/>
                    <a:gd name="T51" fmla="*/ 29 h 48"/>
                    <a:gd name="T52" fmla="*/ 102 w 107"/>
                    <a:gd name="T53" fmla="*/ 32 h 48"/>
                    <a:gd name="T54" fmla="*/ 107 w 107"/>
                    <a:gd name="T55" fmla="*/ 37 h 48"/>
                    <a:gd name="T56" fmla="*/ 107 w 107"/>
                    <a:gd name="T57" fmla="*/ 37 h 48"/>
                    <a:gd name="T58" fmla="*/ 107 w 107"/>
                    <a:gd name="T59" fmla="*/ 37 h 48"/>
                    <a:gd name="T60" fmla="*/ 107 w 107"/>
                    <a:gd name="T61" fmla="*/ 37 h 48"/>
                    <a:gd name="T62" fmla="*/ 101 w 107"/>
                    <a:gd name="T63" fmla="*/ 28 h 48"/>
                    <a:gd name="T64" fmla="*/ 97 w 107"/>
                    <a:gd name="T65" fmla="*/ 23 h 48"/>
                    <a:gd name="T66" fmla="*/ 88 w 107"/>
                    <a:gd name="T67" fmla="*/ 15 h 48"/>
                    <a:gd name="T68" fmla="*/ 83 w 107"/>
                    <a:gd name="T69" fmla="*/ 11 h 48"/>
                    <a:gd name="T70" fmla="*/ 66 w 107"/>
                    <a:gd name="T71" fmla="*/ 3 h 48"/>
                    <a:gd name="T72" fmla="*/ 44 w 107"/>
                    <a:gd name="T73" fmla="*/ 0 h 48"/>
                    <a:gd name="T74" fmla="*/ 42 w 107"/>
                    <a:gd name="T75" fmla="*/ 0 h 48"/>
                    <a:gd name="T76" fmla="*/ 29 w 107"/>
                    <a:gd name="T77" fmla="*/ 3 h 48"/>
                    <a:gd name="T78" fmla="*/ 24 w 107"/>
                    <a:gd name="T79" fmla="*/ 5 h 48"/>
                    <a:gd name="T80" fmla="*/ 28 w 107"/>
                    <a:gd name="T81" fmla="*/ 4 h 48"/>
                    <a:gd name="T82" fmla="*/ 30 w 107"/>
                    <a:gd name="T83" fmla="*/ 2 h 48"/>
                    <a:gd name="T84" fmla="*/ 44 w 107"/>
                    <a:gd name="T85" fmla="*/ 0 h 48"/>
                    <a:gd name="T86" fmla="*/ 53 w 107"/>
                    <a:gd name="T87" fmla="*/ 1 h 48"/>
                    <a:gd name="T88" fmla="*/ 50 w 107"/>
                    <a:gd name="T89" fmla="*/ 0 h 48"/>
                    <a:gd name="T90" fmla="*/ 38 w 107"/>
                    <a:gd name="T91" fmla="*/ 1 h 48"/>
                    <a:gd name="T92" fmla="*/ 15 w 107"/>
                    <a:gd name="T93" fmla="*/ 12 h 48"/>
                    <a:gd name="T94" fmla="*/ 8 w 107"/>
                    <a:gd name="T95" fmla="*/ 22 h 48"/>
                    <a:gd name="T96" fmla="*/ 2 w 107"/>
                    <a:gd name="T97" fmla="*/ 39 h 48"/>
                    <a:gd name="T98" fmla="*/ 0 w 107"/>
                    <a:gd name="T99" fmla="*/ 45 h 48"/>
                    <a:gd name="T100" fmla="*/ 0 w 107"/>
                    <a:gd name="T101" fmla="*/ 48 h 48"/>
                    <a:gd name="T102" fmla="*/ 14 w 107"/>
                    <a:gd name="T103" fmla="*/ 31 h 48"/>
                    <a:gd name="T104" fmla="*/ 72 w 107"/>
                    <a:gd name="T105" fmla="*/ 18 h 48"/>
                    <a:gd name="T106" fmla="*/ 60 w 107"/>
                    <a:gd name="T107" fmla="*/ 14 h 48"/>
                    <a:gd name="T108" fmla="*/ 72 w 107"/>
                    <a:gd name="T109" fmla="*/ 1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7" h="48">
                      <a:moveTo>
                        <a:pt x="14" y="30"/>
                      </a:move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6" y="29"/>
                        <a:pt x="17" y="28"/>
                        <a:pt x="17" y="28"/>
                      </a:cubicBezTo>
                      <a:cubicBezTo>
                        <a:pt x="19" y="26"/>
                        <a:pt x="20" y="25"/>
                        <a:pt x="22" y="24"/>
                      </a:cubicBezTo>
                      <a:cubicBezTo>
                        <a:pt x="24" y="23"/>
                        <a:pt x="26" y="22"/>
                        <a:pt x="27" y="22"/>
                      </a:cubicBezTo>
                      <a:cubicBezTo>
                        <a:pt x="28" y="21"/>
                        <a:pt x="29" y="21"/>
                        <a:pt x="29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2" y="20"/>
                        <a:pt x="31" y="20"/>
                        <a:pt x="30" y="21"/>
                      </a:cubicBezTo>
                      <a:cubicBezTo>
                        <a:pt x="29" y="21"/>
                        <a:pt x="27" y="22"/>
                        <a:pt x="25" y="23"/>
                      </a:cubicBezTo>
                      <a:cubicBezTo>
                        <a:pt x="23" y="24"/>
                        <a:pt x="21" y="25"/>
                        <a:pt x="19" y="26"/>
                      </a:cubicBezTo>
                      <a:cubicBezTo>
                        <a:pt x="19" y="27"/>
                        <a:pt x="18" y="27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9" y="27"/>
                        <a:pt x="19" y="26"/>
                        <a:pt x="20" y="26"/>
                      </a:cubicBezTo>
                      <a:cubicBezTo>
                        <a:pt x="21" y="25"/>
                        <a:pt x="23" y="24"/>
                        <a:pt x="25" y="23"/>
                      </a:cubicBezTo>
                      <a:cubicBezTo>
                        <a:pt x="26" y="22"/>
                        <a:pt x="28" y="22"/>
                        <a:pt x="29" y="21"/>
                      </a:cubicBezTo>
                      <a:cubicBezTo>
                        <a:pt x="30" y="21"/>
                        <a:pt x="31" y="21"/>
                        <a:pt x="31" y="21"/>
                      </a:cubicBezTo>
                      <a:cubicBezTo>
                        <a:pt x="32" y="20"/>
                        <a:pt x="33" y="20"/>
                        <a:pt x="34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6" y="20"/>
                        <a:pt x="36" y="19"/>
                        <a:pt x="37" y="19"/>
                      </a:cubicBezTo>
                      <a:cubicBezTo>
                        <a:pt x="38" y="19"/>
                        <a:pt x="39" y="19"/>
                        <a:pt x="40" y="19"/>
                      </a:cubicBezTo>
                      <a:cubicBezTo>
                        <a:pt x="41" y="19"/>
                        <a:pt x="42" y="19"/>
                        <a:pt x="44" y="19"/>
                      </a:cubicBezTo>
                      <a:cubicBezTo>
                        <a:pt x="45" y="19"/>
                        <a:pt x="46" y="19"/>
                        <a:pt x="47" y="19"/>
                      </a:cubicBezTo>
                      <a:cubicBezTo>
                        <a:pt x="50" y="19"/>
                        <a:pt x="53" y="20"/>
                        <a:pt x="56" y="21"/>
                      </a:cubicBezTo>
                      <a:cubicBezTo>
                        <a:pt x="57" y="21"/>
                        <a:pt x="58" y="21"/>
                        <a:pt x="60" y="22"/>
                      </a:cubicBezTo>
                      <a:cubicBezTo>
                        <a:pt x="60" y="22"/>
                        <a:pt x="61" y="22"/>
                        <a:pt x="61" y="23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3" y="24"/>
                        <a:pt x="63" y="24"/>
                        <a:pt x="64" y="24"/>
                      </a:cubicBezTo>
                      <a:cubicBezTo>
                        <a:pt x="65" y="25"/>
                        <a:pt x="65" y="25"/>
                        <a:pt x="65" y="25"/>
                      </a:cubicBezTo>
                      <a:cubicBezTo>
                        <a:pt x="65" y="25"/>
                        <a:pt x="65" y="25"/>
                        <a:pt x="65" y="25"/>
                      </a:cubicBezTo>
                      <a:cubicBezTo>
                        <a:pt x="66" y="25"/>
                        <a:pt x="66" y="25"/>
                        <a:pt x="67" y="26"/>
                      </a:cubicBezTo>
                      <a:cubicBezTo>
                        <a:pt x="67" y="26"/>
                        <a:pt x="67" y="26"/>
                        <a:pt x="68" y="27"/>
                      </a:cubicBezTo>
                      <a:cubicBezTo>
                        <a:pt x="73" y="25"/>
                        <a:pt x="77" y="25"/>
                        <a:pt x="79" y="25"/>
                      </a:cubicBezTo>
                      <a:cubicBezTo>
                        <a:pt x="82" y="25"/>
                        <a:pt x="82" y="25"/>
                        <a:pt x="82" y="25"/>
                      </a:cubicBezTo>
                      <a:cubicBezTo>
                        <a:pt x="82" y="25"/>
                        <a:pt x="81" y="25"/>
                        <a:pt x="81" y="25"/>
                      </a:cubicBezTo>
                      <a:cubicBezTo>
                        <a:pt x="80" y="25"/>
                        <a:pt x="80" y="25"/>
                        <a:pt x="79" y="25"/>
                      </a:cubicBezTo>
                      <a:cubicBezTo>
                        <a:pt x="79" y="25"/>
                        <a:pt x="79" y="25"/>
                        <a:pt x="79" y="25"/>
                      </a:cubicBezTo>
                      <a:cubicBezTo>
                        <a:pt x="78" y="25"/>
                        <a:pt x="78" y="25"/>
                        <a:pt x="78" y="25"/>
                      </a:cubicBezTo>
                      <a:cubicBezTo>
                        <a:pt x="76" y="25"/>
                        <a:pt x="74" y="26"/>
                        <a:pt x="71" y="26"/>
                      </a:cubicBezTo>
                      <a:cubicBezTo>
                        <a:pt x="72" y="26"/>
                        <a:pt x="74" y="26"/>
                        <a:pt x="75" y="25"/>
                      </a:cubicBezTo>
                      <a:cubicBezTo>
                        <a:pt x="78" y="25"/>
                        <a:pt x="80" y="25"/>
                        <a:pt x="83" y="26"/>
                      </a:cubicBezTo>
                      <a:cubicBezTo>
                        <a:pt x="84" y="26"/>
                        <a:pt x="85" y="26"/>
                        <a:pt x="86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8" y="26"/>
                        <a:pt x="88" y="26"/>
                        <a:pt x="88" y="26"/>
                      </a:cubicBezTo>
                      <a:cubicBezTo>
                        <a:pt x="89" y="26"/>
                        <a:pt x="90" y="27"/>
                        <a:pt x="90" y="27"/>
                      </a:cubicBezTo>
                      <a:cubicBezTo>
                        <a:pt x="93" y="27"/>
                        <a:pt x="95" y="28"/>
                        <a:pt x="97" y="29"/>
                      </a:cubicBezTo>
                      <a:cubicBezTo>
                        <a:pt x="98" y="30"/>
                        <a:pt x="99" y="30"/>
                        <a:pt x="99" y="31"/>
                      </a:cubicBezTo>
                      <a:cubicBezTo>
                        <a:pt x="100" y="31"/>
                        <a:pt x="101" y="32"/>
                        <a:pt x="102" y="32"/>
                      </a:cubicBezTo>
                      <a:cubicBezTo>
                        <a:pt x="103" y="34"/>
                        <a:pt x="104" y="35"/>
                        <a:pt x="105" y="36"/>
                      </a:cubicBezTo>
                      <a:cubicBezTo>
                        <a:pt x="106" y="36"/>
                        <a:pt x="107" y="37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6" y="36"/>
                        <a:pt x="106" y="36"/>
                        <a:pt x="105" y="35"/>
                      </a:cubicBezTo>
                      <a:cubicBezTo>
                        <a:pt x="105" y="36"/>
                        <a:pt x="106" y="36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7" y="37"/>
                        <a:pt x="107" y="37"/>
                        <a:pt x="107" y="37"/>
                      </a:cubicBezTo>
                      <a:cubicBezTo>
                        <a:pt x="106" y="36"/>
                        <a:pt x="106" y="36"/>
                        <a:pt x="106" y="35"/>
                      </a:cubicBezTo>
                      <a:cubicBezTo>
                        <a:pt x="104" y="32"/>
                        <a:pt x="102" y="30"/>
                        <a:pt x="101" y="28"/>
                      </a:cubicBezTo>
                      <a:cubicBezTo>
                        <a:pt x="100" y="27"/>
                        <a:pt x="99" y="26"/>
                        <a:pt x="98" y="25"/>
                      </a:cubicBezTo>
                      <a:cubicBezTo>
                        <a:pt x="98" y="24"/>
                        <a:pt x="97" y="24"/>
                        <a:pt x="97" y="23"/>
                      </a:cubicBezTo>
                      <a:cubicBezTo>
                        <a:pt x="96" y="23"/>
                        <a:pt x="96" y="22"/>
                        <a:pt x="96" y="22"/>
                      </a:cubicBezTo>
                      <a:cubicBezTo>
                        <a:pt x="93" y="19"/>
                        <a:pt x="90" y="17"/>
                        <a:pt x="88" y="15"/>
                      </a:cubicBezTo>
                      <a:cubicBezTo>
                        <a:pt x="86" y="13"/>
                        <a:pt x="85" y="12"/>
                        <a:pt x="84" y="12"/>
                      </a:cubicBezTo>
                      <a:cubicBezTo>
                        <a:pt x="83" y="11"/>
                        <a:pt x="83" y="11"/>
                        <a:pt x="83" y="11"/>
                      </a:cubicBezTo>
                      <a:cubicBezTo>
                        <a:pt x="83" y="11"/>
                        <a:pt x="82" y="11"/>
                        <a:pt x="82" y="10"/>
                      </a:cubicBezTo>
                      <a:cubicBezTo>
                        <a:pt x="77" y="7"/>
                        <a:pt x="72" y="5"/>
                        <a:pt x="66" y="3"/>
                      </a:cubicBezTo>
                      <a:cubicBezTo>
                        <a:pt x="61" y="2"/>
                        <a:pt x="55" y="1"/>
                        <a:pt x="49" y="0"/>
                      </a:cubicBezTo>
                      <a:cubicBezTo>
                        <a:pt x="48" y="0"/>
                        <a:pt x="46" y="0"/>
                        <a:pt x="44" y="0"/>
                      </a:cubicBezTo>
                      <a:cubicBezTo>
                        <a:pt x="44" y="0"/>
                        <a:pt x="44" y="0"/>
                        <a:pt x="43" y="0"/>
                      </a:cubicBezTo>
                      <a:cubicBezTo>
                        <a:pt x="43" y="0"/>
                        <a:pt x="42" y="0"/>
                        <a:pt x="42" y="0"/>
                      </a:cubicBezTo>
                      <a:cubicBezTo>
                        <a:pt x="41" y="0"/>
                        <a:pt x="40" y="0"/>
                        <a:pt x="40" y="1"/>
                      </a:cubicBezTo>
                      <a:cubicBezTo>
                        <a:pt x="36" y="1"/>
                        <a:pt x="33" y="2"/>
                        <a:pt x="29" y="3"/>
                      </a:cubicBezTo>
                      <a:cubicBezTo>
                        <a:pt x="26" y="4"/>
                        <a:pt x="24" y="5"/>
                        <a:pt x="23" y="6"/>
                      </a:cubicBezTo>
                      <a:cubicBezTo>
                        <a:pt x="23" y="6"/>
                        <a:pt x="23" y="6"/>
                        <a:pt x="24" y="5"/>
                      </a:cubicBezTo>
                      <a:cubicBezTo>
                        <a:pt x="25" y="5"/>
                        <a:pt x="26" y="4"/>
                        <a:pt x="27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30" y="3"/>
                        <a:pt x="30" y="2"/>
                      </a:cubicBezTo>
                      <a:cubicBezTo>
                        <a:pt x="33" y="2"/>
                        <a:pt x="37" y="1"/>
                        <a:pt x="41" y="0"/>
                      </a:cubicBezTo>
                      <a:cubicBezTo>
                        <a:pt x="42" y="0"/>
                        <a:pt x="43" y="0"/>
                        <a:pt x="44" y="0"/>
                      </a:cubicBezTo>
                      <a:cubicBezTo>
                        <a:pt x="45" y="0"/>
                        <a:pt x="46" y="0"/>
                        <a:pt x="47" y="0"/>
                      </a:cubicBezTo>
                      <a:cubicBezTo>
                        <a:pt x="49" y="0"/>
                        <a:pt x="51" y="1"/>
                        <a:pt x="53" y="1"/>
                      </a:cubicBezTo>
                      <a:cubicBezTo>
                        <a:pt x="54" y="1"/>
                        <a:pt x="56" y="1"/>
                        <a:pt x="57" y="1"/>
                      </a:cubicBezTo>
                      <a:cubicBezTo>
                        <a:pt x="55" y="1"/>
                        <a:pt x="52" y="1"/>
                        <a:pt x="50" y="0"/>
                      </a:cubicBezTo>
                      <a:cubicBezTo>
                        <a:pt x="47" y="0"/>
                        <a:pt x="45" y="0"/>
                        <a:pt x="43" y="0"/>
                      </a:cubicBezTo>
                      <a:cubicBezTo>
                        <a:pt x="41" y="0"/>
                        <a:pt x="40" y="0"/>
                        <a:pt x="38" y="1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3" y="6"/>
                        <a:pt x="18" y="9"/>
                        <a:pt x="15" y="12"/>
                      </a:cubicBezTo>
                      <a:cubicBezTo>
                        <a:pt x="14" y="14"/>
                        <a:pt x="12" y="16"/>
                        <a:pt x="11" y="17"/>
                      </a:cubicBezTo>
                      <a:cubicBezTo>
                        <a:pt x="10" y="19"/>
                        <a:pt x="9" y="21"/>
                        <a:pt x="8" y="22"/>
                      </a:cubicBezTo>
                      <a:cubicBezTo>
                        <a:pt x="6" y="25"/>
                        <a:pt x="5" y="28"/>
                        <a:pt x="4" y="31"/>
                      </a:cubicBezTo>
                      <a:cubicBezTo>
                        <a:pt x="3" y="34"/>
                        <a:pt x="2" y="36"/>
                        <a:pt x="2" y="39"/>
                      </a:cubicBezTo>
                      <a:cubicBezTo>
                        <a:pt x="1" y="40"/>
                        <a:pt x="1" y="41"/>
                        <a:pt x="1" y="43"/>
                      </a:cubicBezTo>
                      <a:cubicBezTo>
                        <a:pt x="0" y="43"/>
                        <a:pt x="0" y="44"/>
                        <a:pt x="0" y="45"/>
                      </a:cubicBezTo>
                      <a:cubicBezTo>
                        <a:pt x="0" y="46"/>
                        <a:pt x="0" y="46"/>
                        <a:pt x="0" y="47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2" y="45"/>
                        <a:pt x="4" y="41"/>
                        <a:pt x="8" y="38"/>
                      </a:cubicBezTo>
                      <a:cubicBezTo>
                        <a:pt x="9" y="35"/>
                        <a:pt x="11" y="33"/>
                        <a:pt x="14" y="31"/>
                      </a:cubicBezTo>
                      <a:lnTo>
                        <a:pt x="14" y="30"/>
                      </a:lnTo>
                      <a:close/>
                      <a:moveTo>
                        <a:pt x="72" y="18"/>
                      </a:move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0" y="14"/>
                        <a:pt x="60" y="14"/>
                        <a:pt x="60" y="14"/>
                      </a:cubicBezTo>
                      <a:cubicBezTo>
                        <a:pt x="55" y="13"/>
                        <a:pt x="33" y="14"/>
                        <a:pt x="31" y="11"/>
                      </a:cubicBezTo>
                      <a:cubicBezTo>
                        <a:pt x="42" y="9"/>
                        <a:pt x="66" y="5"/>
                        <a:pt x="7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281"/>
                <p:cNvSpPr>
                  <a:spLocks noEditPoints="1"/>
                </p:cNvSpPr>
                <p:nvPr/>
              </p:nvSpPr>
              <p:spPr bwMode="auto">
                <a:xfrm>
                  <a:off x="5641975" y="2454275"/>
                  <a:ext cx="1009650" cy="1019175"/>
                </a:xfrm>
                <a:custGeom>
                  <a:avLst/>
                  <a:gdLst>
                    <a:gd name="T0" fmla="*/ 199 w 217"/>
                    <a:gd name="T1" fmla="*/ 76 h 218"/>
                    <a:gd name="T2" fmla="*/ 185 w 217"/>
                    <a:gd name="T3" fmla="*/ 50 h 218"/>
                    <a:gd name="T4" fmla="*/ 180 w 217"/>
                    <a:gd name="T5" fmla="*/ 27 h 218"/>
                    <a:gd name="T6" fmla="*/ 202 w 217"/>
                    <a:gd name="T7" fmla="*/ 24 h 218"/>
                    <a:gd name="T8" fmla="*/ 178 w 217"/>
                    <a:gd name="T9" fmla="*/ 0 h 218"/>
                    <a:gd name="T10" fmla="*/ 149 w 217"/>
                    <a:gd name="T11" fmla="*/ 24 h 218"/>
                    <a:gd name="T12" fmla="*/ 140 w 217"/>
                    <a:gd name="T13" fmla="*/ 72 h 218"/>
                    <a:gd name="T14" fmla="*/ 175 w 217"/>
                    <a:gd name="T15" fmla="*/ 85 h 218"/>
                    <a:gd name="T16" fmla="*/ 178 w 217"/>
                    <a:gd name="T17" fmla="*/ 129 h 218"/>
                    <a:gd name="T18" fmla="*/ 97 w 217"/>
                    <a:gd name="T19" fmla="*/ 154 h 218"/>
                    <a:gd name="T20" fmla="*/ 62 w 217"/>
                    <a:gd name="T21" fmla="*/ 108 h 218"/>
                    <a:gd name="T22" fmla="*/ 68 w 217"/>
                    <a:gd name="T23" fmla="*/ 85 h 218"/>
                    <a:gd name="T24" fmla="*/ 99 w 217"/>
                    <a:gd name="T25" fmla="*/ 91 h 218"/>
                    <a:gd name="T26" fmla="*/ 99 w 217"/>
                    <a:gd name="T27" fmla="*/ 91 h 218"/>
                    <a:gd name="T28" fmla="*/ 56 w 217"/>
                    <a:gd name="T29" fmla="*/ 67 h 218"/>
                    <a:gd name="T30" fmla="*/ 39 w 217"/>
                    <a:gd name="T31" fmla="*/ 64 h 218"/>
                    <a:gd name="T32" fmla="*/ 6 w 217"/>
                    <a:gd name="T33" fmla="*/ 91 h 218"/>
                    <a:gd name="T34" fmla="*/ 34 w 217"/>
                    <a:gd name="T35" fmla="*/ 81 h 218"/>
                    <a:gd name="T36" fmla="*/ 17 w 217"/>
                    <a:gd name="T37" fmla="*/ 89 h 218"/>
                    <a:gd name="T38" fmla="*/ 4 w 217"/>
                    <a:gd name="T39" fmla="*/ 141 h 218"/>
                    <a:gd name="T40" fmla="*/ 34 w 217"/>
                    <a:gd name="T41" fmla="*/ 108 h 218"/>
                    <a:gd name="T42" fmla="*/ 19 w 217"/>
                    <a:gd name="T43" fmla="*/ 150 h 218"/>
                    <a:gd name="T44" fmla="*/ 42 w 217"/>
                    <a:gd name="T45" fmla="*/ 128 h 218"/>
                    <a:gd name="T46" fmla="*/ 44 w 217"/>
                    <a:gd name="T47" fmla="*/ 130 h 218"/>
                    <a:gd name="T48" fmla="*/ 39 w 217"/>
                    <a:gd name="T49" fmla="*/ 142 h 218"/>
                    <a:gd name="T50" fmla="*/ 44 w 217"/>
                    <a:gd name="T51" fmla="*/ 144 h 218"/>
                    <a:gd name="T52" fmla="*/ 55 w 217"/>
                    <a:gd name="T53" fmla="*/ 134 h 218"/>
                    <a:gd name="T54" fmla="*/ 71 w 217"/>
                    <a:gd name="T55" fmla="*/ 154 h 218"/>
                    <a:gd name="T56" fmla="*/ 53 w 217"/>
                    <a:gd name="T57" fmla="*/ 145 h 218"/>
                    <a:gd name="T58" fmla="*/ 108 w 217"/>
                    <a:gd name="T59" fmla="*/ 179 h 218"/>
                    <a:gd name="T60" fmla="*/ 56 w 217"/>
                    <a:gd name="T61" fmla="*/ 146 h 218"/>
                    <a:gd name="T62" fmla="*/ 52 w 217"/>
                    <a:gd name="T63" fmla="*/ 142 h 218"/>
                    <a:gd name="T64" fmla="*/ 93 w 217"/>
                    <a:gd name="T65" fmla="*/ 174 h 218"/>
                    <a:gd name="T66" fmla="*/ 115 w 217"/>
                    <a:gd name="T67" fmla="*/ 187 h 218"/>
                    <a:gd name="T68" fmla="*/ 110 w 217"/>
                    <a:gd name="T69" fmla="*/ 196 h 218"/>
                    <a:gd name="T70" fmla="*/ 109 w 217"/>
                    <a:gd name="T71" fmla="*/ 201 h 218"/>
                    <a:gd name="T72" fmla="*/ 108 w 217"/>
                    <a:gd name="T73" fmla="*/ 201 h 218"/>
                    <a:gd name="T74" fmla="*/ 106 w 217"/>
                    <a:gd name="T75" fmla="*/ 197 h 218"/>
                    <a:gd name="T76" fmla="*/ 95 w 217"/>
                    <a:gd name="T77" fmla="*/ 215 h 218"/>
                    <a:gd name="T78" fmla="*/ 108 w 217"/>
                    <a:gd name="T79" fmla="*/ 202 h 218"/>
                    <a:gd name="T80" fmla="*/ 109 w 217"/>
                    <a:gd name="T81" fmla="*/ 211 h 218"/>
                    <a:gd name="T82" fmla="*/ 122 w 217"/>
                    <a:gd name="T83" fmla="*/ 209 h 218"/>
                    <a:gd name="T84" fmla="*/ 114 w 217"/>
                    <a:gd name="T85" fmla="*/ 210 h 218"/>
                    <a:gd name="T86" fmla="*/ 124 w 217"/>
                    <a:gd name="T87" fmla="*/ 187 h 218"/>
                    <a:gd name="T88" fmla="*/ 159 w 217"/>
                    <a:gd name="T89" fmla="*/ 176 h 218"/>
                    <a:gd name="T90" fmla="*/ 94 w 217"/>
                    <a:gd name="T91" fmla="*/ 91 h 218"/>
                    <a:gd name="T92" fmla="*/ 13 w 217"/>
                    <a:gd name="T93" fmla="*/ 76 h 218"/>
                    <a:gd name="T94" fmla="*/ 56 w 217"/>
                    <a:gd name="T95" fmla="*/ 131 h 218"/>
                    <a:gd name="T96" fmla="*/ 48 w 217"/>
                    <a:gd name="T97" fmla="*/ 80 h 218"/>
                    <a:gd name="T98" fmla="*/ 59 w 217"/>
                    <a:gd name="T99" fmla="*/ 118 h 218"/>
                    <a:gd name="T100" fmla="*/ 67 w 217"/>
                    <a:gd name="T101" fmla="*/ 139 h 218"/>
                    <a:gd name="T102" fmla="*/ 76 w 217"/>
                    <a:gd name="T103" fmla="*/ 140 h 218"/>
                    <a:gd name="T104" fmla="*/ 114 w 217"/>
                    <a:gd name="T105" fmla="*/ 189 h 218"/>
                    <a:gd name="T106" fmla="*/ 116 w 217"/>
                    <a:gd name="T107" fmla="*/ 185 h 218"/>
                    <a:gd name="T108" fmla="*/ 185 w 217"/>
                    <a:gd name="T109" fmla="*/ 12 h 218"/>
                    <a:gd name="T110" fmla="*/ 154 w 217"/>
                    <a:gd name="T111" fmla="*/ 59 h 218"/>
                    <a:gd name="T112" fmla="*/ 155 w 217"/>
                    <a:gd name="T113" fmla="*/ 57 h 218"/>
                    <a:gd name="T114" fmla="*/ 165 w 217"/>
                    <a:gd name="T115" fmla="*/ 22 h 218"/>
                    <a:gd name="T116" fmla="*/ 151 w 217"/>
                    <a:gd name="T117" fmla="*/ 54 h 218"/>
                    <a:gd name="T118" fmla="*/ 129 w 217"/>
                    <a:gd name="T119" fmla="*/ 158 h 218"/>
                    <a:gd name="T120" fmla="*/ 187 w 217"/>
                    <a:gd name="T121" fmla="*/ 113 h 218"/>
                    <a:gd name="T122" fmla="*/ 178 w 217"/>
                    <a:gd name="T123" fmla="*/ 55 h 218"/>
                    <a:gd name="T124" fmla="*/ 187 w 217"/>
                    <a:gd name="T125" fmla="*/ 113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7" h="218">
                      <a:moveTo>
                        <a:pt x="217" y="113"/>
                      </a:moveTo>
                      <a:cubicBezTo>
                        <a:pt x="217" y="117"/>
                        <a:pt x="217" y="119"/>
                        <a:pt x="216" y="121"/>
                      </a:cubicBezTo>
                      <a:cubicBezTo>
                        <a:pt x="216" y="122"/>
                        <a:pt x="216" y="122"/>
                        <a:pt x="216" y="121"/>
                      </a:cubicBezTo>
                      <a:cubicBezTo>
                        <a:pt x="217" y="120"/>
                        <a:pt x="217" y="118"/>
                        <a:pt x="217" y="115"/>
                      </a:cubicBezTo>
                      <a:cubicBezTo>
                        <a:pt x="217" y="114"/>
                        <a:pt x="217" y="111"/>
                        <a:pt x="217" y="109"/>
                      </a:cubicBezTo>
                      <a:cubicBezTo>
                        <a:pt x="217" y="109"/>
                        <a:pt x="216" y="109"/>
                        <a:pt x="216" y="109"/>
                      </a:cubicBezTo>
                      <a:cubicBezTo>
                        <a:pt x="215" y="109"/>
                        <a:pt x="213" y="109"/>
                        <a:pt x="212" y="109"/>
                      </a:cubicBezTo>
                      <a:cubicBezTo>
                        <a:pt x="211" y="108"/>
                        <a:pt x="211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7"/>
                        <a:pt x="210" y="107"/>
                        <a:pt x="210" y="107"/>
                      </a:cubicBezTo>
                      <a:cubicBezTo>
                        <a:pt x="209" y="107"/>
                        <a:pt x="209" y="107"/>
                        <a:pt x="209" y="107"/>
                      </a:cubicBezTo>
                      <a:cubicBezTo>
                        <a:pt x="208" y="106"/>
                        <a:pt x="207" y="106"/>
                        <a:pt x="206" y="105"/>
                      </a:cubicBezTo>
                      <a:cubicBezTo>
                        <a:pt x="205" y="103"/>
                        <a:pt x="203" y="102"/>
                        <a:pt x="203" y="100"/>
                      </a:cubicBezTo>
                      <a:cubicBezTo>
                        <a:pt x="202" y="99"/>
                        <a:pt x="201" y="98"/>
                        <a:pt x="201" y="97"/>
                      </a:cubicBezTo>
                      <a:cubicBezTo>
                        <a:pt x="199" y="93"/>
                        <a:pt x="199" y="90"/>
                        <a:pt x="198" y="86"/>
                      </a:cubicBezTo>
                      <a:cubicBezTo>
                        <a:pt x="198" y="85"/>
                        <a:pt x="198" y="85"/>
                        <a:pt x="198" y="85"/>
                      </a:cubicBezTo>
                      <a:cubicBezTo>
                        <a:pt x="198" y="85"/>
                        <a:pt x="198" y="85"/>
                        <a:pt x="198" y="85"/>
                      </a:cubicBezTo>
                      <a:cubicBezTo>
                        <a:pt x="198" y="84"/>
                        <a:pt x="198" y="84"/>
                        <a:pt x="198" y="84"/>
                      </a:cubicBezTo>
                      <a:cubicBezTo>
                        <a:pt x="199" y="83"/>
                        <a:pt x="199" y="82"/>
                        <a:pt x="199" y="81"/>
                      </a:cubicBezTo>
                      <a:cubicBezTo>
                        <a:pt x="199" y="80"/>
                        <a:pt x="199" y="79"/>
                        <a:pt x="199" y="78"/>
                      </a:cubicBezTo>
                      <a:cubicBezTo>
                        <a:pt x="199" y="76"/>
                        <a:pt x="199" y="74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4"/>
                        <a:pt x="199" y="75"/>
                      </a:cubicBezTo>
                      <a:cubicBezTo>
                        <a:pt x="199" y="76"/>
                        <a:pt x="199" y="76"/>
                        <a:pt x="199" y="76"/>
                      </a:cubicBezTo>
                      <a:cubicBezTo>
                        <a:pt x="199" y="76"/>
                        <a:pt x="199" y="76"/>
                        <a:pt x="199" y="76"/>
                      </a:cubicBezTo>
                      <a:cubicBezTo>
                        <a:pt x="199" y="77"/>
                        <a:pt x="199" y="77"/>
                        <a:pt x="199" y="77"/>
                      </a:cubicBezTo>
                      <a:cubicBezTo>
                        <a:pt x="199" y="80"/>
                        <a:pt x="199" y="82"/>
                        <a:pt x="198" y="84"/>
                      </a:cubicBezTo>
                      <a:cubicBezTo>
                        <a:pt x="198" y="86"/>
                        <a:pt x="198" y="87"/>
                        <a:pt x="199" y="88"/>
                      </a:cubicBezTo>
                      <a:cubicBezTo>
                        <a:pt x="199" y="90"/>
                        <a:pt x="199" y="90"/>
                        <a:pt x="199" y="91"/>
                      </a:cubicBezTo>
                      <a:cubicBezTo>
                        <a:pt x="199" y="91"/>
                        <a:pt x="199" y="91"/>
                        <a:pt x="199" y="90"/>
                      </a:cubicBezTo>
                      <a:cubicBezTo>
                        <a:pt x="199" y="90"/>
                        <a:pt x="198" y="87"/>
                        <a:pt x="198" y="84"/>
                      </a:cubicBezTo>
                      <a:cubicBezTo>
                        <a:pt x="198" y="83"/>
                        <a:pt x="199" y="81"/>
                        <a:pt x="199" y="79"/>
                      </a:cubicBezTo>
                      <a:cubicBezTo>
                        <a:pt x="199" y="78"/>
                        <a:pt x="199" y="77"/>
                        <a:pt x="199" y="76"/>
                      </a:cubicBezTo>
                      <a:cubicBezTo>
                        <a:pt x="199" y="75"/>
                        <a:pt x="199" y="74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3"/>
                        <a:pt x="199" y="73"/>
                        <a:pt x="199" y="73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71"/>
                        <a:pt x="199" y="71"/>
                        <a:pt x="199" y="71"/>
                      </a:cubicBezTo>
                      <a:cubicBezTo>
                        <a:pt x="199" y="71"/>
                        <a:pt x="199" y="71"/>
                        <a:pt x="199" y="71"/>
                      </a:cubicBezTo>
                      <a:cubicBezTo>
                        <a:pt x="199" y="70"/>
                        <a:pt x="200" y="68"/>
                        <a:pt x="200" y="66"/>
                      </a:cubicBezTo>
                      <a:cubicBezTo>
                        <a:pt x="200" y="66"/>
                        <a:pt x="200" y="65"/>
                        <a:pt x="200" y="64"/>
                      </a:cubicBezTo>
                      <a:cubicBezTo>
                        <a:pt x="200" y="63"/>
                        <a:pt x="200" y="63"/>
                        <a:pt x="200" y="62"/>
                      </a:cubicBezTo>
                      <a:cubicBezTo>
                        <a:pt x="200" y="62"/>
                        <a:pt x="200" y="62"/>
                        <a:pt x="200" y="61"/>
                      </a:cubicBezTo>
                      <a:cubicBezTo>
                        <a:pt x="200" y="59"/>
                        <a:pt x="201" y="57"/>
                        <a:pt x="201" y="55"/>
                      </a:cubicBezTo>
                      <a:cubicBezTo>
                        <a:pt x="200" y="55"/>
                        <a:pt x="200" y="55"/>
                        <a:pt x="199" y="55"/>
                      </a:cubicBezTo>
                      <a:cubicBezTo>
                        <a:pt x="198" y="55"/>
                        <a:pt x="197" y="55"/>
                        <a:pt x="197" y="55"/>
                      </a:cubicBezTo>
                      <a:cubicBezTo>
                        <a:pt x="196" y="55"/>
                        <a:pt x="195" y="55"/>
                        <a:pt x="194" y="55"/>
                      </a:cubicBezTo>
                      <a:cubicBezTo>
                        <a:pt x="194" y="55"/>
                        <a:pt x="194" y="55"/>
                        <a:pt x="194" y="55"/>
                      </a:cubicBezTo>
                      <a:cubicBezTo>
                        <a:pt x="194" y="55"/>
                        <a:pt x="194" y="55"/>
                        <a:pt x="194" y="55"/>
                      </a:cubicBezTo>
                      <a:cubicBezTo>
                        <a:pt x="194" y="55"/>
                        <a:pt x="194" y="55"/>
                        <a:pt x="194" y="55"/>
                      </a:cubicBezTo>
                      <a:cubicBezTo>
                        <a:pt x="193" y="55"/>
                        <a:pt x="193" y="55"/>
                        <a:pt x="193" y="55"/>
                      </a:cubicBezTo>
                      <a:cubicBezTo>
                        <a:pt x="192" y="55"/>
                        <a:pt x="192" y="55"/>
                        <a:pt x="192" y="55"/>
                      </a:cubicBezTo>
                      <a:cubicBezTo>
                        <a:pt x="191" y="54"/>
                        <a:pt x="190" y="54"/>
                        <a:pt x="189" y="54"/>
                      </a:cubicBezTo>
                      <a:cubicBezTo>
                        <a:pt x="188" y="53"/>
                        <a:pt x="188" y="53"/>
                        <a:pt x="188" y="53"/>
                      </a:cubicBezTo>
                      <a:cubicBezTo>
                        <a:pt x="188" y="53"/>
                        <a:pt x="188" y="53"/>
                        <a:pt x="188" y="53"/>
                      </a:cubicBezTo>
                      <a:cubicBezTo>
                        <a:pt x="188" y="53"/>
                        <a:pt x="187" y="53"/>
                        <a:pt x="187" y="53"/>
                      </a:cubicBezTo>
                      <a:cubicBezTo>
                        <a:pt x="187" y="52"/>
                        <a:pt x="187" y="52"/>
                        <a:pt x="187" y="52"/>
                      </a:cubicBezTo>
                      <a:cubicBezTo>
                        <a:pt x="187" y="52"/>
                        <a:pt x="187" y="52"/>
                        <a:pt x="187" y="52"/>
                      </a:cubicBezTo>
                      <a:cubicBezTo>
                        <a:pt x="187" y="52"/>
                        <a:pt x="187" y="52"/>
                        <a:pt x="187" y="52"/>
                      </a:cubicBezTo>
                      <a:cubicBezTo>
                        <a:pt x="186" y="52"/>
                        <a:pt x="186" y="52"/>
                        <a:pt x="186" y="52"/>
                      </a:cubicBezTo>
                      <a:cubicBezTo>
                        <a:pt x="186" y="52"/>
                        <a:pt x="186" y="52"/>
                        <a:pt x="186" y="52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4" y="48"/>
                        <a:pt x="184" y="47"/>
                        <a:pt x="183" y="45"/>
                      </a:cubicBezTo>
                      <a:cubicBezTo>
                        <a:pt x="183" y="43"/>
                        <a:pt x="183" y="42"/>
                        <a:pt x="183" y="40"/>
                      </a:cubicBezTo>
                      <a:cubicBezTo>
                        <a:pt x="183" y="39"/>
                        <a:pt x="184" y="37"/>
                        <a:pt x="184" y="36"/>
                      </a:cubicBezTo>
                      <a:cubicBezTo>
                        <a:pt x="184" y="35"/>
                        <a:pt x="185" y="35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4" y="33"/>
                        <a:pt x="184" y="33"/>
                        <a:pt x="183" y="32"/>
                      </a:cubicBezTo>
                      <a:cubicBezTo>
                        <a:pt x="182" y="31"/>
                        <a:pt x="181" y="30"/>
                        <a:pt x="180" y="28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79" y="27"/>
                        <a:pt x="179" y="27"/>
                        <a:pt x="179" y="27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5"/>
                        <a:pt x="179" y="25"/>
                        <a:pt x="179" y="25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4"/>
                        <a:pt x="179" y="24"/>
                        <a:pt x="179" y="24"/>
                      </a:cubicBezTo>
                      <a:cubicBezTo>
                        <a:pt x="179" y="25"/>
                        <a:pt x="179" y="25"/>
                        <a:pt x="179" y="26"/>
                      </a:cubicBezTo>
                      <a:cubicBezTo>
                        <a:pt x="179" y="26"/>
                        <a:pt x="179" y="26"/>
                        <a:pt x="179" y="26"/>
                      </a:cubicBezTo>
                      <a:cubicBezTo>
                        <a:pt x="179" y="27"/>
                        <a:pt x="179" y="27"/>
                        <a:pt x="179" y="27"/>
                      </a:cubicBezTo>
                      <a:cubicBezTo>
                        <a:pt x="179" y="27"/>
                        <a:pt x="179" y="27"/>
                        <a:pt x="179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29"/>
                        <a:pt x="181" y="30"/>
                        <a:pt x="182" y="31"/>
                      </a:cubicBezTo>
                      <a:cubicBezTo>
                        <a:pt x="182" y="32"/>
                        <a:pt x="183" y="33"/>
                        <a:pt x="184" y="33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4" y="33"/>
                        <a:pt x="183" y="32"/>
                        <a:pt x="182" y="31"/>
                      </a:cubicBezTo>
                      <a:cubicBezTo>
                        <a:pt x="181" y="30"/>
                        <a:pt x="181" y="30"/>
                        <a:pt x="180" y="29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79" y="26"/>
                        <a:pt x="179" y="26"/>
                        <a:pt x="179" y="25"/>
                      </a:cubicBezTo>
                      <a:cubicBezTo>
                        <a:pt x="179" y="25"/>
                        <a:pt x="179" y="25"/>
                        <a:pt x="179" y="25"/>
                      </a:cubicBezTo>
                      <a:cubicBezTo>
                        <a:pt x="179" y="25"/>
                        <a:pt x="179" y="26"/>
                        <a:pt x="179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1" y="29"/>
                        <a:pt x="181" y="30"/>
                        <a:pt x="181" y="30"/>
                      </a:cubicBezTo>
                      <a:cubicBezTo>
                        <a:pt x="182" y="31"/>
                        <a:pt x="183" y="32"/>
                        <a:pt x="184" y="33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5" y="34"/>
                        <a:pt x="185" y="34"/>
                        <a:pt x="185" y="34"/>
                      </a:cubicBezTo>
                      <a:cubicBezTo>
                        <a:pt x="184" y="33"/>
                        <a:pt x="184" y="33"/>
                        <a:pt x="184" y="33"/>
                      </a:cubicBezTo>
                      <a:cubicBezTo>
                        <a:pt x="184" y="33"/>
                        <a:pt x="184" y="33"/>
                        <a:pt x="184" y="33"/>
                      </a:cubicBezTo>
                      <a:cubicBezTo>
                        <a:pt x="182" y="32"/>
                        <a:pt x="182" y="30"/>
                        <a:pt x="181" y="29"/>
                      </a:cubicBezTo>
                      <a:cubicBezTo>
                        <a:pt x="180" y="29"/>
                        <a:pt x="180" y="28"/>
                        <a:pt x="180" y="27"/>
                      </a:cubicBezTo>
                      <a:cubicBezTo>
                        <a:pt x="179" y="27"/>
                        <a:pt x="179" y="26"/>
                        <a:pt x="179" y="25"/>
                      </a:cubicBezTo>
                      <a:cubicBezTo>
                        <a:pt x="179" y="24"/>
                        <a:pt x="179" y="23"/>
                        <a:pt x="179" y="21"/>
                      </a:cubicBezTo>
                      <a:cubicBezTo>
                        <a:pt x="179" y="20"/>
                        <a:pt x="179" y="18"/>
                        <a:pt x="179" y="17"/>
                      </a:cubicBezTo>
                      <a:cubicBezTo>
                        <a:pt x="180" y="16"/>
                        <a:pt x="180" y="16"/>
                        <a:pt x="180" y="16"/>
                      </a:cubicBezTo>
                      <a:cubicBezTo>
                        <a:pt x="180" y="15"/>
                        <a:pt x="180" y="15"/>
                        <a:pt x="180" y="15"/>
                      </a:cubicBezTo>
                      <a:cubicBezTo>
                        <a:pt x="181" y="15"/>
                        <a:pt x="181" y="14"/>
                        <a:pt x="182" y="14"/>
                      </a:cubicBezTo>
                      <a:cubicBezTo>
                        <a:pt x="183" y="13"/>
                        <a:pt x="184" y="12"/>
                        <a:pt x="185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6" y="12"/>
                        <a:pt x="186" y="12"/>
                        <a:pt x="186" y="12"/>
                      </a:cubicBezTo>
                      <a:cubicBezTo>
                        <a:pt x="187" y="11"/>
                        <a:pt x="187" y="11"/>
                        <a:pt x="187" y="11"/>
                      </a:cubicBezTo>
                      <a:cubicBezTo>
                        <a:pt x="187" y="11"/>
                        <a:pt x="188" y="11"/>
                        <a:pt x="189" y="11"/>
                      </a:cubicBezTo>
                      <a:cubicBezTo>
                        <a:pt x="191" y="11"/>
                        <a:pt x="193" y="12"/>
                        <a:pt x="195" y="13"/>
                      </a:cubicBezTo>
                      <a:cubicBezTo>
                        <a:pt x="195" y="13"/>
                        <a:pt x="195" y="13"/>
                        <a:pt x="196" y="14"/>
                      </a:cubicBezTo>
                      <a:cubicBezTo>
                        <a:pt x="196" y="14"/>
                        <a:pt x="196" y="14"/>
                        <a:pt x="197" y="14"/>
                      </a:cubicBezTo>
                      <a:cubicBezTo>
                        <a:pt x="197" y="15"/>
                        <a:pt x="198" y="15"/>
                        <a:pt x="198" y="16"/>
                      </a:cubicBezTo>
                      <a:cubicBezTo>
                        <a:pt x="199" y="17"/>
                        <a:pt x="200" y="18"/>
                        <a:pt x="201" y="19"/>
                      </a:cubicBezTo>
                      <a:cubicBezTo>
                        <a:pt x="201" y="20"/>
                        <a:pt x="201" y="21"/>
                        <a:pt x="202" y="22"/>
                      </a:cubicBezTo>
                      <a:cubicBezTo>
                        <a:pt x="202" y="22"/>
                        <a:pt x="202" y="22"/>
                        <a:pt x="202" y="22"/>
                      </a:cubicBezTo>
                      <a:cubicBezTo>
                        <a:pt x="202" y="23"/>
                        <a:pt x="202" y="23"/>
                        <a:pt x="202" y="23"/>
                      </a:cubicBezTo>
                      <a:cubicBezTo>
                        <a:pt x="202" y="23"/>
                        <a:pt x="202" y="23"/>
                        <a:pt x="202" y="23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2" y="25"/>
                        <a:pt x="202" y="25"/>
                        <a:pt x="202" y="25"/>
                      </a:cubicBezTo>
                      <a:cubicBezTo>
                        <a:pt x="202" y="26"/>
                        <a:pt x="202" y="26"/>
                        <a:pt x="202" y="27"/>
                      </a:cubicBezTo>
                      <a:cubicBezTo>
                        <a:pt x="202" y="28"/>
                        <a:pt x="202" y="28"/>
                        <a:pt x="202" y="29"/>
                      </a:cubicBezTo>
                      <a:cubicBezTo>
                        <a:pt x="202" y="29"/>
                        <a:pt x="202" y="29"/>
                        <a:pt x="202" y="29"/>
                      </a:cubicBezTo>
                      <a:cubicBezTo>
                        <a:pt x="203" y="29"/>
                        <a:pt x="203" y="29"/>
                        <a:pt x="203" y="29"/>
                      </a:cubicBezTo>
                      <a:cubicBezTo>
                        <a:pt x="203" y="29"/>
                        <a:pt x="203" y="29"/>
                        <a:pt x="203" y="29"/>
                      </a:cubicBezTo>
                      <a:cubicBezTo>
                        <a:pt x="203" y="28"/>
                        <a:pt x="203" y="28"/>
                        <a:pt x="203" y="28"/>
                      </a:cubicBezTo>
                      <a:cubicBezTo>
                        <a:pt x="203" y="28"/>
                        <a:pt x="204" y="27"/>
                        <a:pt x="204" y="26"/>
                      </a:cubicBezTo>
                      <a:cubicBezTo>
                        <a:pt x="205" y="25"/>
                        <a:pt x="205" y="23"/>
                        <a:pt x="206" y="22"/>
                      </a:cubicBezTo>
                      <a:cubicBezTo>
                        <a:pt x="207" y="21"/>
                        <a:pt x="208" y="20"/>
                        <a:pt x="209" y="19"/>
                      </a:cubicBezTo>
                      <a:cubicBezTo>
                        <a:pt x="210" y="18"/>
                        <a:pt x="210" y="18"/>
                        <a:pt x="210" y="18"/>
                      </a:cubicBezTo>
                      <a:cubicBezTo>
                        <a:pt x="210" y="18"/>
                        <a:pt x="210" y="18"/>
                        <a:pt x="210" y="18"/>
                      </a:cubicBezTo>
                      <a:cubicBezTo>
                        <a:pt x="211" y="18"/>
                        <a:pt x="211" y="18"/>
                        <a:pt x="211" y="18"/>
                      </a:cubicBezTo>
                      <a:cubicBezTo>
                        <a:pt x="211" y="18"/>
                        <a:pt x="211" y="18"/>
                        <a:pt x="211" y="18"/>
                      </a:cubicBezTo>
                      <a:cubicBezTo>
                        <a:pt x="210" y="17"/>
                        <a:pt x="210" y="16"/>
                        <a:pt x="209" y="15"/>
                      </a:cubicBezTo>
                      <a:cubicBezTo>
                        <a:pt x="209" y="15"/>
                        <a:pt x="209" y="14"/>
                        <a:pt x="208" y="13"/>
                      </a:cubicBezTo>
                      <a:cubicBezTo>
                        <a:pt x="208" y="13"/>
                        <a:pt x="208" y="12"/>
                        <a:pt x="207" y="12"/>
                      </a:cubicBezTo>
                      <a:cubicBezTo>
                        <a:pt x="206" y="9"/>
                        <a:pt x="203" y="7"/>
                        <a:pt x="201" y="5"/>
                      </a:cubicBezTo>
                      <a:cubicBezTo>
                        <a:pt x="200" y="5"/>
                        <a:pt x="200" y="5"/>
                        <a:pt x="200" y="5"/>
                      </a:cubicBezTo>
                      <a:cubicBezTo>
                        <a:pt x="200" y="4"/>
                        <a:pt x="200" y="4"/>
                        <a:pt x="200" y="4"/>
                      </a:cubicBezTo>
                      <a:cubicBezTo>
                        <a:pt x="199" y="4"/>
                        <a:pt x="198" y="3"/>
                        <a:pt x="198" y="3"/>
                      </a:cubicBezTo>
                      <a:cubicBezTo>
                        <a:pt x="196" y="2"/>
                        <a:pt x="195" y="2"/>
                        <a:pt x="194" y="2"/>
                      </a:cubicBezTo>
                      <a:cubicBezTo>
                        <a:pt x="192" y="1"/>
                        <a:pt x="191" y="1"/>
                        <a:pt x="189" y="0"/>
                      </a:cubicBezTo>
                      <a:cubicBezTo>
                        <a:pt x="189" y="0"/>
                        <a:pt x="189" y="0"/>
                        <a:pt x="188" y="0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187" y="0"/>
                        <a:pt x="186" y="0"/>
                        <a:pt x="186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cubicBezTo>
                        <a:pt x="184" y="0"/>
                        <a:pt x="184" y="0"/>
                        <a:pt x="184" y="0"/>
                      </a:cubicBezTo>
                      <a:cubicBezTo>
                        <a:pt x="184" y="0"/>
                        <a:pt x="183" y="0"/>
                        <a:pt x="183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8" y="0"/>
                        <a:pt x="178" y="0"/>
                        <a:pt x="178" y="0"/>
                      </a:cubicBezTo>
                      <a:cubicBezTo>
                        <a:pt x="176" y="1"/>
                        <a:pt x="173" y="2"/>
                        <a:pt x="171" y="3"/>
                      </a:cubicBezTo>
                      <a:cubicBezTo>
                        <a:pt x="168" y="4"/>
                        <a:pt x="166" y="6"/>
                        <a:pt x="163" y="7"/>
                      </a:cubicBezTo>
                      <a:cubicBezTo>
                        <a:pt x="162" y="8"/>
                        <a:pt x="161" y="9"/>
                        <a:pt x="160" y="11"/>
                      </a:cubicBezTo>
                      <a:cubicBezTo>
                        <a:pt x="159" y="11"/>
                        <a:pt x="158" y="12"/>
                        <a:pt x="158" y="12"/>
                      </a:cubicBezTo>
                      <a:cubicBezTo>
                        <a:pt x="157" y="13"/>
                        <a:pt x="157" y="13"/>
                        <a:pt x="157" y="13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5" y="14"/>
                        <a:pt x="155" y="13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6" y="14"/>
                        <a:pt x="156" y="14"/>
                        <a:pt x="156" y="14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53" y="17"/>
                        <a:pt x="153" y="17"/>
                        <a:pt x="153" y="17"/>
                      </a:cubicBezTo>
                      <a:cubicBezTo>
                        <a:pt x="153" y="18"/>
                        <a:pt x="153" y="18"/>
                        <a:pt x="153" y="18"/>
                      </a:cubicBezTo>
                      <a:cubicBezTo>
                        <a:pt x="152" y="18"/>
                        <a:pt x="152" y="18"/>
                        <a:pt x="152" y="18"/>
                      </a:cubicBezTo>
                      <a:cubicBezTo>
                        <a:pt x="152" y="18"/>
                        <a:pt x="152" y="18"/>
                        <a:pt x="152" y="18"/>
                      </a:cubicBezTo>
                      <a:cubicBezTo>
                        <a:pt x="152" y="19"/>
                        <a:pt x="152" y="19"/>
                        <a:pt x="152" y="19"/>
                      </a:cubicBezTo>
                      <a:cubicBezTo>
                        <a:pt x="152" y="19"/>
                        <a:pt x="152" y="19"/>
                        <a:pt x="152" y="19"/>
                      </a:cubicBezTo>
                      <a:cubicBezTo>
                        <a:pt x="151" y="19"/>
                        <a:pt x="151" y="19"/>
                        <a:pt x="151" y="19"/>
                      </a:cubicBezTo>
                      <a:cubicBezTo>
                        <a:pt x="151" y="20"/>
                        <a:pt x="151" y="20"/>
                        <a:pt x="151" y="20"/>
                      </a:cubicBezTo>
                      <a:cubicBezTo>
                        <a:pt x="151" y="20"/>
                        <a:pt x="151" y="20"/>
                        <a:pt x="151" y="20"/>
                      </a:cubicBezTo>
                      <a:cubicBezTo>
                        <a:pt x="151" y="21"/>
                        <a:pt x="151" y="22"/>
                        <a:pt x="151" y="22"/>
                      </a:cubicBezTo>
                      <a:cubicBezTo>
                        <a:pt x="150" y="23"/>
                        <a:pt x="150" y="23"/>
                        <a:pt x="150" y="23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9" y="25"/>
                        <a:pt x="148" y="26"/>
                        <a:pt x="148" y="27"/>
                      </a:cubicBezTo>
                      <a:cubicBezTo>
                        <a:pt x="148" y="28"/>
                        <a:pt x="148" y="28"/>
                        <a:pt x="148" y="29"/>
                      </a:cubicBezTo>
                      <a:cubicBezTo>
                        <a:pt x="147" y="29"/>
                        <a:pt x="147" y="29"/>
                        <a:pt x="147" y="29"/>
                      </a:cubicBezTo>
                      <a:cubicBezTo>
                        <a:pt x="147" y="30"/>
                        <a:pt x="147" y="30"/>
                        <a:pt x="147" y="31"/>
                      </a:cubicBez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47" y="32"/>
                        <a:pt x="147" y="32"/>
                        <a:pt x="147" y="32"/>
                      </a:cubicBezTo>
                      <a:cubicBezTo>
                        <a:pt x="147" y="32"/>
                        <a:pt x="147" y="32"/>
                        <a:pt x="147" y="32"/>
                      </a:cubicBezTo>
                      <a:cubicBezTo>
                        <a:pt x="147" y="32"/>
                        <a:pt x="147" y="32"/>
                        <a:pt x="147" y="32"/>
                      </a:cubicBezTo>
                      <a:cubicBezTo>
                        <a:pt x="147" y="33"/>
                        <a:pt x="147" y="33"/>
                        <a:pt x="147" y="33"/>
                      </a:cubicBezTo>
                      <a:cubicBezTo>
                        <a:pt x="147" y="34"/>
                        <a:pt x="147" y="35"/>
                        <a:pt x="147" y="36"/>
                      </a:cubicBezTo>
                      <a:cubicBezTo>
                        <a:pt x="146" y="36"/>
                        <a:pt x="146" y="37"/>
                        <a:pt x="146" y="37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46" y="39"/>
                        <a:pt x="146" y="39"/>
                        <a:pt x="146" y="39"/>
                      </a:cubicBezTo>
                      <a:cubicBezTo>
                        <a:pt x="146" y="40"/>
                        <a:pt x="146" y="41"/>
                        <a:pt x="146" y="41"/>
                      </a:cubicBezTo>
                      <a:cubicBezTo>
                        <a:pt x="147" y="43"/>
                        <a:pt x="147" y="45"/>
                        <a:pt x="147" y="47"/>
                      </a:cubicBezTo>
                      <a:cubicBezTo>
                        <a:pt x="147" y="47"/>
                        <a:pt x="147" y="48"/>
                        <a:pt x="147" y="48"/>
                      </a:cubicBezTo>
                      <a:cubicBezTo>
                        <a:pt x="147" y="49"/>
                        <a:pt x="147" y="49"/>
                        <a:pt x="147" y="50"/>
                      </a:cubicBezTo>
                      <a:cubicBezTo>
                        <a:pt x="147" y="51"/>
                        <a:pt x="147" y="51"/>
                        <a:pt x="147" y="52"/>
                      </a:cubicBezTo>
                      <a:cubicBezTo>
                        <a:pt x="147" y="53"/>
                        <a:pt x="147" y="54"/>
                        <a:pt x="146" y="55"/>
                      </a:cubicBezTo>
                      <a:cubicBezTo>
                        <a:pt x="146" y="56"/>
                        <a:pt x="146" y="56"/>
                        <a:pt x="146" y="56"/>
                      </a:cubicBezTo>
                      <a:cubicBezTo>
                        <a:pt x="146" y="56"/>
                        <a:pt x="146" y="56"/>
                        <a:pt x="146" y="56"/>
                      </a:cubicBezTo>
                      <a:cubicBezTo>
                        <a:pt x="146" y="57"/>
                        <a:pt x="146" y="57"/>
                        <a:pt x="146" y="57"/>
                      </a:cubicBezTo>
                      <a:cubicBezTo>
                        <a:pt x="145" y="59"/>
                        <a:pt x="145" y="60"/>
                        <a:pt x="144" y="62"/>
                      </a:cubicBezTo>
                      <a:cubicBezTo>
                        <a:pt x="144" y="62"/>
                        <a:pt x="143" y="63"/>
                        <a:pt x="143" y="64"/>
                      </a:cubicBezTo>
                      <a:cubicBezTo>
                        <a:pt x="142" y="65"/>
                        <a:pt x="142" y="65"/>
                        <a:pt x="142" y="65"/>
                      </a:cubicBezTo>
                      <a:cubicBezTo>
                        <a:pt x="142" y="66"/>
                        <a:pt x="142" y="66"/>
                        <a:pt x="142" y="66"/>
                      </a:cubicBezTo>
                      <a:cubicBezTo>
                        <a:pt x="141" y="67"/>
                        <a:pt x="140" y="68"/>
                        <a:pt x="140" y="69"/>
                      </a:cubicBezTo>
                      <a:cubicBezTo>
                        <a:pt x="139" y="71"/>
                        <a:pt x="138" y="72"/>
                        <a:pt x="137" y="73"/>
                      </a:cubicBezTo>
                      <a:cubicBezTo>
                        <a:pt x="136" y="74"/>
                        <a:pt x="136" y="74"/>
                        <a:pt x="136" y="74"/>
                      </a:cubicBezTo>
                      <a:cubicBezTo>
                        <a:pt x="136" y="73"/>
                        <a:pt x="137" y="73"/>
                        <a:pt x="138" y="73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cubicBezTo>
                        <a:pt x="140" y="72"/>
                        <a:pt x="140" y="72"/>
                        <a:pt x="140" y="72"/>
                      </a:cubicBezTo>
                      <a:cubicBezTo>
                        <a:pt x="140" y="72"/>
                        <a:pt x="140" y="72"/>
                        <a:pt x="141" y="71"/>
                      </a:cubicBezTo>
                      <a:cubicBezTo>
                        <a:pt x="141" y="71"/>
                        <a:pt x="141" y="71"/>
                        <a:pt x="142" y="71"/>
                      </a:cubicBezTo>
                      <a:cubicBezTo>
                        <a:pt x="144" y="71"/>
                        <a:pt x="146" y="70"/>
                        <a:pt x="149" y="70"/>
                      </a:cubicBezTo>
                      <a:cubicBezTo>
                        <a:pt x="150" y="70"/>
                        <a:pt x="151" y="70"/>
                        <a:pt x="151" y="70"/>
                      </a:cubicBezTo>
                      <a:cubicBezTo>
                        <a:pt x="151" y="70"/>
                        <a:pt x="151" y="70"/>
                        <a:pt x="151" y="70"/>
                      </a:cubicBezTo>
                      <a:cubicBezTo>
                        <a:pt x="150" y="70"/>
                        <a:pt x="149" y="70"/>
                        <a:pt x="148" y="70"/>
                      </a:cubicBezTo>
                      <a:cubicBezTo>
                        <a:pt x="147" y="70"/>
                        <a:pt x="147" y="70"/>
                        <a:pt x="148" y="70"/>
                      </a:cubicBezTo>
                      <a:cubicBezTo>
                        <a:pt x="149" y="70"/>
                        <a:pt x="150" y="70"/>
                        <a:pt x="152" y="70"/>
                      </a:cubicBezTo>
                      <a:cubicBezTo>
                        <a:pt x="153" y="70"/>
                        <a:pt x="156" y="70"/>
                        <a:pt x="159" y="70"/>
                      </a:cubicBezTo>
                      <a:cubicBezTo>
                        <a:pt x="162" y="71"/>
                        <a:pt x="163" y="72"/>
                        <a:pt x="163" y="72"/>
                      </a:cubicBezTo>
                      <a:cubicBezTo>
                        <a:pt x="164" y="72"/>
                        <a:pt x="164" y="72"/>
                        <a:pt x="163" y="72"/>
                      </a:cubicBezTo>
                      <a:cubicBezTo>
                        <a:pt x="162" y="72"/>
                        <a:pt x="161" y="71"/>
                        <a:pt x="159" y="70"/>
                      </a:cubicBezTo>
                      <a:cubicBezTo>
                        <a:pt x="157" y="70"/>
                        <a:pt x="155" y="70"/>
                        <a:pt x="153" y="70"/>
                      </a:cubicBezTo>
                      <a:cubicBezTo>
                        <a:pt x="152" y="70"/>
                        <a:pt x="152" y="70"/>
                        <a:pt x="152" y="70"/>
                      </a:cubicBezTo>
                      <a:cubicBezTo>
                        <a:pt x="153" y="70"/>
                        <a:pt x="153" y="70"/>
                        <a:pt x="153" y="70"/>
                      </a:cubicBezTo>
                      <a:cubicBezTo>
                        <a:pt x="153" y="70"/>
                        <a:pt x="153" y="70"/>
                        <a:pt x="153" y="70"/>
                      </a:cubicBezTo>
                      <a:cubicBezTo>
                        <a:pt x="154" y="70"/>
                        <a:pt x="154" y="70"/>
                        <a:pt x="154" y="70"/>
                      </a:cubicBezTo>
                      <a:cubicBezTo>
                        <a:pt x="155" y="70"/>
                        <a:pt x="156" y="70"/>
                        <a:pt x="157" y="70"/>
                      </a:cubicBezTo>
                      <a:cubicBezTo>
                        <a:pt x="159" y="70"/>
                        <a:pt x="161" y="71"/>
                        <a:pt x="163" y="72"/>
                      </a:cubicBezTo>
                      <a:cubicBezTo>
                        <a:pt x="163" y="72"/>
                        <a:pt x="164" y="73"/>
                        <a:pt x="165" y="73"/>
                      </a:cubicBezTo>
                      <a:cubicBezTo>
                        <a:pt x="166" y="74"/>
                        <a:pt x="166" y="74"/>
                        <a:pt x="166" y="74"/>
                      </a:cubicBezTo>
                      <a:cubicBezTo>
                        <a:pt x="167" y="74"/>
                        <a:pt x="167" y="74"/>
                        <a:pt x="167" y="74"/>
                      </a:cubicBezTo>
                      <a:cubicBezTo>
                        <a:pt x="170" y="77"/>
                        <a:pt x="171" y="79"/>
                        <a:pt x="173" y="81"/>
                      </a:cubicBezTo>
                      <a:cubicBezTo>
                        <a:pt x="174" y="82"/>
                        <a:pt x="175" y="84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3" y="81"/>
                        <a:pt x="171" y="78"/>
                        <a:pt x="168" y="75"/>
                      </a:cubicBezTo>
                      <a:cubicBezTo>
                        <a:pt x="170" y="77"/>
                        <a:pt x="171" y="78"/>
                        <a:pt x="171" y="78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3" y="81"/>
                        <a:pt x="175" y="84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4"/>
                        <a:pt x="174" y="82"/>
                        <a:pt x="173" y="81"/>
                      </a:cubicBezTo>
                      <a:cubicBezTo>
                        <a:pt x="172" y="80"/>
                        <a:pt x="174" y="82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6" y="86"/>
                        <a:pt x="176" y="86"/>
                        <a:pt x="176" y="86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5" y="85"/>
                        <a:pt x="175" y="85"/>
                        <a:pt x="175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6"/>
                        <a:pt x="177" y="88"/>
                        <a:pt x="177" y="89"/>
                      </a:cubicBezTo>
                      <a:cubicBezTo>
                        <a:pt x="177" y="89"/>
                        <a:pt x="178" y="90"/>
                        <a:pt x="178" y="90"/>
                      </a:cubicBezTo>
                      <a:cubicBezTo>
                        <a:pt x="178" y="90"/>
                        <a:pt x="178" y="90"/>
                        <a:pt x="178" y="90"/>
                      </a:cubicBezTo>
                      <a:cubicBezTo>
                        <a:pt x="179" y="93"/>
                        <a:pt x="179" y="95"/>
                        <a:pt x="180" y="95"/>
                      </a:cubicBezTo>
                      <a:cubicBezTo>
                        <a:pt x="180" y="96"/>
                        <a:pt x="180" y="96"/>
                        <a:pt x="180" y="96"/>
                      </a:cubicBezTo>
                      <a:cubicBezTo>
                        <a:pt x="179" y="93"/>
                        <a:pt x="177" y="89"/>
                        <a:pt x="176" y="85"/>
                      </a:cubicBezTo>
                      <a:cubicBezTo>
                        <a:pt x="176" y="86"/>
                        <a:pt x="176" y="86"/>
                        <a:pt x="176" y="86"/>
                      </a:cubicBezTo>
                      <a:cubicBezTo>
                        <a:pt x="178" y="90"/>
                        <a:pt x="179" y="94"/>
                        <a:pt x="180" y="97"/>
                      </a:cubicBezTo>
                      <a:cubicBezTo>
                        <a:pt x="181" y="100"/>
                        <a:pt x="181" y="103"/>
                        <a:pt x="182" y="106"/>
                      </a:cubicBezTo>
                      <a:cubicBezTo>
                        <a:pt x="182" y="109"/>
                        <a:pt x="182" y="112"/>
                        <a:pt x="182" y="115"/>
                      </a:cubicBezTo>
                      <a:cubicBezTo>
                        <a:pt x="182" y="117"/>
                        <a:pt x="181" y="118"/>
                        <a:pt x="181" y="120"/>
                      </a:cubicBezTo>
                      <a:cubicBezTo>
                        <a:pt x="181" y="121"/>
                        <a:pt x="181" y="122"/>
                        <a:pt x="180" y="123"/>
                      </a:cubicBezTo>
                      <a:cubicBezTo>
                        <a:pt x="180" y="124"/>
                        <a:pt x="180" y="124"/>
                        <a:pt x="180" y="125"/>
                      </a:cubicBezTo>
                      <a:cubicBezTo>
                        <a:pt x="180" y="126"/>
                        <a:pt x="180" y="126"/>
                        <a:pt x="179" y="127"/>
                      </a:cubicBezTo>
                      <a:cubicBezTo>
                        <a:pt x="180" y="126"/>
                        <a:pt x="179" y="128"/>
                        <a:pt x="178" y="130"/>
                      </a:cubicBezTo>
                      <a:cubicBezTo>
                        <a:pt x="177" y="132"/>
                        <a:pt x="176" y="133"/>
                        <a:pt x="177" y="132"/>
                      </a:cubicBezTo>
                      <a:cubicBezTo>
                        <a:pt x="179" y="129"/>
                        <a:pt x="180" y="126"/>
                        <a:pt x="180" y="123"/>
                      </a:cubicBezTo>
                      <a:cubicBezTo>
                        <a:pt x="181" y="121"/>
                        <a:pt x="181" y="118"/>
                        <a:pt x="182" y="116"/>
                      </a:cubicBezTo>
                      <a:cubicBezTo>
                        <a:pt x="182" y="112"/>
                        <a:pt x="182" y="109"/>
                        <a:pt x="182" y="106"/>
                      </a:cubicBezTo>
                      <a:cubicBezTo>
                        <a:pt x="181" y="103"/>
                        <a:pt x="181" y="101"/>
                        <a:pt x="180" y="99"/>
                      </a:cubicBezTo>
                      <a:cubicBezTo>
                        <a:pt x="180" y="99"/>
                        <a:pt x="180" y="98"/>
                        <a:pt x="180" y="98"/>
                      </a:cubicBezTo>
                      <a:cubicBezTo>
                        <a:pt x="181" y="100"/>
                        <a:pt x="181" y="103"/>
                        <a:pt x="181" y="106"/>
                      </a:cubicBezTo>
                      <a:cubicBezTo>
                        <a:pt x="182" y="108"/>
                        <a:pt x="182" y="111"/>
                        <a:pt x="182" y="113"/>
                      </a:cubicBezTo>
                      <a:cubicBezTo>
                        <a:pt x="182" y="116"/>
                        <a:pt x="181" y="118"/>
                        <a:pt x="181" y="120"/>
                      </a:cubicBezTo>
                      <a:cubicBezTo>
                        <a:pt x="180" y="122"/>
                        <a:pt x="180" y="124"/>
                        <a:pt x="180" y="124"/>
                      </a:cubicBezTo>
                      <a:cubicBezTo>
                        <a:pt x="180" y="125"/>
                        <a:pt x="180" y="125"/>
                        <a:pt x="180" y="125"/>
                      </a:cubicBezTo>
                      <a:cubicBezTo>
                        <a:pt x="180" y="125"/>
                        <a:pt x="180" y="126"/>
                        <a:pt x="180" y="126"/>
                      </a:cubicBezTo>
                      <a:cubicBezTo>
                        <a:pt x="179" y="126"/>
                        <a:pt x="179" y="127"/>
                        <a:pt x="179" y="128"/>
                      </a:cubicBezTo>
                      <a:cubicBezTo>
                        <a:pt x="178" y="129"/>
                        <a:pt x="178" y="129"/>
                        <a:pt x="178" y="129"/>
                      </a:cubicBezTo>
                      <a:cubicBezTo>
                        <a:pt x="178" y="130"/>
                        <a:pt x="178" y="130"/>
                        <a:pt x="178" y="130"/>
                      </a:cubicBezTo>
                      <a:cubicBezTo>
                        <a:pt x="177" y="132"/>
                        <a:pt x="176" y="134"/>
                        <a:pt x="175" y="136"/>
                      </a:cubicBezTo>
                      <a:cubicBezTo>
                        <a:pt x="173" y="137"/>
                        <a:pt x="172" y="139"/>
                        <a:pt x="171" y="140"/>
                      </a:cubicBezTo>
                      <a:cubicBezTo>
                        <a:pt x="171" y="140"/>
                        <a:pt x="171" y="140"/>
                        <a:pt x="171" y="140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0" y="141"/>
                        <a:pt x="170" y="142"/>
                        <a:pt x="169" y="142"/>
                      </a:cubicBezTo>
                      <a:cubicBezTo>
                        <a:pt x="168" y="144"/>
                        <a:pt x="166" y="145"/>
                        <a:pt x="165" y="145"/>
                      </a:cubicBezTo>
                      <a:cubicBezTo>
                        <a:pt x="164" y="146"/>
                        <a:pt x="163" y="147"/>
                        <a:pt x="163" y="147"/>
                      </a:cubicBezTo>
                      <a:cubicBezTo>
                        <a:pt x="162" y="147"/>
                        <a:pt x="161" y="147"/>
                        <a:pt x="162" y="147"/>
                      </a:cubicBezTo>
                      <a:cubicBezTo>
                        <a:pt x="162" y="147"/>
                        <a:pt x="164" y="146"/>
                        <a:pt x="165" y="145"/>
                      </a:cubicBezTo>
                      <a:cubicBezTo>
                        <a:pt x="167" y="144"/>
                        <a:pt x="168" y="143"/>
                        <a:pt x="170" y="141"/>
                      </a:cubicBezTo>
                      <a:cubicBezTo>
                        <a:pt x="171" y="140"/>
                        <a:pt x="171" y="140"/>
                        <a:pt x="171" y="140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68" y="143"/>
                        <a:pt x="166" y="145"/>
                        <a:pt x="163" y="147"/>
                      </a:cubicBezTo>
                      <a:cubicBezTo>
                        <a:pt x="162" y="147"/>
                        <a:pt x="163" y="146"/>
                        <a:pt x="165" y="145"/>
                      </a:cubicBezTo>
                      <a:cubicBezTo>
                        <a:pt x="166" y="145"/>
                        <a:pt x="167" y="144"/>
                        <a:pt x="167" y="143"/>
                      </a:cubicBezTo>
                      <a:cubicBezTo>
                        <a:pt x="168" y="143"/>
                        <a:pt x="168" y="143"/>
                        <a:pt x="168" y="143"/>
                      </a:cubicBezTo>
                      <a:cubicBezTo>
                        <a:pt x="169" y="142"/>
                        <a:pt x="169" y="142"/>
                        <a:pt x="169" y="142"/>
                      </a:cubicBezTo>
                      <a:cubicBezTo>
                        <a:pt x="167" y="144"/>
                        <a:pt x="166" y="145"/>
                        <a:pt x="163" y="146"/>
                      </a:cubicBezTo>
                      <a:cubicBezTo>
                        <a:pt x="161" y="148"/>
                        <a:pt x="158" y="149"/>
                        <a:pt x="154" y="151"/>
                      </a:cubicBezTo>
                      <a:cubicBezTo>
                        <a:pt x="153" y="152"/>
                        <a:pt x="149" y="153"/>
                        <a:pt x="145" y="154"/>
                      </a:cubicBezTo>
                      <a:cubicBezTo>
                        <a:pt x="144" y="155"/>
                        <a:pt x="142" y="155"/>
                        <a:pt x="140" y="156"/>
                      </a:cubicBezTo>
                      <a:cubicBezTo>
                        <a:pt x="138" y="157"/>
                        <a:pt x="136" y="157"/>
                        <a:pt x="133" y="157"/>
                      </a:cubicBezTo>
                      <a:cubicBezTo>
                        <a:pt x="129" y="158"/>
                        <a:pt x="123" y="159"/>
                        <a:pt x="118" y="159"/>
                      </a:cubicBezTo>
                      <a:cubicBezTo>
                        <a:pt x="121" y="159"/>
                        <a:pt x="125" y="158"/>
                        <a:pt x="128" y="158"/>
                      </a:cubicBezTo>
                      <a:cubicBezTo>
                        <a:pt x="128" y="158"/>
                        <a:pt x="129" y="158"/>
                        <a:pt x="129" y="158"/>
                      </a:cubicBezTo>
                      <a:cubicBezTo>
                        <a:pt x="129" y="158"/>
                        <a:pt x="129" y="158"/>
                        <a:pt x="128" y="158"/>
                      </a:cubicBezTo>
                      <a:cubicBezTo>
                        <a:pt x="126" y="158"/>
                        <a:pt x="124" y="158"/>
                        <a:pt x="123" y="158"/>
                      </a:cubicBezTo>
                      <a:cubicBezTo>
                        <a:pt x="121" y="159"/>
                        <a:pt x="120" y="159"/>
                        <a:pt x="120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8" y="159"/>
                        <a:pt x="117" y="159"/>
                        <a:pt x="115" y="159"/>
                      </a:cubicBezTo>
                      <a:cubicBezTo>
                        <a:pt x="114" y="159"/>
                        <a:pt x="113" y="159"/>
                        <a:pt x="112" y="159"/>
                      </a:cubicBezTo>
                      <a:cubicBezTo>
                        <a:pt x="111" y="158"/>
                        <a:pt x="110" y="158"/>
                        <a:pt x="109" y="158"/>
                      </a:cubicBezTo>
                      <a:cubicBezTo>
                        <a:pt x="109" y="158"/>
                        <a:pt x="108" y="158"/>
                        <a:pt x="107" y="158"/>
                      </a:cubicBezTo>
                      <a:cubicBezTo>
                        <a:pt x="107" y="158"/>
                        <a:pt x="107" y="158"/>
                        <a:pt x="107" y="158"/>
                      </a:cubicBezTo>
                      <a:cubicBezTo>
                        <a:pt x="106" y="157"/>
                        <a:pt x="105" y="157"/>
                        <a:pt x="105" y="157"/>
                      </a:cubicBezTo>
                      <a:cubicBezTo>
                        <a:pt x="103" y="156"/>
                        <a:pt x="100" y="156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5" y="153"/>
                        <a:pt x="93" y="152"/>
                        <a:pt x="92" y="152"/>
                      </a:cubicBezTo>
                      <a:cubicBezTo>
                        <a:pt x="90" y="151"/>
                        <a:pt x="89" y="150"/>
                        <a:pt x="88" y="149"/>
                      </a:cubicBezTo>
                      <a:cubicBezTo>
                        <a:pt x="87" y="149"/>
                        <a:pt x="87" y="149"/>
                        <a:pt x="87" y="149"/>
                      </a:cubicBezTo>
                      <a:cubicBezTo>
                        <a:pt x="89" y="150"/>
                        <a:pt x="90" y="151"/>
                        <a:pt x="92" y="152"/>
                      </a:cubicBezTo>
                      <a:cubicBezTo>
                        <a:pt x="92" y="152"/>
                        <a:pt x="92" y="152"/>
                        <a:pt x="91" y="152"/>
                      </a:cubicBezTo>
                      <a:cubicBezTo>
                        <a:pt x="91" y="152"/>
                        <a:pt x="90" y="151"/>
                        <a:pt x="88" y="150"/>
                      </a:cubicBezTo>
                      <a:cubicBezTo>
                        <a:pt x="87" y="149"/>
                        <a:pt x="87" y="149"/>
                        <a:pt x="87" y="149"/>
                      </a:cubicBezTo>
                      <a:cubicBezTo>
                        <a:pt x="84" y="147"/>
                        <a:pt x="82" y="146"/>
                        <a:pt x="80" y="143"/>
                      </a:cubicBezTo>
                      <a:cubicBezTo>
                        <a:pt x="80" y="144"/>
                        <a:pt x="81" y="144"/>
                        <a:pt x="81" y="144"/>
                      </a:cubicBezTo>
                      <a:cubicBezTo>
                        <a:pt x="81" y="145"/>
                        <a:pt x="81" y="144"/>
                        <a:pt x="80" y="144"/>
                      </a:cubicBezTo>
                      <a:cubicBezTo>
                        <a:pt x="79" y="143"/>
                        <a:pt x="78" y="142"/>
                        <a:pt x="77" y="140"/>
                      </a:cubicBezTo>
                      <a:cubicBezTo>
                        <a:pt x="76" y="139"/>
                        <a:pt x="75" y="138"/>
                        <a:pt x="75" y="137"/>
                      </a:cubicBezTo>
                      <a:cubicBezTo>
                        <a:pt x="74" y="136"/>
                        <a:pt x="73" y="135"/>
                        <a:pt x="72" y="133"/>
                      </a:cubicBezTo>
                      <a:cubicBezTo>
                        <a:pt x="72" y="132"/>
                        <a:pt x="72" y="132"/>
                        <a:pt x="72" y="132"/>
                      </a:cubicBezTo>
                      <a:cubicBezTo>
                        <a:pt x="72" y="132"/>
                        <a:pt x="72" y="133"/>
                        <a:pt x="73" y="134"/>
                      </a:cubicBezTo>
                      <a:cubicBezTo>
                        <a:pt x="73" y="135"/>
                        <a:pt x="74" y="137"/>
                        <a:pt x="75" y="138"/>
                      </a:cubicBezTo>
                      <a:cubicBezTo>
                        <a:pt x="76" y="140"/>
                        <a:pt x="78" y="141"/>
                        <a:pt x="80" y="143"/>
                      </a:cubicBezTo>
                      <a:cubicBezTo>
                        <a:pt x="80" y="143"/>
                        <a:pt x="80" y="143"/>
                        <a:pt x="80" y="143"/>
                      </a:cubicBezTo>
                      <a:cubicBezTo>
                        <a:pt x="79" y="143"/>
                        <a:pt x="79" y="142"/>
                        <a:pt x="78" y="141"/>
                      </a:cubicBezTo>
                      <a:cubicBezTo>
                        <a:pt x="77" y="140"/>
                        <a:pt x="76" y="139"/>
                        <a:pt x="75" y="137"/>
                      </a:cubicBezTo>
                      <a:cubicBezTo>
                        <a:pt x="74" y="136"/>
                        <a:pt x="74" y="135"/>
                        <a:pt x="73" y="134"/>
                      </a:cubicBezTo>
                      <a:cubicBezTo>
                        <a:pt x="73" y="133"/>
                        <a:pt x="72" y="132"/>
                        <a:pt x="72" y="131"/>
                      </a:cubicBezTo>
                      <a:cubicBezTo>
                        <a:pt x="72" y="131"/>
                        <a:pt x="72" y="130"/>
                        <a:pt x="72" y="129"/>
                      </a:cubicBezTo>
                      <a:cubicBezTo>
                        <a:pt x="72" y="129"/>
                        <a:pt x="72" y="129"/>
                        <a:pt x="72" y="129"/>
                      </a:cubicBezTo>
                      <a:cubicBezTo>
                        <a:pt x="72" y="129"/>
                        <a:pt x="72" y="128"/>
                        <a:pt x="72" y="127"/>
                      </a:cubicBezTo>
                      <a:cubicBezTo>
                        <a:pt x="72" y="127"/>
                        <a:pt x="72" y="127"/>
                        <a:pt x="72" y="126"/>
                      </a:cubicBezTo>
                      <a:cubicBezTo>
                        <a:pt x="72" y="126"/>
                        <a:pt x="72" y="126"/>
                        <a:pt x="72" y="126"/>
                      </a:cubicBezTo>
                      <a:cubicBezTo>
                        <a:pt x="71" y="125"/>
                        <a:pt x="71" y="125"/>
                        <a:pt x="71" y="125"/>
                      </a:cubicBezTo>
                      <a:cubicBezTo>
                        <a:pt x="71" y="125"/>
                        <a:pt x="70" y="125"/>
                        <a:pt x="70" y="124"/>
                      </a:cubicBezTo>
                      <a:cubicBezTo>
                        <a:pt x="69" y="124"/>
                        <a:pt x="69" y="123"/>
                        <a:pt x="68" y="123"/>
                      </a:cubicBezTo>
                      <a:cubicBezTo>
                        <a:pt x="67" y="122"/>
                        <a:pt x="66" y="121"/>
                        <a:pt x="66" y="120"/>
                      </a:cubicBezTo>
                      <a:cubicBezTo>
                        <a:pt x="65" y="119"/>
                        <a:pt x="65" y="119"/>
                        <a:pt x="64" y="118"/>
                      </a:cubicBezTo>
                      <a:cubicBezTo>
                        <a:pt x="64" y="118"/>
                        <a:pt x="64" y="118"/>
                        <a:pt x="64" y="117"/>
                      </a:cubicBezTo>
                      <a:cubicBezTo>
                        <a:pt x="63" y="117"/>
                        <a:pt x="63" y="116"/>
                        <a:pt x="63" y="115"/>
                      </a:cubicBezTo>
                      <a:cubicBezTo>
                        <a:pt x="63" y="114"/>
                        <a:pt x="62" y="114"/>
                        <a:pt x="62" y="113"/>
                      </a:cubicBezTo>
                      <a:cubicBezTo>
                        <a:pt x="62" y="112"/>
                        <a:pt x="62" y="111"/>
                        <a:pt x="62" y="111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09"/>
                        <a:pt x="62" y="109"/>
                        <a:pt x="62" y="108"/>
                      </a:cubicBezTo>
                      <a:cubicBezTo>
                        <a:pt x="62" y="107"/>
                        <a:pt x="63" y="106"/>
                        <a:pt x="63" y="105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5"/>
                        <a:pt x="63" y="105"/>
                        <a:pt x="63" y="105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3" y="103"/>
                        <a:pt x="62" y="101"/>
                        <a:pt x="61" y="100"/>
                      </a:cubicBezTo>
                      <a:cubicBezTo>
                        <a:pt x="61" y="98"/>
                        <a:pt x="61" y="97"/>
                        <a:pt x="60" y="96"/>
                      </a:cubicBezTo>
                      <a:cubicBezTo>
                        <a:pt x="60" y="95"/>
                        <a:pt x="60" y="95"/>
                        <a:pt x="60" y="94"/>
                      </a:cubicBezTo>
                      <a:cubicBezTo>
                        <a:pt x="61" y="94"/>
                        <a:pt x="61" y="93"/>
                        <a:pt x="61" y="92"/>
                      </a:cubicBezTo>
                      <a:cubicBezTo>
                        <a:pt x="61" y="91"/>
                        <a:pt x="62" y="89"/>
                        <a:pt x="63" y="88"/>
                      </a:cubicBezTo>
                      <a:cubicBezTo>
                        <a:pt x="64" y="87"/>
                        <a:pt x="65" y="86"/>
                        <a:pt x="67" y="85"/>
                      </a:cubicBezTo>
                      <a:cubicBezTo>
                        <a:pt x="68" y="85"/>
                        <a:pt x="68" y="85"/>
                        <a:pt x="69" y="84"/>
                      </a:cubicBezTo>
                      <a:cubicBezTo>
                        <a:pt x="70" y="84"/>
                        <a:pt x="70" y="84"/>
                        <a:pt x="71" y="84"/>
                      </a:cubicBezTo>
                      <a:cubicBezTo>
                        <a:pt x="72" y="84"/>
                        <a:pt x="73" y="85"/>
                        <a:pt x="74" y="85"/>
                      </a:cubicBezTo>
                      <a:cubicBezTo>
                        <a:pt x="75" y="85"/>
                        <a:pt x="76" y="85"/>
                        <a:pt x="76" y="85"/>
                      </a:cubicBezTo>
                      <a:cubicBezTo>
                        <a:pt x="77" y="86"/>
                        <a:pt x="78" y="86"/>
                        <a:pt x="78" y="86"/>
                      </a:cubicBezTo>
                      <a:cubicBezTo>
                        <a:pt x="79" y="87"/>
                        <a:pt x="80" y="87"/>
                        <a:pt x="80" y="87"/>
                      </a:cubicBezTo>
                      <a:cubicBezTo>
                        <a:pt x="79" y="87"/>
                        <a:pt x="78" y="86"/>
                        <a:pt x="77" y="86"/>
                      </a:cubicBezTo>
                      <a:cubicBezTo>
                        <a:pt x="76" y="85"/>
                        <a:pt x="75" y="85"/>
                        <a:pt x="75" y="85"/>
                      </a:cubicBezTo>
                      <a:cubicBezTo>
                        <a:pt x="73" y="85"/>
                        <a:pt x="71" y="84"/>
                        <a:pt x="70" y="84"/>
                      </a:cubicBezTo>
                      <a:cubicBezTo>
                        <a:pt x="69" y="84"/>
                        <a:pt x="67" y="85"/>
                        <a:pt x="66" y="86"/>
                      </a:cubicBezTo>
                      <a:cubicBezTo>
                        <a:pt x="65" y="86"/>
                        <a:pt x="64" y="87"/>
                        <a:pt x="63" y="88"/>
                      </a:cubicBezTo>
                      <a:cubicBezTo>
                        <a:pt x="63" y="89"/>
                        <a:pt x="62" y="90"/>
                        <a:pt x="61" y="91"/>
                      </a:cubicBezTo>
                      <a:cubicBezTo>
                        <a:pt x="61" y="92"/>
                        <a:pt x="61" y="93"/>
                        <a:pt x="61" y="95"/>
                      </a:cubicBezTo>
                      <a:cubicBezTo>
                        <a:pt x="61" y="98"/>
                        <a:pt x="61" y="101"/>
                        <a:pt x="63" y="104"/>
                      </a:cubicBezTo>
                      <a:cubicBezTo>
                        <a:pt x="63" y="104"/>
                        <a:pt x="63" y="104"/>
                        <a:pt x="63" y="104"/>
                      </a:cubicBezTo>
                      <a:cubicBezTo>
                        <a:pt x="62" y="102"/>
                        <a:pt x="61" y="99"/>
                        <a:pt x="61" y="97"/>
                      </a:cubicBezTo>
                      <a:cubicBezTo>
                        <a:pt x="61" y="97"/>
                        <a:pt x="61" y="96"/>
                        <a:pt x="61" y="96"/>
                      </a:cubicBez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61" y="94"/>
                        <a:pt x="61" y="94"/>
                        <a:pt x="61" y="94"/>
                      </a:cubicBezTo>
                      <a:cubicBezTo>
                        <a:pt x="61" y="93"/>
                        <a:pt x="61" y="92"/>
                        <a:pt x="61" y="91"/>
                      </a:cubicBezTo>
                      <a:cubicBezTo>
                        <a:pt x="62" y="90"/>
                        <a:pt x="62" y="90"/>
                        <a:pt x="63" y="89"/>
                      </a:cubicBezTo>
                      <a:cubicBezTo>
                        <a:pt x="63" y="89"/>
                        <a:pt x="63" y="89"/>
                        <a:pt x="63" y="89"/>
                      </a:cubicBezTo>
                      <a:cubicBezTo>
                        <a:pt x="63" y="88"/>
                        <a:pt x="63" y="88"/>
                        <a:pt x="63" y="88"/>
                      </a:cubicBezTo>
                      <a:cubicBezTo>
                        <a:pt x="64" y="88"/>
                        <a:pt x="64" y="88"/>
                        <a:pt x="64" y="88"/>
                      </a:cubicBezTo>
                      <a:cubicBezTo>
                        <a:pt x="64" y="87"/>
                        <a:pt x="64" y="87"/>
                        <a:pt x="65" y="87"/>
                      </a:cubicBezTo>
                      <a:cubicBezTo>
                        <a:pt x="66" y="86"/>
                        <a:pt x="67" y="85"/>
                        <a:pt x="68" y="85"/>
                      </a:cubicBezTo>
                      <a:cubicBezTo>
                        <a:pt x="69" y="85"/>
                        <a:pt x="69" y="85"/>
                        <a:pt x="69" y="85"/>
                      </a:cubicBezTo>
                      <a:cubicBezTo>
                        <a:pt x="70" y="85"/>
                        <a:pt x="70" y="85"/>
                        <a:pt x="70" y="85"/>
                      </a:cubicBezTo>
                      <a:cubicBezTo>
                        <a:pt x="71" y="85"/>
                        <a:pt x="71" y="85"/>
                        <a:pt x="71" y="85"/>
                      </a:cubicBezTo>
                      <a:cubicBezTo>
                        <a:pt x="71" y="85"/>
                        <a:pt x="72" y="85"/>
                        <a:pt x="73" y="85"/>
                      </a:cubicBezTo>
                      <a:cubicBezTo>
                        <a:pt x="72" y="85"/>
                        <a:pt x="72" y="85"/>
                        <a:pt x="72" y="85"/>
                      </a:cubicBezTo>
                      <a:cubicBezTo>
                        <a:pt x="72" y="85"/>
                        <a:pt x="72" y="85"/>
                        <a:pt x="73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ubicBezTo>
                        <a:pt x="74" y="85"/>
                        <a:pt x="75" y="85"/>
                        <a:pt x="77" y="86"/>
                      </a:cubicBezTo>
                      <a:cubicBezTo>
                        <a:pt x="78" y="86"/>
                        <a:pt x="80" y="87"/>
                        <a:pt x="81" y="88"/>
                      </a:cubicBezTo>
                      <a:cubicBezTo>
                        <a:pt x="82" y="88"/>
                        <a:pt x="82" y="88"/>
                        <a:pt x="82" y="88"/>
                      </a:cubicBezTo>
                      <a:cubicBezTo>
                        <a:pt x="83" y="89"/>
                        <a:pt x="83" y="89"/>
                        <a:pt x="83" y="89"/>
                      </a:cubicBezTo>
                      <a:cubicBezTo>
                        <a:pt x="83" y="89"/>
                        <a:pt x="83" y="89"/>
                        <a:pt x="83" y="89"/>
                      </a:cubicBezTo>
                      <a:cubicBezTo>
                        <a:pt x="83" y="89"/>
                        <a:pt x="84" y="89"/>
                        <a:pt x="84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5" y="90"/>
                        <a:pt x="85" y="90"/>
                        <a:pt x="85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8" y="90"/>
                        <a:pt x="88" y="90"/>
                        <a:pt x="88" y="90"/>
                      </a:cubicBezTo>
                      <a:cubicBezTo>
                        <a:pt x="90" y="91"/>
                        <a:pt x="91" y="91"/>
                        <a:pt x="92" y="91"/>
                      </a:cubicBezTo>
                      <a:cubicBezTo>
                        <a:pt x="93" y="91"/>
                        <a:pt x="93" y="91"/>
                        <a:pt x="94" y="91"/>
                      </a:cubicBezTo>
                      <a:cubicBezTo>
                        <a:pt x="94" y="91"/>
                        <a:pt x="94" y="91"/>
                        <a:pt x="95" y="91"/>
                      </a:cubicBezTo>
                      <a:cubicBezTo>
                        <a:pt x="95" y="91"/>
                        <a:pt x="96" y="91"/>
                        <a:pt x="97" y="91"/>
                      </a:cubicBezTo>
                      <a:cubicBezTo>
                        <a:pt x="98" y="91"/>
                        <a:pt x="98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96" y="91"/>
                        <a:pt x="95" y="91"/>
                        <a:pt x="94" y="91"/>
                      </a:cubicBezTo>
                      <a:cubicBezTo>
                        <a:pt x="92" y="91"/>
                        <a:pt x="91" y="91"/>
                        <a:pt x="89" y="91"/>
                      </a:cubicBezTo>
                      <a:cubicBezTo>
                        <a:pt x="88" y="90"/>
                        <a:pt x="87" y="90"/>
                        <a:pt x="87" y="90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4" y="89"/>
                        <a:pt x="84" y="89"/>
                        <a:pt x="84" y="89"/>
                      </a:cubicBezTo>
                      <a:cubicBezTo>
                        <a:pt x="84" y="89"/>
                        <a:pt x="83" y="89"/>
                        <a:pt x="83" y="89"/>
                      </a:cubicBezTo>
                      <a:cubicBezTo>
                        <a:pt x="82" y="88"/>
                        <a:pt x="82" y="88"/>
                        <a:pt x="82" y="88"/>
                      </a:cubicBezTo>
                      <a:cubicBezTo>
                        <a:pt x="82" y="88"/>
                        <a:pt x="82" y="88"/>
                        <a:pt x="82" y="88"/>
                      </a:cubicBezTo>
                      <a:cubicBezTo>
                        <a:pt x="81" y="88"/>
                        <a:pt x="80" y="87"/>
                        <a:pt x="79" y="87"/>
                      </a:cubicBezTo>
                      <a:cubicBezTo>
                        <a:pt x="78" y="86"/>
                        <a:pt x="78" y="86"/>
                        <a:pt x="78" y="86"/>
                      </a:cubicBezTo>
                      <a:cubicBezTo>
                        <a:pt x="78" y="86"/>
                        <a:pt x="79" y="87"/>
                        <a:pt x="79" y="87"/>
                      </a:cubicBezTo>
                      <a:cubicBezTo>
                        <a:pt x="80" y="87"/>
                        <a:pt x="81" y="88"/>
                        <a:pt x="82" y="88"/>
                      </a:cubicBezTo>
                      <a:cubicBezTo>
                        <a:pt x="83" y="89"/>
                        <a:pt x="84" y="89"/>
                        <a:pt x="84" y="89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8" y="90"/>
                        <a:pt x="88" y="90"/>
                        <a:pt x="88" y="90"/>
                      </a:cubicBezTo>
                      <a:cubicBezTo>
                        <a:pt x="89" y="90"/>
                        <a:pt x="90" y="91"/>
                        <a:pt x="91" y="91"/>
                      </a:cubicBezTo>
                      <a:cubicBezTo>
                        <a:pt x="92" y="91"/>
                        <a:pt x="94" y="91"/>
                        <a:pt x="95" y="91"/>
                      </a:cubicBezTo>
                      <a:cubicBezTo>
                        <a:pt x="96" y="91"/>
                        <a:pt x="97" y="91"/>
                        <a:pt x="97" y="91"/>
                      </a:cubicBez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2"/>
                        <a:pt x="99" y="92"/>
                        <a:pt x="99" y="92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102" y="91"/>
                        <a:pt x="103" y="91"/>
                        <a:pt x="102" y="91"/>
                      </a:cubicBezTo>
                      <a:cubicBezTo>
                        <a:pt x="103" y="91"/>
                        <a:pt x="103" y="91"/>
                        <a:pt x="104" y="91"/>
                      </a:cubicBezTo>
                      <a:cubicBezTo>
                        <a:pt x="104" y="90"/>
                        <a:pt x="105" y="90"/>
                        <a:pt x="105" y="90"/>
                      </a:cubicBezTo>
                      <a:cubicBezTo>
                        <a:pt x="106" y="90"/>
                        <a:pt x="106" y="90"/>
                        <a:pt x="105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10" y="89"/>
                        <a:pt x="112" y="88"/>
                        <a:pt x="115" y="86"/>
                      </a:cubicBezTo>
                      <a:cubicBezTo>
                        <a:pt x="111" y="88"/>
                        <a:pt x="107" y="89"/>
                        <a:pt x="102" y="89"/>
                      </a:cubicBezTo>
                      <a:cubicBezTo>
                        <a:pt x="102" y="89"/>
                        <a:pt x="102" y="89"/>
                        <a:pt x="102" y="89"/>
                      </a:cubicBezTo>
                      <a:cubicBezTo>
                        <a:pt x="102" y="89"/>
                        <a:pt x="102" y="89"/>
                        <a:pt x="102" y="89"/>
                      </a:cubicBezTo>
                      <a:cubicBezTo>
                        <a:pt x="101" y="89"/>
                        <a:pt x="100" y="89"/>
                        <a:pt x="99" y="89"/>
                      </a:cubicBezTo>
                      <a:cubicBezTo>
                        <a:pt x="99" y="89"/>
                        <a:pt x="98" y="89"/>
                        <a:pt x="97" y="89"/>
                      </a:cubicBezTo>
                      <a:cubicBezTo>
                        <a:pt x="97" y="89"/>
                        <a:pt x="96" y="89"/>
                        <a:pt x="96" y="89"/>
                      </a:cubicBezTo>
                      <a:cubicBezTo>
                        <a:pt x="95" y="89"/>
                        <a:pt x="95" y="89"/>
                        <a:pt x="94" y="89"/>
                      </a:cubicBezTo>
                      <a:cubicBezTo>
                        <a:pt x="92" y="89"/>
                        <a:pt x="90" y="89"/>
                        <a:pt x="87" y="88"/>
                      </a:cubicBezTo>
                      <a:cubicBezTo>
                        <a:pt x="86" y="88"/>
                        <a:pt x="85" y="88"/>
                        <a:pt x="85" y="88"/>
                      </a:cubicBezTo>
                      <a:cubicBezTo>
                        <a:pt x="84" y="88"/>
                        <a:pt x="84" y="88"/>
                        <a:pt x="84" y="88"/>
                      </a:cubicBezTo>
                      <a:cubicBezTo>
                        <a:pt x="84" y="88"/>
                        <a:pt x="84" y="88"/>
                        <a:pt x="84" y="88"/>
                      </a:cubicBezTo>
                      <a:cubicBezTo>
                        <a:pt x="83" y="88"/>
                        <a:pt x="83" y="87"/>
                        <a:pt x="82" y="87"/>
                      </a:cubicBezTo>
                      <a:cubicBezTo>
                        <a:pt x="82" y="87"/>
                        <a:pt x="81" y="87"/>
                        <a:pt x="80" y="86"/>
                      </a:cubicBezTo>
                      <a:cubicBezTo>
                        <a:pt x="80" y="86"/>
                        <a:pt x="79" y="86"/>
                        <a:pt x="79" y="86"/>
                      </a:cubicBezTo>
                      <a:cubicBezTo>
                        <a:pt x="79" y="86"/>
                        <a:pt x="78" y="86"/>
                        <a:pt x="78" y="85"/>
                      </a:cubicBezTo>
                      <a:cubicBezTo>
                        <a:pt x="77" y="85"/>
                        <a:pt x="77" y="85"/>
                        <a:pt x="77" y="85"/>
                      </a:cubicBezTo>
                      <a:cubicBezTo>
                        <a:pt x="77" y="85"/>
                        <a:pt x="77" y="85"/>
                        <a:pt x="77" y="85"/>
                      </a:cubicBezTo>
                      <a:cubicBezTo>
                        <a:pt x="77" y="84"/>
                        <a:pt x="77" y="84"/>
                        <a:pt x="77" y="84"/>
                      </a:cubicBezTo>
                      <a:cubicBezTo>
                        <a:pt x="76" y="84"/>
                        <a:pt x="76" y="84"/>
                        <a:pt x="76" y="84"/>
                      </a:cubicBezTo>
                      <a:cubicBezTo>
                        <a:pt x="75" y="83"/>
                        <a:pt x="74" y="83"/>
                        <a:pt x="74" y="82"/>
                      </a:cubicBezTo>
                      <a:cubicBezTo>
                        <a:pt x="73" y="82"/>
                        <a:pt x="73" y="82"/>
                        <a:pt x="73" y="82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2" y="81"/>
                        <a:pt x="72" y="81"/>
                        <a:pt x="72" y="81"/>
                      </a:cubicBezTo>
                      <a:cubicBezTo>
                        <a:pt x="71" y="80"/>
                        <a:pt x="71" y="80"/>
                        <a:pt x="70" y="79"/>
                      </a:cubicBezTo>
                      <a:cubicBezTo>
                        <a:pt x="69" y="78"/>
                        <a:pt x="68" y="77"/>
                        <a:pt x="67" y="76"/>
                      </a:cubicBezTo>
                      <a:cubicBezTo>
                        <a:pt x="66" y="75"/>
                        <a:pt x="65" y="74"/>
                        <a:pt x="64" y="73"/>
                      </a:cubicBezTo>
                      <a:cubicBezTo>
                        <a:pt x="63" y="72"/>
                        <a:pt x="62" y="71"/>
                        <a:pt x="61" y="70"/>
                      </a:cubicBezTo>
                      <a:cubicBezTo>
                        <a:pt x="60" y="70"/>
                        <a:pt x="60" y="69"/>
                        <a:pt x="59" y="69"/>
                      </a:cubicBezTo>
                      <a:cubicBezTo>
                        <a:pt x="59" y="69"/>
                        <a:pt x="58" y="68"/>
                        <a:pt x="58" y="68"/>
                      </a:cubicBezTo>
                      <a:cubicBezTo>
                        <a:pt x="57" y="68"/>
                        <a:pt x="57" y="68"/>
                        <a:pt x="56" y="67"/>
                      </a:cubicBezTo>
                      <a:cubicBezTo>
                        <a:pt x="56" y="67"/>
                        <a:pt x="56" y="67"/>
                        <a:pt x="56" y="67"/>
                      </a:cubicBezTo>
                      <a:cubicBezTo>
                        <a:pt x="55" y="67"/>
                        <a:pt x="55" y="67"/>
                        <a:pt x="54" y="66"/>
                      </a:cubicBezTo>
                      <a:cubicBezTo>
                        <a:pt x="55" y="67"/>
                        <a:pt x="55" y="67"/>
                        <a:pt x="56" y="67"/>
                      </a:cubicBezTo>
                      <a:cubicBezTo>
                        <a:pt x="57" y="68"/>
                        <a:pt x="58" y="68"/>
                        <a:pt x="59" y="69"/>
                      </a:cubicBezTo>
                      <a:cubicBezTo>
                        <a:pt x="60" y="70"/>
                        <a:pt x="61" y="71"/>
                        <a:pt x="62" y="71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3" y="72"/>
                        <a:pt x="64" y="73"/>
                        <a:pt x="64" y="73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6" y="75"/>
                        <a:pt x="66" y="75"/>
                        <a:pt x="67" y="76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1" y="80"/>
                        <a:pt x="71" y="80"/>
                        <a:pt x="69" y="78"/>
                      </a:cubicBezTo>
                      <a:cubicBezTo>
                        <a:pt x="68" y="77"/>
                        <a:pt x="67" y="76"/>
                        <a:pt x="67" y="76"/>
                      </a:cubicBezTo>
                      <a:cubicBezTo>
                        <a:pt x="66" y="75"/>
                        <a:pt x="66" y="74"/>
                        <a:pt x="65" y="74"/>
                      </a:cubicBezTo>
                      <a:cubicBezTo>
                        <a:pt x="64" y="73"/>
                        <a:pt x="63" y="72"/>
                        <a:pt x="63" y="72"/>
                      </a:cubicBezTo>
                      <a:cubicBezTo>
                        <a:pt x="62" y="71"/>
                        <a:pt x="62" y="71"/>
                        <a:pt x="61" y="70"/>
                      </a:cubicBezTo>
                      <a:cubicBezTo>
                        <a:pt x="61" y="70"/>
                        <a:pt x="60" y="70"/>
                        <a:pt x="59" y="69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8" y="68"/>
                        <a:pt x="58" y="68"/>
                        <a:pt x="58" y="68"/>
                      </a:cubicBezTo>
                      <a:cubicBezTo>
                        <a:pt x="55" y="67"/>
                        <a:pt x="52" y="66"/>
                        <a:pt x="49" y="65"/>
                      </a:cubicBezTo>
                      <a:cubicBezTo>
                        <a:pt x="49" y="65"/>
                        <a:pt x="48" y="65"/>
                        <a:pt x="47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51" y="65"/>
                        <a:pt x="51" y="66"/>
                        <a:pt x="52" y="66"/>
                      </a:cubicBezTo>
                      <a:cubicBezTo>
                        <a:pt x="53" y="66"/>
                        <a:pt x="53" y="66"/>
                        <a:pt x="54" y="66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2" y="66"/>
                        <a:pt x="51" y="66"/>
                        <a:pt x="51" y="65"/>
                      </a:cubicBezTo>
                      <a:cubicBezTo>
                        <a:pt x="49" y="65"/>
                        <a:pt x="46" y="65"/>
                        <a:pt x="44" y="64"/>
                      </a:cubicBezTo>
                      <a:cubicBezTo>
                        <a:pt x="43" y="64"/>
                        <a:pt x="42" y="64"/>
                        <a:pt x="40" y="64"/>
                      </a:cubicBezTo>
                      <a:cubicBezTo>
                        <a:pt x="40" y="64"/>
                        <a:pt x="40" y="64"/>
                        <a:pt x="40" y="64"/>
                      </a:cubicBezTo>
                      <a:cubicBezTo>
                        <a:pt x="39" y="64"/>
                        <a:pt x="39" y="64"/>
                        <a:pt x="39" y="64"/>
                      </a:cubicBezTo>
                      <a:cubicBezTo>
                        <a:pt x="38" y="64"/>
                        <a:pt x="38" y="64"/>
                        <a:pt x="37" y="64"/>
                      </a:cubicBezTo>
                      <a:cubicBezTo>
                        <a:pt x="37" y="64"/>
                        <a:pt x="37" y="64"/>
                        <a:pt x="37" y="64"/>
                      </a:cubicBezTo>
                      <a:cubicBezTo>
                        <a:pt x="36" y="64"/>
                        <a:pt x="35" y="65"/>
                        <a:pt x="34" y="65"/>
                      </a:cubicBezTo>
                      <a:cubicBezTo>
                        <a:pt x="34" y="65"/>
                        <a:pt x="34" y="65"/>
                        <a:pt x="34" y="65"/>
                      </a:cubicBezTo>
                      <a:cubicBezTo>
                        <a:pt x="33" y="65"/>
                        <a:pt x="33" y="65"/>
                        <a:pt x="32" y="65"/>
                      </a:cubicBezTo>
                      <a:cubicBezTo>
                        <a:pt x="32" y="65"/>
                        <a:pt x="32" y="65"/>
                        <a:pt x="32" y="65"/>
                      </a:cubicBezTo>
                      <a:cubicBezTo>
                        <a:pt x="31" y="65"/>
                        <a:pt x="31" y="65"/>
                        <a:pt x="30" y="66"/>
                      </a:cubicBezTo>
                      <a:cubicBezTo>
                        <a:pt x="29" y="66"/>
                        <a:pt x="29" y="66"/>
                        <a:pt x="29" y="66"/>
                      </a:cubicBezTo>
                      <a:cubicBezTo>
                        <a:pt x="29" y="66"/>
                        <a:pt x="29" y="66"/>
                        <a:pt x="28" y="66"/>
                      </a:cubicBezTo>
                      <a:cubicBezTo>
                        <a:pt x="28" y="66"/>
                        <a:pt x="28" y="66"/>
                        <a:pt x="28" y="66"/>
                      </a:cubicBezTo>
                      <a:cubicBezTo>
                        <a:pt x="27" y="67"/>
                        <a:pt x="26" y="67"/>
                        <a:pt x="25" y="67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22" y="69"/>
                        <a:pt x="19" y="71"/>
                        <a:pt x="16" y="73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4"/>
                        <a:pt x="15" y="74"/>
                        <a:pt x="15" y="74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3" y="76"/>
                        <a:pt x="13" y="76"/>
                        <a:pt x="12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79"/>
                        <a:pt x="11" y="79"/>
                        <a:pt x="11" y="79"/>
                      </a:cubicBezTo>
                      <a:cubicBezTo>
                        <a:pt x="10" y="80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1"/>
                        <a:pt x="9" y="81"/>
                        <a:pt x="9" y="81"/>
                      </a:cubicBezTo>
                      <a:cubicBezTo>
                        <a:pt x="8" y="82"/>
                        <a:pt x="7" y="83"/>
                        <a:pt x="6" y="85"/>
                      </a:cubicBezTo>
                      <a:cubicBezTo>
                        <a:pt x="6" y="86"/>
                        <a:pt x="5" y="87"/>
                        <a:pt x="4" y="88"/>
                      </a:cubicBezTo>
                      <a:cubicBezTo>
                        <a:pt x="4" y="89"/>
                        <a:pt x="4" y="90"/>
                        <a:pt x="4" y="90"/>
                      </a:cubicBezTo>
                      <a:cubicBezTo>
                        <a:pt x="3" y="91"/>
                        <a:pt x="3" y="91"/>
                        <a:pt x="3" y="91"/>
                      </a:cubicBezTo>
                      <a:cubicBezTo>
                        <a:pt x="3" y="92"/>
                        <a:pt x="3" y="92"/>
                        <a:pt x="3" y="92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3" y="93"/>
                        <a:pt x="3" y="93"/>
                        <a:pt x="2" y="94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4" y="93"/>
                        <a:pt x="5" y="92"/>
                        <a:pt x="6" y="91"/>
                      </a:cubicBezTo>
                      <a:cubicBezTo>
                        <a:pt x="8" y="90"/>
                        <a:pt x="10" y="89"/>
                        <a:pt x="12" y="87"/>
                      </a:cubicBezTo>
                      <a:cubicBezTo>
                        <a:pt x="13" y="87"/>
                        <a:pt x="13" y="86"/>
                        <a:pt x="13" y="86"/>
                      </a:cubicBezTo>
                      <a:cubicBezTo>
                        <a:pt x="13" y="86"/>
                        <a:pt x="13" y="86"/>
                        <a:pt x="13" y="86"/>
                      </a:cubicBezTo>
                      <a:cubicBezTo>
                        <a:pt x="13" y="86"/>
                        <a:pt x="13" y="87"/>
                        <a:pt x="12" y="87"/>
                      </a:cubicBezTo>
                      <a:cubicBezTo>
                        <a:pt x="12" y="87"/>
                        <a:pt x="13" y="87"/>
                        <a:pt x="14" y="86"/>
                      </a:cubicBezTo>
                      <a:cubicBezTo>
                        <a:pt x="14" y="86"/>
                        <a:pt x="14" y="86"/>
                        <a:pt x="14" y="86"/>
                      </a:cubicBezTo>
                      <a:cubicBezTo>
                        <a:pt x="14" y="86"/>
                        <a:pt x="14" y="86"/>
                        <a:pt x="14" y="86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6" y="85"/>
                        <a:pt x="17" y="84"/>
                        <a:pt x="17" y="84"/>
                      </a:cubicBezTo>
                      <a:cubicBezTo>
                        <a:pt x="19" y="83"/>
                        <a:pt x="20" y="83"/>
                        <a:pt x="21" y="82"/>
                      </a:cubicBezTo>
                      <a:cubicBezTo>
                        <a:pt x="24" y="81"/>
                        <a:pt x="27" y="80"/>
                        <a:pt x="30" y="80"/>
                      </a:cubicBezTo>
                      <a:cubicBezTo>
                        <a:pt x="30" y="79"/>
                        <a:pt x="31" y="79"/>
                        <a:pt x="31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3" y="79"/>
                        <a:pt x="34" y="80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0"/>
                        <a:pt x="34" y="79"/>
                        <a:pt x="33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2" y="79"/>
                        <a:pt x="31" y="79"/>
                        <a:pt x="31" y="79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26" y="80"/>
                        <a:pt x="23" y="82"/>
                        <a:pt x="20" y="83"/>
                      </a:cubicBezTo>
                      <a:cubicBezTo>
                        <a:pt x="18" y="84"/>
                        <a:pt x="17" y="84"/>
                        <a:pt x="15" y="85"/>
                      </a:cubicBezTo>
                      <a:cubicBezTo>
                        <a:pt x="15" y="86"/>
                        <a:pt x="15" y="86"/>
                        <a:pt x="15" y="86"/>
                      </a:cubicBezTo>
                      <a:cubicBezTo>
                        <a:pt x="15" y="86"/>
                        <a:pt x="15" y="86"/>
                        <a:pt x="15" y="86"/>
                      </a:cubicBezTo>
                      <a:cubicBezTo>
                        <a:pt x="15" y="85"/>
                        <a:pt x="16" y="85"/>
                        <a:pt x="16" y="85"/>
                      </a:cubicBezTo>
                      <a:cubicBezTo>
                        <a:pt x="18" y="84"/>
                        <a:pt x="19" y="83"/>
                        <a:pt x="21" y="83"/>
                      </a:cubicBezTo>
                      <a:cubicBezTo>
                        <a:pt x="24" y="81"/>
                        <a:pt x="27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0" y="80"/>
                        <a:pt x="30" y="80"/>
                        <a:pt x="30" y="80"/>
                      </a:cubicBezTo>
                      <a:cubicBezTo>
                        <a:pt x="31" y="80"/>
                        <a:pt x="31" y="79"/>
                        <a:pt x="31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3" y="79"/>
                        <a:pt x="34" y="80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1"/>
                        <a:pt x="34" y="81"/>
                        <a:pt x="34" y="81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3" y="83"/>
                        <a:pt x="33" y="83"/>
                        <a:pt x="33" y="83"/>
                      </a:cubicBezTo>
                      <a:cubicBezTo>
                        <a:pt x="32" y="83"/>
                        <a:pt x="31" y="83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26" y="84"/>
                        <a:pt x="21" y="86"/>
                        <a:pt x="17" y="88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8"/>
                        <a:pt x="18" y="88"/>
                        <a:pt x="19" y="87"/>
                      </a:cubicBezTo>
                      <a:cubicBezTo>
                        <a:pt x="23" y="85"/>
                        <a:pt x="27" y="84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31" y="83"/>
                        <a:pt x="31" y="83"/>
                        <a:pt x="31" y="83"/>
                      </a:cubicBezTo>
                      <a:cubicBezTo>
                        <a:pt x="27" y="84"/>
                        <a:pt x="22" y="85"/>
                        <a:pt x="18" y="88"/>
                      </a:cubicBezTo>
                      <a:cubicBezTo>
                        <a:pt x="18" y="88"/>
                        <a:pt x="17" y="89"/>
                        <a:pt x="17" y="89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5" y="90"/>
                        <a:pt x="15" y="90"/>
                        <a:pt x="15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4" y="91"/>
                        <a:pt x="15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5" y="90"/>
                        <a:pt x="15" y="90"/>
                        <a:pt x="15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6" y="90"/>
                        <a:pt x="16" y="90"/>
                        <a:pt x="16" y="90"/>
                      </a:cubicBezTo>
                      <a:cubicBezTo>
                        <a:pt x="15" y="90"/>
                        <a:pt x="15" y="90"/>
                        <a:pt x="15" y="90"/>
                      </a:cubicBezTo>
                      <a:cubicBezTo>
                        <a:pt x="14" y="91"/>
                        <a:pt x="13" y="91"/>
                        <a:pt x="12" y="92"/>
                      </a:cubicBezTo>
                      <a:cubicBezTo>
                        <a:pt x="11" y="93"/>
                        <a:pt x="11" y="94"/>
                        <a:pt x="10" y="95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9" y="96"/>
                        <a:pt x="9" y="96"/>
                        <a:pt x="8" y="97"/>
                      </a:cubicBezTo>
                      <a:cubicBezTo>
                        <a:pt x="8" y="97"/>
                        <a:pt x="8" y="98"/>
                        <a:pt x="7" y="98"/>
                      </a:cubicBezTo>
                      <a:cubicBezTo>
                        <a:pt x="7" y="98"/>
                        <a:pt x="7" y="98"/>
                        <a:pt x="7" y="98"/>
                      </a:cubicBezTo>
                      <a:cubicBezTo>
                        <a:pt x="7" y="98"/>
                        <a:pt x="7" y="98"/>
                        <a:pt x="7" y="98"/>
                      </a:cubicBezTo>
                      <a:cubicBezTo>
                        <a:pt x="7" y="99"/>
                        <a:pt x="7" y="99"/>
                        <a:pt x="7" y="99"/>
                      </a:cubicBezTo>
                      <a:cubicBezTo>
                        <a:pt x="6" y="99"/>
                        <a:pt x="6" y="99"/>
                        <a:pt x="6" y="99"/>
                      </a:cubicBezTo>
                      <a:cubicBezTo>
                        <a:pt x="6" y="100"/>
                        <a:pt x="6" y="100"/>
                        <a:pt x="6" y="100"/>
                      </a:cubicBezTo>
                      <a:cubicBezTo>
                        <a:pt x="6" y="100"/>
                        <a:pt x="6" y="101"/>
                        <a:pt x="5" y="101"/>
                      </a:cubicBezTo>
                      <a:cubicBezTo>
                        <a:pt x="5" y="102"/>
                        <a:pt x="4" y="103"/>
                        <a:pt x="4" y="104"/>
                      </a:cubicBezTo>
                      <a:cubicBezTo>
                        <a:pt x="3" y="107"/>
                        <a:pt x="2" y="109"/>
                        <a:pt x="1" y="112"/>
                      </a:cubicBezTo>
                      <a:cubicBezTo>
                        <a:pt x="0" y="114"/>
                        <a:pt x="0" y="117"/>
                        <a:pt x="0" y="120"/>
                      </a:cubicBezTo>
                      <a:cubicBezTo>
                        <a:pt x="0" y="120"/>
                        <a:pt x="0" y="121"/>
                        <a:pt x="0" y="121"/>
                      </a:cubicBezTo>
                      <a:cubicBezTo>
                        <a:pt x="0" y="121"/>
                        <a:pt x="0" y="121"/>
                        <a:pt x="0" y="121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0" y="123"/>
                        <a:pt x="0" y="124"/>
                      </a:cubicBezTo>
                      <a:cubicBezTo>
                        <a:pt x="0" y="126"/>
                        <a:pt x="0" y="127"/>
                        <a:pt x="1" y="129"/>
                      </a:cubicBezTo>
                      <a:cubicBezTo>
                        <a:pt x="0" y="127"/>
                        <a:pt x="1" y="129"/>
                        <a:pt x="2" y="134"/>
                      </a:cubicBezTo>
                      <a:cubicBezTo>
                        <a:pt x="2" y="135"/>
                        <a:pt x="2" y="136"/>
                        <a:pt x="3" y="137"/>
                      </a:cubicBezTo>
                      <a:cubicBezTo>
                        <a:pt x="3" y="138"/>
                        <a:pt x="3" y="139"/>
                        <a:pt x="4" y="141"/>
                      </a:cubicBezTo>
                      <a:cubicBezTo>
                        <a:pt x="4" y="141"/>
                        <a:pt x="4" y="141"/>
                        <a:pt x="4" y="142"/>
                      </a:cubicBezTo>
                      <a:cubicBezTo>
                        <a:pt x="5" y="139"/>
                        <a:pt x="6" y="136"/>
                        <a:pt x="7" y="134"/>
                      </a:cubicBezTo>
                      <a:cubicBezTo>
                        <a:pt x="8" y="132"/>
                        <a:pt x="9" y="130"/>
                        <a:pt x="10" y="128"/>
                      </a:cubicBezTo>
                      <a:cubicBezTo>
                        <a:pt x="11" y="127"/>
                        <a:pt x="11" y="126"/>
                        <a:pt x="12" y="126"/>
                      </a:cubicBezTo>
                      <a:cubicBezTo>
                        <a:pt x="13" y="125"/>
                        <a:pt x="13" y="124"/>
                        <a:pt x="14" y="123"/>
                      </a:cubicBezTo>
                      <a:cubicBezTo>
                        <a:pt x="14" y="123"/>
                        <a:pt x="14" y="123"/>
                        <a:pt x="14" y="123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6" y="121"/>
                        <a:pt x="17" y="121"/>
                        <a:pt x="17" y="120"/>
                      </a:cubicBezTo>
                      <a:cubicBezTo>
                        <a:pt x="18" y="119"/>
                        <a:pt x="19" y="118"/>
                        <a:pt x="20" y="118"/>
                      </a:cubicBezTo>
                      <a:cubicBezTo>
                        <a:pt x="20" y="117"/>
                        <a:pt x="20" y="117"/>
                        <a:pt x="21" y="117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23" y="115"/>
                        <a:pt x="23" y="115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5" y="114"/>
                        <a:pt x="25" y="114"/>
                        <a:pt x="25" y="114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5" y="113"/>
                        <a:pt x="26" y="113"/>
                        <a:pt x="27" y="112"/>
                      </a:cubicBezTo>
                      <a:cubicBezTo>
                        <a:pt x="28" y="112"/>
                        <a:pt x="28" y="112"/>
                        <a:pt x="28" y="112"/>
                      </a:cubicBezTo>
                      <a:cubicBezTo>
                        <a:pt x="28" y="111"/>
                        <a:pt x="29" y="111"/>
                        <a:pt x="29" y="110"/>
                      </a:cubicBezTo>
                      <a:cubicBezTo>
                        <a:pt x="30" y="110"/>
                        <a:pt x="31" y="109"/>
                        <a:pt x="32" y="109"/>
                      </a:cubicBezTo>
                      <a:cubicBezTo>
                        <a:pt x="32" y="108"/>
                        <a:pt x="33" y="108"/>
                        <a:pt x="33" y="108"/>
                      </a:cubicBezTo>
                      <a:cubicBezTo>
                        <a:pt x="34" y="108"/>
                        <a:pt x="34" y="108"/>
                        <a:pt x="34" y="108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4" y="107"/>
                        <a:pt x="34" y="107"/>
                        <a:pt x="34" y="107"/>
                      </a:cubicBezTo>
                      <a:cubicBezTo>
                        <a:pt x="35" y="107"/>
                        <a:pt x="35" y="107"/>
                        <a:pt x="35" y="107"/>
                      </a:cubicBezTo>
                      <a:cubicBezTo>
                        <a:pt x="35" y="107"/>
                        <a:pt x="35" y="107"/>
                        <a:pt x="35" y="107"/>
                      </a:cubicBezTo>
                      <a:cubicBezTo>
                        <a:pt x="35" y="107"/>
                        <a:pt x="35" y="107"/>
                        <a:pt x="35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6" y="107"/>
                        <a:pt x="36" y="107"/>
                        <a:pt x="36" y="107"/>
                      </a:cubicBezTo>
                      <a:cubicBezTo>
                        <a:pt x="37" y="108"/>
                        <a:pt x="37" y="109"/>
                        <a:pt x="36" y="109"/>
                      </a:cubicBezTo>
                      <a:cubicBezTo>
                        <a:pt x="36" y="109"/>
                        <a:pt x="36" y="109"/>
                        <a:pt x="36" y="109"/>
                      </a:cubicBezTo>
                      <a:cubicBezTo>
                        <a:pt x="36" y="109"/>
                        <a:pt x="36" y="109"/>
                        <a:pt x="36" y="109"/>
                      </a:cubicBezTo>
                      <a:cubicBezTo>
                        <a:pt x="36" y="110"/>
                        <a:pt x="36" y="110"/>
                        <a:pt x="36" y="110"/>
                      </a:cubicBezTo>
                      <a:cubicBezTo>
                        <a:pt x="36" y="109"/>
                        <a:pt x="36" y="109"/>
                        <a:pt x="36" y="109"/>
                      </a:cubicBezTo>
                      <a:cubicBezTo>
                        <a:pt x="35" y="110"/>
                        <a:pt x="35" y="110"/>
                        <a:pt x="35" y="110"/>
                      </a:cubicBezTo>
                      <a:cubicBezTo>
                        <a:pt x="35" y="110"/>
                        <a:pt x="35" y="110"/>
                        <a:pt x="35" y="110"/>
                      </a:cubicBezTo>
                      <a:cubicBezTo>
                        <a:pt x="32" y="113"/>
                        <a:pt x="29" y="116"/>
                        <a:pt x="26" y="119"/>
                      </a:cubicBezTo>
                      <a:cubicBezTo>
                        <a:pt x="25" y="120"/>
                        <a:pt x="25" y="120"/>
                        <a:pt x="25" y="120"/>
                      </a:cubicBezTo>
                      <a:cubicBezTo>
                        <a:pt x="25" y="120"/>
                        <a:pt x="25" y="119"/>
                        <a:pt x="26" y="118"/>
                      </a:cubicBezTo>
                      <a:cubicBezTo>
                        <a:pt x="28" y="117"/>
                        <a:pt x="31" y="114"/>
                        <a:pt x="35" y="110"/>
                      </a:cubicBezTo>
                      <a:cubicBezTo>
                        <a:pt x="35" y="110"/>
                        <a:pt x="34" y="111"/>
                        <a:pt x="34" y="111"/>
                      </a:cubicBezTo>
                      <a:cubicBezTo>
                        <a:pt x="33" y="112"/>
                        <a:pt x="31" y="114"/>
                        <a:pt x="29" y="115"/>
                      </a:cubicBezTo>
                      <a:cubicBezTo>
                        <a:pt x="28" y="116"/>
                        <a:pt x="27" y="118"/>
                        <a:pt x="25" y="120"/>
                      </a:cubicBezTo>
                      <a:cubicBezTo>
                        <a:pt x="24" y="120"/>
                        <a:pt x="23" y="122"/>
                        <a:pt x="22" y="123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1" y="124"/>
                        <a:pt x="21" y="125"/>
                        <a:pt x="21" y="125"/>
                      </a:cubicBezTo>
                      <a:cubicBezTo>
                        <a:pt x="21" y="126"/>
                        <a:pt x="20" y="127"/>
                        <a:pt x="20" y="127"/>
                      </a:cubicBezTo>
                      <a:cubicBezTo>
                        <a:pt x="19" y="129"/>
                        <a:pt x="19" y="131"/>
                        <a:pt x="18" y="133"/>
                      </a:cubicBezTo>
                      <a:cubicBezTo>
                        <a:pt x="18" y="134"/>
                        <a:pt x="18" y="134"/>
                        <a:pt x="18" y="135"/>
                      </a:cubicBezTo>
                      <a:cubicBezTo>
                        <a:pt x="18" y="135"/>
                        <a:pt x="18" y="136"/>
                        <a:pt x="18" y="136"/>
                      </a:cubicBezTo>
                      <a:cubicBezTo>
                        <a:pt x="18" y="137"/>
                        <a:pt x="18" y="138"/>
                        <a:pt x="18" y="140"/>
                      </a:cubicBezTo>
                      <a:cubicBezTo>
                        <a:pt x="18" y="142"/>
                        <a:pt x="18" y="144"/>
                        <a:pt x="18" y="147"/>
                      </a:cubicBezTo>
                      <a:cubicBezTo>
                        <a:pt x="19" y="148"/>
                        <a:pt x="19" y="149"/>
                        <a:pt x="19" y="150"/>
                      </a:cubicBezTo>
                      <a:cubicBezTo>
                        <a:pt x="19" y="152"/>
                        <a:pt x="20" y="153"/>
                        <a:pt x="20" y="154"/>
                      </a:cubicBezTo>
                      <a:cubicBezTo>
                        <a:pt x="20" y="154"/>
                        <a:pt x="20" y="154"/>
                        <a:pt x="20" y="154"/>
                      </a:cubicBezTo>
                      <a:cubicBezTo>
                        <a:pt x="20" y="154"/>
                        <a:pt x="20" y="154"/>
                        <a:pt x="20" y="154"/>
                      </a:cubicBezTo>
                      <a:cubicBezTo>
                        <a:pt x="20" y="154"/>
                        <a:pt x="20" y="154"/>
                        <a:pt x="20" y="154"/>
                      </a:cubicBezTo>
                      <a:cubicBezTo>
                        <a:pt x="22" y="150"/>
                        <a:pt x="25" y="146"/>
                        <a:pt x="28" y="142"/>
                      </a:cubicBezTo>
                      <a:cubicBezTo>
                        <a:pt x="29" y="141"/>
                        <a:pt x="29" y="141"/>
                        <a:pt x="29" y="141"/>
                      </a:cubicBezTo>
                      <a:cubicBezTo>
                        <a:pt x="29" y="141"/>
                        <a:pt x="29" y="141"/>
                        <a:pt x="29" y="141"/>
                      </a:cubicBezTo>
                      <a:cubicBezTo>
                        <a:pt x="29" y="140"/>
                        <a:pt x="29" y="140"/>
                        <a:pt x="29" y="140"/>
                      </a:cubicBezTo>
                      <a:cubicBezTo>
                        <a:pt x="31" y="139"/>
                        <a:pt x="31" y="139"/>
                        <a:pt x="31" y="139"/>
                      </a:cubicBezTo>
                      <a:cubicBezTo>
                        <a:pt x="32" y="138"/>
                        <a:pt x="33" y="137"/>
                        <a:pt x="34" y="136"/>
                      </a:cubicBezTo>
                      <a:cubicBezTo>
                        <a:pt x="34" y="135"/>
                        <a:pt x="35" y="135"/>
                        <a:pt x="35" y="134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6" y="134"/>
                        <a:pt x="37" y="133"/>
                        <a:pt x="37" y="133"/>
                      </a:cubicBezTo>
                      <a:cubicBezTo>
                        <a:pt x="38" y="132"/>
                        <a:pt x="38" y="132"/>
                        <a:pt x="39" y="131"/>
                      </a:cubicBezTo>
                      <a:cubicBezTo>
                        <a:pt x="39" y="131"/>
                        <a:pt x="39" y="131"/>
                        <a:pt x="39" y="131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39" y="131"/>
                        <a:pt x="39" y="131"/>
                        <a:pt x="39" y="131"/>
                      </a:cubicBezTo>
                      <a:cubicBezTo>
                        <a:pt x="39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1" y="129"/>
                        <a:pt x="41" y="129"/>
                        <a:pt x="41" y="129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0" y="130"/>
                        <a:pt x="40" y="130"/>
                        <a:pt x="40" y="130"/>
                      </a:cubicBezTo>
                      <a:cubicBezTo>
                        <a:pt x="41" y="129"/>
                        <a:pt x="41" y="128"/>
                        <a:pt x="41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2" y="128"/>
                        <a:pt x="42" y="128"/>
                        <a:pt x="42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3" y="131"/>
                        <a:pt x="43" y="131"/>
                        <a:pt x="43" y="131"/>
                      </a:cubicBezTo>
                      <a:cubicBezTo>
                        <a:pt x="43" y="131"/>
                        <a:pt x="43" y="131"/>
                        <a:pt x="43" y="131"/>
                      </a:cubicBezTo>
                      <a:cubicBezTo>
                        <a:pt x="43" y="132"/>
                        <a:pt x="42" y="132"/>
                        <a:pt x="42" y="132"/>
                      </a:cubicBezTo>
                      <a:cubicBezTo>
                        <a:pt x="42" y="132"/>
                        <a:pt x="42" y="132"/>
                        <a:pt x="43" y="131"/>
                      </a:cubicBezTo>
                      <a:cubicBezTo>
                        <a:pt x="43" y="131"/>
                        <a:pt x="43" y="131"/>
                        <a:pt x="43" y="131"/>
                      </a:cubicBezTo>
                      <a:cubicBezTo>
                        <a:pt x="42" y="132"/>
                        <a:pt x="42" y="132"/>
                        <a:pt x="42" y="133"/>
                      </a:cubicBezTo>
                      <a:cubicBezTo>
                        <a:pt x="41" y="134"/>
                        <a:pt x="41" y="135"/>
                        <a:pt x="40" y="136"/>
                      </a:cubicBezTo>
                      <a:cubicBezTo>
                        <a:pt x="40" y="137"/>
                        <a:pt x="40" y="137"/>
                        <a:pt x="40" y="137"/>
                      </a:cubicBezTo>
                      <a:cubicBezTo>
                        <a:pt x="40" y="137"/>
                        <a:pt x="40" y="137"/>
                        <a:pt x="40" y="137"/>
                      </a:cubicBezTo>
                      <a:cubicBezTo>
                        <a:pt x="40" y="137"/>
                        <a:pt x="40" y="137"/>
                        <a:pt x="40" y="137"/>
                      </a:cubicBezTo>
                      <a:cubicBezTo>
                        <a:pt x="40" y="138"/>
                        <a:pt x="40" y="138"/>
                        <a:pt x="40" y="138"/>
                      </a:cubicBezTo>
                      <a:cubicBezTo>
                        <a:pt x="39" y="138"/>
                        <a:pt x="39" y="139"/>
                        <a:pt x="39" y="139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1"/>
                        <a:pt x="39" y="141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0" y="140"/>
                        <a:pt x="40" y="140"/>
                        <a:pt x="40" y="140"/>
                      </a:cubicBezTo>
                      <a:cubicBezTo>
                        <a:pt x="40" y="140"/>
                        <a:pt x="39" y="142"/>
                        <a:pt x="40" y="141"/>
                      </a:cubicBezTo>
                      <a:cubicBezTo>
                        <a:pt x="40" y="141"/>
                        <a:pt x="40" y="141"/>
                        <a:pt x="40" y="141"/>
                      </a:cubicBezTo>
                      <a:cubicBezTo>
                        <a:pt x="39" y="142"/>
                        <a:pt x="39" y="142"/>
                        <a:pt x="39" y="142"/>
                      </a:cubicBezTo>
                      <a:cubicBezTo>
                        <a:pt x="39" y="142"/>
                        <a:pt x="39" y="143"/>
                        <a:pt x="39" y="143"/>
                      </a:cubicBezTo>
                      <a:cubicBezTo>
                        <a:pt x="39" y="143"/>
                        <a:pt x="39" y="143"/>
                        <a:pt x="39" y="143"/>
                      </a:cubicBezTo>
                      <a:cubicBezTo>
                        <a:pt x="39" y="143"/>
                        <a:pt x="39" y="143"/>
                        <a:pt x="39" y="143"/>
                      </a:cubicBezTo>
                      <a:cubicBezTo>
                        <a:pt x="39" y="144"/>
                        <a:pt x="39" y="144"/>
                        <a:pt x="39" y="144"/>
                      </a:cubicBezTo>
                      <a:cubicBezTo>
                        <a:pt x="39" y="143"/>
                        <a:pt x="39" y="143"/>
                        <a:pt x="39" y="142"/>
                      </a:cubicBezTo>
                      <a:cubicBezTo>
                        <a:pt x="39" y="143"/>
                        <a:pt x="39" y="143"/>
                        <a:pt x="39" y="144"/>
                      </a:cubicBezTo>
                      <a:cubicBezTo>
                        <a:pt x="39" y="144"/>
                        <a:pt x="39" y="145"/>
                        <a:pt x="39" y="146"/>
                      </a:cubicBezTo>
                      <a:cubicBezTo>
                        <a:pt x="39" y="146"/>
                        <a:pt x="39" y="147"/>
                        <a:pt x="39" y="147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39" y="149"/>
                        <a:pt x="39" y="150"/>
                        <a:pt x="39" y="151"/>
                      </a:cubicBezTo>
                      <a:cubicBezTo>
                        <a:pt x="39" y="151"/>
                        <a:pt x="39" y="152"/>
                        <a:pt x="39" y="152"/>
                      </a:cubicBezTo>
                      <a:cubicBezTo>
                        <a:pt x="39" y="153"/>
                        <a:pt x="39" y="153"/>
                        <a:pt x="39" y="153"/>
                      </a:cubicBezTo>
                      <a:cubicBezTo>
                        <a:pt x="40" y="153"/>
                        <a:pt x="40" y="153"/>
                        <a:pt x="40" y="153"/>
                      </a:cubicBezTo>
                      <a:cubicBezTo>
                        <a:pt x="40" y="152"/>
                        <a:pt x="40" y="152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0" y="151"/>
                        <a:pt x="40" y="151"/>
                        <a:pt x="40" y="151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1" y="150"/>
                        <a:pt x="41" y="150"/>
                      </a:cubicBezTo>
                      <a:cubicBezTo>
                        <a:pt x="41" y="150"/>
                        <a:pt x="42" y="149"/>
                        <a:pt x="42" y="149"/>
                      </a:cubicBezTo>
                      <a:cubicBezTo>
                        <a:pt x="42" y="149"/>
                        <a:pt x="42" y="149"/>
                        <a:pt x="42" y="149"/>
                      </a:cubicBezTo>
                      <a:cubicBezTo>
                        <a:pt x="42" y="149"/>
                        <a:pt x="42" y="149"/>
                        <a:pt x="42" y="149"/>
                      </a:cubicBezTo>
                      <a:cubicBezTo>
                        <a:pt x="42" y="148"/>
                        <a:pt x="42" y="147"/>
                        <a:pt x="43" y="147"/>
                      </a:cubicBezTo>
                      <a:cubicBezTo>
                        <a:pt x="43" y="146"/>
                        <a:pt x="43" y="145"/>
                        <a:pt x="43" y="145"/>
                      </a:cubicBezTo>
                      <a:cubicBezTo>
                        <a:pt x="44" y="145"/>
                        <a:pt x="44" y="145"/>
                        <a:pt x="44" y="145"/>
                      </a:cubicBezTo>
                      <a:cubicBezTo>
                        <a:pt x="44" y="144"/>
                        <a:pt x="44" y="144"/>
                        <a:pt x="44" y="144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5" y="143"/>
                        <a:pt x="45" y="143"/>
                        <a:pt x="46" y="142"/>
                      </a:cubicBezTo>
                      <a:cubicBezTo>
                        <a:pt x="46" y="140"/>
                        <a:pt x="46" y="140"/>
                        <a:pt x="46" y="140"/>
                      </a:cubicBezTo>
                      <a:cubicBezTo>
                        <a:pt x="46" y="140"/>
                        <a:pt x="45" y="141"/>
                        <a:pt x="46" y="140"/>
                      </a:cubicBezTo>
                      <a:cubicBezTo>
                        <a:pt x="46" y="141"/>
                        <a:pt x="45" y="142"/>
                        <a:pt x="44" y="143"/>
                      </a:cubicBezTo>
                      <a:cubicBezTo>
                        <a:pt x="44" y="143"/>
                        <a:pt x="44" y="143"/>
                        <a:pt x="44" y="143"/>
                      </a:cubicBezTo>
                      <a:cubicBezTo>
                        <a:pt x="44" y="143"/>
                        <a:pt x="44" y="143"/>
                        <a:pt x="44" y="143"/>
                      </a:cubicBezTo>
                      <a:cubicBezTo>
                        <a:pt x="44" y="143"/>
                        <a:pt x="43" y="144"/>
                        <a:pt x="43" y="145"/>
                      </a:cubicBezTo>
                      <a:cubicBezTo>
                        <a:pt x="43" y="144"/>
                        <a:pt x="44" y="144"/>
                        <a:pt x="44" y="143"/>
                      </a:cubicBezTo>
                      <a:cubicBezTo>
                        <a:pt x="44" y="143"/>
                        <a:pt x="44" y="143"/>
                        <a:pt x="44" y="143"/>
                      </a:cubicBezTo>
                      <a:cubicBezTo>
                        <a:pt x="44" y="142"/>
                        <a:pt x="44" y="142"/>
                        <a:pt x="45" y="140"/>
                      </a:cubicBezTo>
                      <a:cubicBezTo>
                        <a:pt x="44" y="142"/>
                        <a:pt x="44" y="142"/>
                        <a:pt x="44" y="142"/>
                      </a:cubicBezTo>
                      <a:cubicBezTo>
                        <a:pt x="44" y="141"/>
                        <a:pt x="45" y="141"/>
                        <a:pt x="45" y="141"/>
                      </a:cubicBezTo>
                      <a:cubicBezTo>
                        <a:pt x="45" y="141"/>
                        <a:pt x="45" y="140"/>
                        <a:pt x="46" y="140"/>
                      </a:cubicBezTo>
                      <a:cubicBezTo>
                        <a:pt x="47" y="139"/>
                        <a:pt x="47" y="138"/>
                        <a:pt x="48" y="138"/>
                      </a:cubicBezTo>
                      <a:cubicBezTo>
                        <a:pt x="48" y="138"/>
                        <a:pt x="48" y="137"/>
                        <a:pt x="49" y="137"/>
                      </a:cubicBezTo>
                      <a:cubicBezTo>
                        <a:pt x="50" y="136"/>
                        <a:pt x="49" y="137"/>
                        <a:pt x="49" y="137"/>
                      </a:cubicBezTo>
                      <a:cubicBezTo>
                        <a:pt x="49" y="137"/>
                        <a:pt x="50" y="136"/>
                        <a:pt x="51" y="136"/>
                      </a:cubicBezTo>
                      <a:cubicBezTo>
                        <a:pt x="53" y="135"/>
                        <a:pt x="52" y="135"/>
                        <a:pt x="53" y="135"/>
                      </a:cubicBezTo>
                      <a:cubicBezTo>
                        <a:pt x="53" y="134"/>
                        <a:pt x="53" y="134"/>
                        <a:pt x="53" y="134"/>
                      </a:cubicBezTo>
                      <a:cubicBezTo>
                        <a:pt x="53" y="134"/>
                        <a:pt x="53" y="134"/>
                        <a:pt x="53" y="134"/>
                      </a:cubicBezTo>
                      <a:cubicBezTo>
                        <a:pt x="52" y="135"/>
                        <a:pt x="51" y="135"/>
                        <a:pt x="50" y="136"/>
                      </a:cubicBezTo>
                      <a:cubicBezTo>
                        <a:pt x="49" y="137"/>
                        <a:pt x="51" y="136"/>
                        <a:pt x="51" y="136"/>
                      </a:cubicBezTo>
                      <a:cubicBezTo>
                        <a:pt x="52" y="135"/>
                        <a:pt x="52" y="135"/>
                        <a:pt x="53" y="135"/>
                      </a:cubicBezTo>
                      <a:cubicBezTo>
                        <a:pt x="53" y="134"/>
                        <a:pt x="53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3" y="134"/>
                        <a:pt x="52" y="135"/>
                        <a:pt x="51" y="135"/>
                      </a:cubicBezTo>
                      <a:cubicBezTo>
                        <a:pt x="50" y="136"/>
                        <a:pt x="51" y="135"/>
                        <a:pt x="52" y="135"/>
                      </a:cubicBezTo>
                      <a:cubicBezTo>
                        <a:pt x="53" y="134"/>
                        <a:pt x="54" y="134"/>
                        <a:pt x="53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4" y="134"/>
                        <a:pt x="54" y="134"/>
                        <a:pt x="54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5" y="134"/>
                        <a:pt x="55" y="134"/>
                        <a:pt x="55" y="134"/>
                      </a:cubicBezTo>
                      <a:cubicBezTo>
                        <a:pt x="56" y="134"/>
                        <a:pt x="57" y="134"/>
                        <a:pt x="57" y="135"/>
                      </a:cubicBezTo>
                      <a:cubicBezTo>
                        <a:pt x="57" y="135"/>
                        <a:pt x="57" y="136"/>
                        <a:pt x="57" y="136"/>
                      </a:cubicBezTo>
                      <a:cubicBezTo>
                        <a:pt x="57" y="137"/>
                        <a:pt x="57" y="137"/>
                        <a:pt x="57" y="137"/>
                      </a:cubicBezTo>
                      <a:cubicBezTo>
                        <a:pt x="57" y="137"/>
                        <a:pt x="57" y="137"/>
                        <a:pt x="57" y="137"/>
                      </a:cubicBezTo>
                      <a:cubicBezTo>
                        <a:pt x="57" y="137"/>
                        <a:pt x="57" y="137"/>
                        <a:pt x="57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55" y="139"/>
                        <a:pt x="55" y="139"/>
                        <a:pt x="54" y="140"/>
                      </a:cubicBezTo>
                      <a:cubicBezTo>
                        <a:pt x="54" y="140"/>
                        <a:pt x="54" y="140"/>
                        <a:pt x="54" y="140"/>
                      </a:cubicBezTo>
                      <a:cubicBezTo>
                        <a:pt x="54" y="140"/>
                        <a:pt x="54" y="140"/>
                        <a:pt x="54" y="140"/>
                      </a:cubicBezTo>
                      <a:cubicBezTo>
                        <a:pt x="54" y="140"/>
                        <a:pt x="54" y="140"/>
                        <a:pt x="54" y="140"/>
                      </a:cubicBez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3" y="142"/>
                        <a:pt x="53" y="142"/>
                        <a:pt x="53" y="142"/>
                      </a:cubicBezTo>
                      <a:cubicBezTo>
                        <a:pt x="53" y="142"/>
                        <a:pt x="53" y="142"/>
                        <a:pt x="53" y="143"/>
                      </a:cubicBezTo>
                      <a:cubicBezTo>
                        <a:pt x="53" y="143"/>
                        <a:pt x="53" y="144"/>
                        <a:pt x="53" y="144"/>
                      </a:cubicBezTo>
                      <a:cubicBezTo>
                        <a:pt x="53" y="144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4" y="145"/>
                        <a:pt x="54" y="145"/>
                        <a:pt x="55" y="145"/>
                      </a:cubicBezTo>
                      <a:cubicBezTo>
                        <a:pt x="55" y="145"/>
                        <a:pt x="55" y="145"/>
                        <a:pt x="55" y="145"/>
                      </a:cubicBezTo>
                      <a:cubicBezTo>
                        <a:pt x="56" y="145"/>
                        <a:pt x="56" y="145"/>
                        <a:pt x="56" y="145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8" y="145"/>
                        <a:pt x="58" y="145"/>
                        <a:pt x="58" y="145"/>
                      </a:cubicBezTo>
                      <a:cubicBezTo>
                        <a:pt x="60" y="146"/>
                        <a:pt x="61" y="146"/>
                        <a:pt x="62" y="147"/>
                      </a:cubicBezTo>
                      <a:cubicBezTo>
                        <a:pt x="63" y="147"/>
                        <a:pt x="63" y="147"/>
                        <a:pt x="63" y="147"/>
                      </a:cubicBezTo>
                      <a:cubicBezTo>
                        <a:pt x="63" y="148"/>
                        <a:pt x="63" y="148"/>
                        <a:pt x="63" y="148"/>
                      </a:cubicBezTo>
                      <a:cubicBezTo>
                        <a:pt x="64" y="148"/>
                        <a:pt x="64" y="148"/>
                        <a:pt x="64" y="148"/>
                      </a:cubicBezTo>
                      <a:cubicBezTo>
                        <a:pt x="65" y="149"/>
                        <a:pt x="65" y="149"/>
                        <a:pt x="65" y="149"/>
                      </a:cubicBezTo>
                      <a:cubicBezTo>
                        <a:pt x="66" y="149"/>
                        <a:pt x="67" y="150"/>
                        <a:pt x="68" y="151"/>
                      </a:cubicBezTo>
                      <a:cubicBezTo>
                        <a:pt x="68" y="152"/>
                        <a:pt x="69" y="152"/>
                        <a:pt x="70" y="153"/>
                      </a:cubicBezTo>
                      <a:cubicBezTo>
                        <a:pt x="70" y="153"/>
                        <a:pt x="70" y="153"/>
                        <a:pt x="70" y="153"/>
                      </a:cubicBezTo>
                      <a:cubicBezTo>
                        <a:pt x="70" y="153"/>
                        <a:pt x="70" y="153"/>
                        <a:pt x="70" y="153"/>
                      </a:cubicBezTo>
                      <a:cubicBezTo>
                        <a:pt x="71" y="154"/>
                        <a:pt x="71" y="154"/>
                        <a:pt x="71" y="154"/>
                      </a:cubicBezTo>
                      <a:cubicBezTo>
                        <a:pt x="72" y="155"/>
                        <a:pt x="72" y="155"/>
                        <a:pt x="72" y="155"/>
                      </a:cubicBezTo>
                      <a:cubicBezTo>
                        <a:pt x="72" y="156"/>
                        <a:pt x="73" y="156"/>
                        <a:pt x="73" y="157"/>
                      </a:cubicBezTo>
                      <a:cubicBezTo>
                        <a:pt x="74" y="157"/>
                        <a:pt x="74" y="157"/>
                        <a:pt x="74" y="157"/>
                      </a:cubicBezTo>
                      <a:cubicBezTo>
                        <a:pt x="73" y="157"/>
                        <a:pt x="73" y="157"/>
                        <a:pt x="73" y="157"/>
                      </a:cubicBezTo>
                      <a:cubicBezTo>
                        <a:pt x="73" y="156"/>
                        <a:pt x="73" y="156"/>
                        <a:pt x="73" y="156"/>
                      </a:cubicBezTo>
                      <a:cubicBezTo>
                        <a:pt x="72" y="156"/>
                        <a:pt x="72" y="156"/>
                        <a:pt x="72" y="156"/>
                      </a:cubicBezTo>
                      <a:cubicBezTo>
                        <a:pt x="72" y="155"/>
                        <a:pt x="71" y="154"/>
                        <a:pt x="70" y="153"/>
                      </a:cubicBezTo>
                      <a:cubicBezTo>
                        <a:pt x="70" y="153"/>
                        <a:pt x="69" y="152"/>
                        <a:pt x="68" y="152"/>
                      </a:cubicBezTo>
                      <a:cubicBezTo>
                        <a:pt x="68" y="151"/>
                        <a:pt x="67" y="151"/>
                        <a:pt x="66" y="150"/>
                      </a:cubicBezTo>
                      <a:cubicBezTo>
                        <a:pt x="66" y="149"/>
                        <a:pt x="65" y="149"/>
                        <a:pt x="64" y="148"/>
                      </a:cubicBezTo>
                      <a:cubicBezTo>
                        <a:pt x="64" y="148"/>
                        <a:pt x="64" y="148"/>
                        <a:pt x="64" y="148"/>
                      </a:cubicBezTo>
                      <a:cubicBezTo>
                        <a:pt x="63" y="148"/>
                        <a:pt x="63" y="148"/>
                        <a:pt x="63" y="148"/>
                      </a:cubicBezTo>
                      <a:cubicBezTo>
                        <a:pt x="63" y="147"/>
                        <a:pt x="63" y="147"/>
                        <a:pt x="63" y="147"/>
                      </a:cubicBezTo>
                      <a:cubicBezTo>
                        <a:pt x="63" y="147"/>
                        <a:pt x="62" y="147"/>
                        <a:pt x="62" y="147"/>
                      </a:cubicBezTo>
                      <a:cubicBezTo>
                        <a:pt x="61" y="146"/>
                        <a:pt x="60" y="146"/>
                        <a:pt x="58" y="145"/>
                      </a:cubicBezTo>
                      <a:cubicBezTo>
                        <a:pt x="58" y="145"/>
                        <a:pt x="57" y="145"/>
                        <a:pt x="57" y="145"/>
                      </a:cubicBezTo>
                      <a:cubicBezTo>
                        <a:pt x="56" y="145"/>
                        <a:pt x="55" y="145"/>
                        <a:pt x="55" y="145"/>
                      </a:cubicBezTo>
                      <a:cubicBezTo>
                        <a:pt x="55" y="145"/>
                        <a:pt x="55" y="145"/>
                        <a:pt x="55" y="145"/>
                      </a:cubicBezTo>
                      <a:cubicBezTo>
                        <a:pt x="54" y="145"/>
                        <a:pt x="54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3" y="145"/>
                        <a:pt x="53" y="145"/>
                      </a:cubicBezTo>
                      <a:cubicBezTo>
                        <a:pt x="53" y="145"/>
                        <a:pt x="52" y="145"/>
                        <a:pt x="52" y="144"/>
                      </a:cubicBezTo>
                      <a:cubicBezTo>
                        <a:pt x="52" y="143"/>
                        <a:pt x="52" y="143"/>
                        <a:pt x="52" y="143"/>
                      </a:cubicBezTo>
                      <a:cubicBezTo>
                        <a:pt x="52" y="143"/>
                        <a:pt x="52" y="143"/>
                        <a:pt x="52" y="143"/>
                      </a:cubicBezTo>
                      <a:cubicBezTo>
                        <a:pt x="53" y="142"/>
                        <a:pt x="53" y="142"/>
                        <a:pt x="53" y="142"/>
                      </a:cubicBez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52" y="142"/>
                        <a:pt x="52" y="142"/>
                        <a:pt x="52" y="143"/>
                      </a:cubicBezTo>
                      <a:cubicBezTo>
                        <a:pt x="52" y="143"/>
                        <a:pt x="52" y="144"/>
                        <a:pt x="52" y="144"/>
                      </a:cubicBezTo>
                      <a:cubicBezTo>
                        <a:pt x="52" y="145"/>
                        <a:pt x="52" y="145"/>
                        <a:pt x="52" y="145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4" y="146"/>
                        <a:pt x="54" y="146"/>
                        <a:pt x="55" y="146"/>
                      </a:cubicBezTo>
                      <a:cubicBezTo>
                        <a:pt x="55" y="146"/>
                        <a:pt x="56" y="145"/>
                        <a:pt x="56" y="145"/>
                      </a:cubicBezTo>
                      <a:cubicBezTo>
                        <a:pt x="57" y="145"/>
                        <a:pt x="57" y="145"/>
                        <a:pt x="58" y="146"/>
                      </a:cubicBezTo>
                      <a:cubicBezTo>
                        <a:pt x="59" y="146"/>
                        <a:pt x="60" y="146"/>
                        <a:pt x="61" y="146"/>
                      </a:cubicBezTo>
                      <a:cubicBezTo>
                        <a:pt x="62" y="147"/>
                        <a:pt x="64" y="148"/>
                        <a:pt x="65" y="150"/>
                      </a:cubicBezTo>
                      <a:cubicBezTo>
                        <a:pt x="66" y="150"/>
                        <a:pt x="66" y="150"/>
                        <a:pt x="66" y="150"/>
                      </a:cubicBezTo>
                      <a:cubicBezTo>
                        <a:pt x="67" y="151"/>
                        <a:pt x="68" y="152"/>
                        <a:pt x="69" y="153"/>
                      </a:cubicBezTo>
                      <a:cubicBezTo>
                        <a:pt x="70" y="153"/>
                        <a:pt x="70" y="153"/>
                        <a:pt x="70" y="153"/>
                      </a:cubicBezTo>
                      <a:cubicBezTo>
                        <a:pt x="70" y="154"/>
                        <a:pt x="70" y="154"/>
                        <a:pt x="70" y="154"/>
                      </a:cubicBezTo>
                      <a:cubicBezTo>
                        <a:pt x="71" y="154"/>
                        <a:pt x="71" y="155"/>
                        <a:pt x="72" y="155"/>
                      </a:cubicBezTo>
                      <a:cubicBezTo>
                        <a:pt x="72" y="156"/>
                        <a:pt x="72" y="156"/>
                        <a:pt x="73" y="156"/>
                      </a:cubicBezTo>
                      <a:cubicBezTo>
                        <a:pt x="73" y="157"/>
                        <a:pt x="74" y="157"/>
                        <a:pt x="74" y="158"/>
                      </a:cubicBezTo>
                      <a:cubicBezTo>
                        <a:pt x="75" y="158"/>
                        <a:pt x="75" y="159"/>
                        <a:pt x="75" y="159"/>
                      </a:cubicBezTo>
                      <a:cubicBezTo>
                        <a:pt x="76" y="160"/>
                        <a:pt x="76" y="160"/>
                        <a:pt x="76" y="160"/>
                      </a:cubicBezTo>
                      <a:cubicBezTo>
                        <a:pt x="77" y="160"/>
                        <a:pt x="77" y="160"/>
                        <a:pt x="77" y="160"/>
                      </a:cubicBezTo>
                      <a:cubicBezTo>
                        <a:pt x="77" y="161"/>
                        <a:pt x="78" y="161"/>
                        <a:pt x="78" y="162"/>
                      </a:cubicBezTo>
                      <a:cubicBezTo>
                        <a:pt x="79" y="162"/>
                        <a:pt x="79" y="163"/>
                        <a:pt x="80" y="163"/>
                      </a:cubicBezTo>
                      <a:cubicBezTo>
                        <a:pt x="80" y="164"/>
                        <a:pt x="81" y="164"/>
                        <a:pt x="81" y="165"/>
                      </a:cubicBezTo>
                      <a:cubicBezTo>
                        <a:pt x="82" y="165"/>
                        <a:pt x="82" y="165"/>
                        <a:pt x="83" y="166"/>
                      </a:cubicBezTo>
                      <a:cubicBezTo>
                        <a:pt x="84" y="167"/>
                        <a:pt x="85" y="167"/>
                        <a:pt x="86" y="168"/>
                      </a:cubicBezTo>
                      <a:cubicBezTo>
                        <a:pt x="89" y="170"/>
                        <a:pt x="92" y="171"/>
                        <a:pt x="94" y="173"/>
                      </a:cubicBezTo>
                      <a:cubicBezTo>
                        <a:pt x="97" y="174"/>
                        <a:pt x="101" y="175"/>
                        <a:pt x="104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7" y="178"/>
                        <a:pt x="107" y="179"/>
                        <a:pt x="108" y="179"/>
                      </a:cubicBezTo>
                      <a:cubicBezTo>
                        <a:pt x="108" y="180"/>
                        <a:pt x="109" y="180"/>
                        <a:pt x="109" y="180"/>
                      </a:cubicBezTo>
                      <a:cubicBezTo>
                        <a:pt x="109" y="180"/>
                        <a:pt x="108" y="180"/>
                        <a:pt x="108" y="179"/>
                      </a:cubicBezTo>
                      <a:cubicBezTo>
                        <a:pt x="107" y="178"/>
                        <a:pt x="106" y="178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5" y="176"/>
                        <a:pt x="105" y="176"/>
                        <a:pt x="105" y="176"/>
                      </a:cubicBezTo>
                      <a:cubicBezTo>
                        <a:pt x="102" y="176"/>
                        <a:pt x="99" y="175"/>
                        <a:pt x="96" y="174"/>
                      </a:cubicBezTo>
                      <a:cubicBezTo>
                        <a:pt x="92" y="172"/>
                        <a:pt x="89" y="170"/>
                        <a:pt x="84" y="167"/>
                      </a:cubicBezTo>
                      <a:cubicBezTo>
                        <a:pt x="83" y="166"/>
                        <a:pt x="82" y="166"/>
                        <a:pt x="81" y="165"/>
                      </a:cubicBezTo>
                      <a:cubicBezTo>
                        <a:pt x="81" y="164"/>
                        <a:pt x="80" y="164"/>
                        <a:pt x="80" y="163"/>
                      </a:cubicBezTo>
                      <a:cubicBezTo>
                        <a:pt x="79" y="163"/>
                        <a:pt x="79" y="163"/>
                        <a:pt x="79" y="163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8" y="162"/>
                        <a:pt x="77" y="161"/>
                        <a:pt x="77" y="161"/>
                      </a:cubicBezTo>
                      <a:cubicBezTo>
                        <a:pt x="77" y="161"/>
                        <a:pt x="77" y="161"/>
                        <a:pt x="77" y="161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9" y="163"/>
                        <a:pt x="79" y="163"/>
                        <a:pt x="80" y="163"/>
                      </a:cubicBezTo>
                      <a:cubicBezTo>
                        <a:pt x="80" y="164"/>
                        <a:pt x="81" y="165"/>
                        <a:pt x="82" y="165"/>
                      </a:cubicBezTo>
                      <a:cubicBezTo>
                        <a:pt x="83" y="166"/>
                        <a:pt x="83" y="167"/>
                        <a:pt x="84" y="167"/>
                      </a:cubicBezTo>
                      <a:cubicBezTo>
                        <a:pt x="83" y="166"/>
                        <a:pt x="82" y="166"/>
                        <a:pt x="81" y="165"/>
                      </a:cubicBezTo>
                      <a:cubicBezTo>
                        <a:pt x="80" y="164"/>
                        <a:pt x="80" y="164"/>
                        <a:pt x="79" y="163"/>
                      </a:cubicBezTo>
                      <a:cubicBezTo>
                        <a:pt x="77" y="162"/>
                        <a:pt x="77" y="162"/>
                        <a:pt x="77" y="162"/>
                      </a:cubicBezTo>
                      <a:cubicBezTo>
                        <a:pt x="77" y="161"/>
                        <a:pt x="77" y="161"/>
                        <a:pt x="76" y="160"/>
                      </a:cubicBezTo>
                      <a:cubicBezTo>
                        <a:pt x="76" y="160"/>
                        <a:pt x="76" y="160"/>
                        <a:pt x="76" y="160"/>
                      </a:cubicBezTo>
                      <a:cubicBezTo>
                        <a:pt x="76" y="160"/>
                        <a:pt x="76" y="160"/>
                        <a:pt x="76" y="160"/>
                      </a:cubicBezTo>
                      <a:cubicBezTo>
                        <a:pt x="75" y="159"/>
                        <a:pt x="75" y="159"/>
                        <a:pt x="75" y="159"/>
                      </a:cubicBezTo>
                      <a:cubicBezTo>
                        <a:pt x="75" y="159"/>
                        <a:pt x="74" y="158"/>
                        <a:pt x="74" y="158"/>
                      </a:cubicBezTo>
                      <a:cubicBezTo>
                        <a:pt x="73" y="156"/>
                        <a:pt x="73" y="156"/>
                        <a:pt x="73" y="156"/>
                      </a:cubicBezTo>
                      <a:cubicBezTo>
                        <a:pt x="71" y="155"/>
                        <a:pt x="71" y="155"/>
                        <a:pt x="71" y="155"/>
                      </a:cubicBezTo>
                      <a:cubicBezTo>
                        <a:pt x="70" y="154"/>
                        <a:pt x="70" y="154"/>
                        <a:pt x="70" y="154"/>
                      </a:cubicBezTo>
                      <a:cubicBezTo>
                        <a:pt x="70" y="154"/>
                        <a:pt x="70" y="154"/>
                        <a:pt x="70" y="154"/>
                      </a:cubicBezTo>
                      <a:cubicBezTo>
                        <a:pt x="69" y="153"/>
                        <a:pt x="69" y="153"/>
                        <a:pt x="69" y="153"/>
                      </a:cubicBezTo>
                      <a:cubicBezTo>
                        <a:pt x="69" y="153"/>
                        <a:pt x="69" y="153"/>
                        <a:pt x="69" y="153"/>
                      </a:cubicBezTo>
                      <a:cubicBezTo>
                        <a:pt x="68" y="152"/>
                        <a:pt x="67" y="151"/>
                        <a:pt x="66" y="151"/>
                      </a:cubicBezTo>
                      <a:cubicBezTo>
                        <a:pt x="65" y="150"/>
                        <a:pt x="65" y="150"/>
                        <a:pt x="65" y="150"/>
                      </a:cubicBezTo>
                      <a:cubicBezTo>
                        <a:pt x="65" y="149"/>
                        <a:pt x="64" y="149"/>
                        <a:pt x="63" y="148"/>
                      </a:cubicBezTo>
                      <a:cubicBezTo>
                        <a:pt x="62" y="148"/>
                        <a:pt x="61" y="147"/>
                        <a:pt x="60" y="147"/>
                      </a:cubicBezTo>
                      <a:cubicBezTo>
                        <a:pt x="59" y="146"/>
                        <a:pt x="59" y="146"/>
                        <a:pt x="58" y="146"/>
                      </a:cubicBezTo>
                      <a:cubicBezTo>
                        <a:pt x="57" y="146"/>
                        <a:pt x="57" y="146"/>
                        <a:pt x="57" y="146"/>
                      </a:cubicBezTo>
                      <a:cubicBezTo>
                        <a:pt x="56" y="146"/>
                        <a:pt x="56" y="146"/>
                        <a:pt x="56" y="146"/>
                      </a:cubicBezTo>
                      <a:cubicBezTo>
                        <a:pt x="56" y="146"/>
                        <a:pt x="56" y="146"/>
                        <a:pt x="56" y="146"/>
                      </a:cubicBezTo>
                      <a:cubicBezTo>
                        <a:pt x="56" y="146"/>
                        <a:pt x="55" y="146"/>
                        <a:pt x="55" y="146"/>
                      </a:cubicBezTo>
                      <a:cubicBezTo>
                        <a:pt x="55" y="146"/>
                        <a:pt x="55" y="146"/>
                        <a:pt x="55" y="146"/>
                      </a:cubicBezTo>
                      <a:cubicBezTo>
                        <a:pt x="54" y="146"/>
                        <a:pt x="53" y="146"/>
                        <a:pt x="53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5"/>
                        <a:pt x="52" y="145"/>
                        <a:pt x="52" y="144"/>
                      </a:cubicBezTo>
                      <a:cubicBezTo>
                        <a:pt x="52" y="143"/>
                        <a:pt x="52" y="142"/>
                        <a:pt x="52" y="142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52" y="142"/>
                        <a:pt x="52" y="143"/>
                        <a:pt x="52" y="144"/>
                      </a:cubicBezTo>
                      <a:cubicBezTo>
                        <a:pt x="52" y="145"/>
                        <a:pt x="52" y="145"/>
                        <a:pt x="52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4" y="146"/>
                        <a:pt x="54" y="146"/>
                        <a:pt x="55" y="146"/>
                      </a:cubicBezTo>
                      <a:cubicBezTo>
                        <a:pt x="55" y="146"/>
                        <a:pt x="56" y="146"/>
                        <a:pt x="56" y="146"/>
                      </a:cubicBezTo>
                      <a:cubicBezTo>
                        <a:pt x="57" y="146"/>
                        <a:pt x="57" y="146"/>
                        <a:pt x="58" y="146"/>
                      </a:cubicBezTo>
                      <a:cubicBezTo>
                        <a:pt x="59" y="146"/>
                        <a:pt x="59" y="146"/>
                        <a:pt x="60" y="147"/>
                      </a:cubicBezTo>
                      <a:cubicBezTo>
                        <a:pt x="61" y="147"/>
                        <a:pt x="61" y="147"/>
                        <a:pt x="61" y="147"/>
                      </a:cubicBezTo>
                      <a:cubicBezTo>
                        <a:pt x="62" y="148"/>
                        <a:pt x="62" y="148"/>
                        <a:pt x="62" y="148"/>
                      </a:cubicBezTo>
                      <a:cubicBezTo>
                        <a:pt x="63" y="148"/>
                        <a:pt x="64" y="149"/>
                        <a:pt x="64" y="149"/>
                      </a:cubicBezTo>
                      <a:cubicBezTo>
                        <a:pt x="66" y="151"/>
                        <a:pt x="68" y="152"/>
                        <a:pt x="69" y="154"/>
                      </a:cubicBezTo>
                      <a:cubicBezTo>
                        <a:pt x="67" y="152"/>
                        <a:pt x="65" y="150"/>
                        <a:pt x="63" y="149"/>
                      </a:cubicBezTo>
                      <a:cubicBezTo>
                        <a:pt x="63" y="148"/>
                        <a:pt x="62" y="148"/>
                        <a:pt x="62" y="148"/>
                      </a:cubicBezTo>
                      <a:cubicBezTo>
                        <a:pt x="61" y="147"/>
                        <a:pt x="61" y="147"/>
                        <a:pt x="61" y="147"/>
                      </a:cubicBezTo>
                      <a:cubicBezTo>
                        <a:pt x="60" y="147"/>
                        <a:pt x="60" y="147"/>
                        <a:pt x="60" y="147"/>
                      </a:cubicBezTo>
                      <a:cubicBezTo>
                        <a:pt x="59" y="146"/>
                        <a:pt x="58" y="146"/>
                        <a:pt x="56" y="146"/>
                      </a:cubicBezTo>
                      <a:cubicBezTo>
                        <a:pt x="56" y="146"/>
                        <a:pt x="55" y="146"/>
                        <a:pt x="55" y="146"/>
                      </a:cubicBezTo>
                      <a:cubicBezTo>
                        <a:pt x="55" y="146"/>
                        <a:pt x="55" y="146"/>
                        <a:pt x="55" y="146"/>
                      </a:cubicBezTo>
                      <a:cubicBezTo>
                        <a:pt x="54" y="146"/>
                        <a:pt x="53" y="146"/>
                        <a:pt x="53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2" y="146"/>
                        <a:pt x="52" y="145"/>
                        <a:pt x="52" y="145"/>
                      </a:cubicBezTo>
                      <a:cubicBezTo>
                        <a:pt x="52" y="144"/>
                        <a:pt x="52" y="144"/>
                        <a:pt x="52" y="143"/>
                      </a:cubicBezTo>
                      <a:cubicBezTo>
                        <a:pt x="52" y="143"/>
                        <a:pt x="52" y="142"/>
                        <a:pt x="52" y="142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51" y="142"/>
                        <a:pt x="51" y="143"/>
                        <a:pt x="51" y="144"/>
                      </a:cubicBezTo>
                      <a:cubicBezTo>
                        <a:pt x="51" y="145"/>
                        <a:pt x="51" y="145"/>
                        <a:pt x="52" y="146"/>
                      </a:cubicBezTo>
                      <a:cubicBezTo>
                        <a:pt x="52" y="146"/>
                        <a:pt x="52" y="146"/>
                        <a:pt x="52" y="147"/>
                      </a:cubicBezTo>
                      <a:cubicBezTo>
                        <a:pt x="53" y="147"/>
                        <a:pt x="53" y="147"/>
                        <a:pt x="53" y="147"/>
                      </a:cubicBezTo>
                      <a:cubicBezTo>
                        <a:pt x="54" y="147"/>
                        <a:pt x="54" y="147"/>
                        <a:pt x="55" y="147"/>
                      </a:cubicBezTo>
                      <a:cubicBezTo>
                        <a:pt x="55" y="147"/>
                        <a:pt x="55" y="147"/>
                        <a:pt x="55" y="147"/>
                      </a:cubicBezTo>
                      <a:cubicBezTo>
                        <a:pt x="55" y="146"/>
                        <a:pt x="56" y="146"/>
                        <a:pt x="56" y="146"/>
                      </a:cubicBezTo>
                      <a:cubicBezTo>
                        <a:pt x="57" y="146"/>
                        <a:pt x="58" y="146"/>
                        <a:pt x="58" y="147"/>
                      </a:cubicBezTo>
                      <a:cubicBezTo>
                        <a:pt x="58" y="147"/>
                        <a:pt x="59" y="147"/>
                        <a:pt x="59" y="147"/>
                      </a:cubicBezTo>
                      <a:cubicBezTo>
                        <a:pt x="60" y="147"/>
                        <a:pt x="60" y="147"/>
                        <a:pt x="60" y="147"/>
                      </a:cubicBezTo>
                      <a:cubicBezTo>
                        <a:pt x="60" y="147"/>
                        <a:pt x="60" y="147"/>
                        <a:pt x="60" y="147"/>
                      </a:cubicBezTo>
                      <a:cubicBezTo>
                        <a:pt x="60" y="147"/>
                        <a:pt x="61" y="147"/>
                        <a:pt x="61" y="148"/>
                      </a:cubicBezTo>
                      <a:cubicBezTo>
                        <a:pt x="63" y="149"/>
                        <a:pt x="64" y="150"/>
                        <a:pt x="66" y="151"/>
                      </a:cubicBezTo>
                      <a:cubicBezTo>
                        <a:pt x="67" y="152"/>
                        <a:pt x="69" y="153"/>
                        <a:pt x="70" y="155"/>
                      </a:cubicBezTo>
                      <a:cubicBezTo>
                        <a:pt x="73" y="158"/>
                        <a:pt x="73" y="158"/>
                        <a:pt x="73" y="158"/>
                      </a:cubicBezTo>
                      <a:cubicBezTo>
                        <a:pt x="74" y="159"/>
                        <a:pt x="75" y="160"/>
                        <a:pt x="76" y="161"/>
                      </a:cubicBezTo>
                      <a:cubicBezTo>
                        <a:pt x="77" y="162"/>
                        <a:pt x="77" y="162"/>
                        <a:pt x="77" y="162"/>
                      </a:cubicBezTo>
                      <a:cubicBezTo>
                        <a:pt x="77" y="163"/>
                        <a:pt x="77" y="163"/>
                        <a:pt x="77" y="163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8" y="164"/>
                        <a:pt x="79" y="165"/>
                        <a:pt x="80" y="165"/>
                      </a:cubicBezTo>
                      <a:cubicBezTo>
                        <a:pt x="84" y="168"/>
                        <a:pt x="87" y="170"/>
                        <a:pt x="91" y="173"/>
                      </a:cubicBezTo>
                      <a:cubicBezTo>
                        <a:pt x="96" y="175"/>
                        <a:pt x="101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7" y="180"/>
                        <a:pt x="108" y="181"/>
                        <a:pt x="110" y="182"/>
                      </a:cubicBezTo>
                      <a:cubicBezTo>
                        <a:pt x="111" y="183"/>
                        <a:pt x="112" y="184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3" y="185"/>
                        <a:pt x="112" y="184"/>
                        <a:pt x="111" y="183"/>
                      </a:cubicBezTo>
                      <a:cubicBezTo>
                        <a:pt x="112" y="184"/>
                        <a:pt x="112" y="184"/>
                        <a:pt x="112" y="184"/>
                      </a:cubicBezTo>
                      <a:cubicBezTo>
                        <a:pt x="111" y="184"/>
                        <a:pt x="111" y="183"/>
                        <a:pt x="110" y="183"/>
                      </a:cubicBezTo>
                      <a:cubicBezTo>
                        <a:pt x="109" y="182"/>
                        <a:pt x="109" y="181"/>
                        <a:pt x="108" y="181"/>
                      </a:cubicBezTo>
                      <a:cubicBezTo>
                        <a:pt x="107" y="180"/>
                        <a:pt x="106" y="178"/>
                        <a:pt x="105" y="177"/>
                      </a:cubicBezTo>
                      <a:cubicBezTo>
                        <a:pt x="104" y="177"/>
                        <a:pt x="104" y="177"/>
                        <a:pt x="104" y="177"/>
                      </a:cubicBezTo>
                      <a:cubicBezTo>
                        <a:pt x="101" y="177"/>
                        <a:pt x="98" y="176"/>
                        <a:pt x="95" y="174"/>
                      </a:cubicBezTo>
                      <a:cubicBezTo>
                        <a:pt x="95" y="174"/>
                        <a:pt x="95" y="174"/>
                        <a:pt x="95" y="174"/>
                      </a:cubicBezTo>
                      <a:cubicBezTo>
                        <a:pt x="94" y="174"/>
                        <a:pt x="94" y="174"/>
                        <a:pt x="93" y="174"/>
                      </a:cubicBezTo>
                      <a:cubicBezTo>
                        <a:pt x="93" y="173"/>
                        <a:pt x="93" y="173"/>
                        <a:pt x="93" y="173"/>
                      </a:cubicBezTo>
                      <a:cubicBezTo>
                        <a:pt x="93" y="173"/>
                        <a:pt x="93" y="173"/>
                        <a:pt x="93" y="173"/>
                      </a:cubicBezTo>
                      <a:cubicBezTo>
                        <a:pt x="93" y="173"/>
                        <a:pt x="93" y="173"/>
                        <a:pt x="93" y="173"/>
                      </a:cubicBezTo>
                      <a:cubicBezTo>
                        <a:pt x="92" y="173"/>
                        <a:pt x="92" y="173"/>
                        <a:pt x="92" y="173"/>
                      </a:cubicBezTo>
                      <a:cubicBezTo>
                        <a:pt x="92" y="173"/>
                        <a:pt x="92" y="173"/>
                        <a:pt x="92" y="173"/>
                      </a:cubicBezTo>
                      <a:cubicBezTo>
                        <a:pt x="92" y="173"/>
                        <a:pt x="92" y="173"/>
                        <a:pt x="93" y="173"/>
                      </a:cubicBezTo>
                      <a:cubicBezTo>
                        <a:pt x="94" y="174"/>
                        <a:pt x="95" y="174"/>
                        <a:pt x="97" y="175"/>
                      </a:cubicBezTo>
                      <a:cubicBezTo>
                        <a:pt x="99" y="176"/>
                        <a:pt x="101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5" y="178"/>
                        <a:pt x="106" y="179"/>
                        <a:pt x="107" y="179"/>
                      </a:cubicBezTo>
                      <a:cubicBezTo>
                        <a:pt x="107" y="180"/>
                        <a:pt x="107" y="180"/>
                        <a:pt x="107" y="180"/>
                      </a:cubicBezTo>
                      <a:cubicBezTo>
                        <a:pt x="108" y="181"/>
                        <a:pt x="109" y="181"/>
                        <a:pt x="110" y="182"/>
                      </a:cubicBezTo>
                      <a:cubicBezTo>
                        <a:pt x="111" y="183"/>
                        <a:pt x="113" y="184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4" y="185"/>
                        <a:pt x="114" y="185"/>
                        <a:pt x="114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5" y="185"/>
                        <a:pt x="115" y="185"/>
                        <a:pt x="115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5" y="187"/>
                        <a:pt x="115" y="187"/>
                        <a:pt x="115" y="187"/>
                      </a:cubicBezTo>
                      <a:cubicBezTo>
                        <a:pt x="114" y="188"/>
                        <a:pt x="114" y="188"/>
                        <a:pt x="114" y="189"/>
                      </a:cubicBezTo>
                      <a:cubicBezTo>
                        <a:pt x="113" y="189"/>
                        <a:pt x="113" y="190"/>
                        <a:pt x="113" y="191"/>
                      </a:cubicBezTo>
                      <a:cubicBezTo>
                        <a:pt x="112" y="192"/>
                        <a:pt x="111" y="194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0" y="196"/>
                        <a:pt x="109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7" y="196"/>
                        <a:pt x="107" y="196"/>
                        <a:pt x="107" y="196"/>
                      </a:cubicBezTo>
                      <a:cubicBezTo>
                        <a:pt x="106" y="196"/>
                        <a:pt x="106" y="196"/>
                        <a:pt x="105" y="196"/>
                      </a:cubicBezTo>
                      <a:cubicBezTo>
                        <a:pt x="104" y="196"/>
                        <a:pt x="103" y="196"/>
                        <a:pt x="102" y="197"/>
                      </a:cubicBezTo>
                      <a:cubicBezTo>
                        <a:pt x="103" y="197"/>
                        <a:pt x="103" y="196"/>
                        <a:pt x="103" y="196"/>
                      </a:cubicBezTo>
                      <a:cubicBezTo>
                        <a:pt x="104" y="196"/>
                        <a:pt x="105" y="196"/>
                        <a:pt x="105" y="196"/>
                      </a:cubicBezTo>
                      <a:cubicBezTo>
                        <a:pt x="106" y="196"/>
                        <a:pt x="106" y="196"/>
                        <a:pt x="107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9" y="196"/>
                        <a:pt x="110" y="196"/>
                        <a:pt x="110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5"/>
                        <a:pt x="112" y="194"/>
                        <a:pt x="112" y="194"/>
                      </a:cubicBezTo>
                      <a:cubicBezTo>
                        <a:pt x="112" y="191"/>
                        <a:pt x="113" y="191"/>
                        <a:pt x="112" y="192"/>
                      </a:cubicBezTo>
                      <a:cubicBezTo>
                        <a:pt x="112" y="192"/>
                        <a:pt x="112" y="194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0" y="196"/>
                        <a:pt x="110" y="196"/>
                        <a:pt x="110" y="196"/>
                      </a:cubicBezTo>
                      <a:cubicBezTo>
                        <a:pt x="110" y="196"/>
                        <a:pt x="109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9" y="196"/>
                        <a:pt x="110" y="196"/>
                        <a:pt x="110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6"/>
                        <a:pt x="111" y="196"/>
                        <a:pt x="111" y="196"/>
                      </a:cubicBezTo>
                      <a:cubicBezTo>
                        <a:pt x="112" y="195"/>
                        <a:pt x="112" y="195"/>
                        <a:pt x="112" y="195"/>
                      </a:cubicBezTo>
                      <a:cubicBezTo>
                        <a:pt x="112" y="195"/>
                        <a:pt x="111" y="196"/>
                        <a:pt x="111" y="196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1" y="197"/>
                        <a:pt x="111" y="197"/>
                        <a:pt x="111" y="197"/>
                      </a:cubicBezTo>
                      <a:cubicBezTo>
                        <a:pt x="110" y="197"/>
                        <a:pt x="110" y="197"/>
                        <a:pt x="110" y="197"/>
                      </a:cubicBezTo>
                      <a:cubicBezTo>
                        <a:pt x="110" y="197"/>
                        <a:pt x="110" y="197"/>
                        <a:pt x="110" y="197"/>
                      </a:cubicBezTo>
                      <a:cubicBezTo>
                        <a:pt x="109" y="196"/>
                        <a:pt x="109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7" y="196"/>
                        <a:pt x="107" y="196"/>
                        <a:pt x="107" y="196"/>
                      </a:cubicBezTo>
                      <a:cubicBezTo>
                        <a:pt x="107" y="196"/>
                        <a:pt x="107" y="196"/>
                        <a:pt x="106" y="196"/>
                      </a:cubicBezTo>
                      <a:cubicBezTo>
                        <a:pt x="106" y="196"/>
                        <a:pt x="105" y="196"/>
                        <a:pt x="105" y="196"/>
                      </a:cubicBezTo>
                      <a:cubicBezTo>
                        <a:pt x="105" y="196"/>
                        <a:pt x="105" y="196"/>
                        <a:pt x="105" y="196"/>
                      </a:cubicBezTo>
                      <a:cubicBezTo>
                        <a:pt x="106" y="197"/>
                        <a:pt x="106" y="197"/>
                        <a:pt x="107" y="197"/>
                      </a:cubicBezTo>
                      <a:cubicBezTo>
                        <a:pt x="108" y="198"/>
                        <a:pt x="108" y="198"/>
                        <a:pt x="108" y="198"/>
                      </a:cubicBezTo>
                      <a:cubicBezTo>
                        <a:pt x="108" y="198"/>
                        <a:pt x="108" y="198"/>
                        <a:pt x="108" y="198"/>
                      </a:cubicBezTo>
                      <a:cubicBezTo>
                        <a:pt x="109" y="199"/>
                        <a:pt x="109" y="199"/>
                        <a:pt x="109" y="199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2"/>
                        <a:pt x="109" y="202"/>
                        <a:pt x="109" y="202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1"/>
                        <a:pt x="109" y="201"/>
                      </a:cubicBezTo>
                      <a:cubicBezTo>
                        <a:pt x="109" y="201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199"/>
                        <a:pt x="109" y="199"/>
                        <a:pt x="108" y="198"/>
                      </a:cubicBezTo>
                      <a:cubicBezTo>
                        <a:pt x="108" y="198"/>
                        <a:pt x="108" y="198"/>
                        <a:pt x="108" y="198"/>
                      </a:cubicBezTo>
                      <a:cubicBezTo>
                        <a:pt x="107" y="197"/>
                        <a:pt x="107" y="197"/>
                        <a:pt x="106" y="197"/>
                      </a:cubicBezTo>
                      <a:cubicBezTo>
                        <a:pt x="106" y="197"/>
                        <a:pt x="105" y="196"/>
                        <a:pt x="105" y="196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5" y="197"/>
                        <a:pt x="105" y="197"/>
                        <a:pt x="105" y="197"/>
                      </a:cubicBezTo>
                      <a:cubicBezTo>
                        <a:pt x="105" y="197"/>
                        <a:pt x="106" y="197"/>
                        <a:pt x="106" y="197"/>
                      </a:cubicBezTo>
                      <a:cubicBezTo>
                        <a:pt x="107" y="197"/>
                        <a:pt x="107" y="197"/>
                        <a:pt x="108" y="198"/>
                      </a:cubicBezTo>
                      <a:cubicBezTo>
                        <a:pt x="108" y="199"/>
                        <a:pt x="108" y="199"/>
                        <a:pt x="108" y="199"/>
                      </a:cubicBezTo>
                      <a:cubicBezTo>
                        <a:pt x="108" y="199"/>
                        <a:pt x="109" y="199"/>
                        <a:pt x="109" y="200"/>
                      </a:cubicBezTo>
                      <a:cubicBezTo>
                        <a:pt x="109" y="200"/>
                        <a:pt x="109" y="200"/>
                        <a:pt x="109" y="200"/>
                      </a:cubicBezTo>
                      <a:cubicBezTo>
                        <a:pt x="109" y="200"/>
                        <a:pt x="109" y="201"/>
                        <a:pt x="109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199"/>
                        <a:pt x="108" y="199"/>
                        <a:pt x="107" y="198"/>
                      </a:cubicBezTo>
                      <a:cubicBezTo>
                        <a:pt x="107" y="198"/>
                        <a:pt x="107" y="198"/>
                        <a:pt x="107" y="198"/>
                      </a:cubicBezTo>
                      <a:cubicBezTo>
                        <a:pt x="106" y="197"/>
                        <a:pt x="106" y="197"/>
                        <a:pt x="106" y="197"/>
                      </a:cubicBezTo>
                      <a:cubicBezTo>
                        <a:pt x="106" y="197"/>
                        <a:pt x="105" y="197"/>
                        <a:pt x="105" y="197"/>
                      </a:cubicBezTo>
                      <a:cubicBezTo>
                        <a:pt x="104" y="197"/>
                        <a:pt x="104" y="197"/>
                        <a:pt x="103" y="197"/>
                      </a:cubicBezTo>
                      <a:cubicBezTo>
                        <a:pt x="103" y="197"/>
                        <a:pt x="102" y="197"/>
                        <a:pt x="102" y="198"/>
                      </a:cubicBezTo>
                      <a:cubicBezTo>
                        <a:pt x="101" y="198"/>
                        <a:pt x="101" y="198"/>
                        <a:pt x="101" y="198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102" y="198"/>
                        <a:pt x="103" y="197"/>
                        <a:pt x="104" y="197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4" y="197"/>
                        <a:pt x="104" y="197"/>
                        <a:pt x="104" y="197"/>
                      </a:cubicBezTo>
                      <a:cubicBezTo>
                        <a:pt x="105" y="197"/>
                        <a:pt x="105" y="197"/>
                        <a:pt x="105" y="197"/>
                      </a:cubicBezTo>
                      <a:cubicBezTo>
                        <a:pt x="106" y="197"/>
                        <a:pt x="106" y="198"/>
                        <a:pt x="106" y="198"/>
                      </a:cubicBezTo>
                      <a:cubicBezTo>
                        <a:pt x="107" y="199"/>
                        <a:pt x="107" y="199"/>
                        <a:pt x="107" y="199"/>
                      </a:cubicBezTo>
                      <a:cubicBezTo>
                        <a:pt x="108" y="199"/>
                        <a:pt x="108" y="199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0"/>
                        <a:pt x="108" y="200"/>
                        <a:pt x="108" y="200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7" y="202"/>
                        <a:pt x="107" y="202"/>
                        <a:pt x="107" y="202"/>
                      </a:cubicBezTo>
                      <a:cubicBezTo>
                        <a:pt x="107" y="202"/>
                        <a:pt x="107" y="202"/>
                        <a:pt x="107" y="202"/>
                      </a:cubicBezTo>
                      <a:cubicBezTo>
                        <a:pt x="107" y="202"/>
                        <a:pt x="107" y="202"/>
                        <a:pt x="107" y="202"/>
                      </a:cubicBezTo>
                      <a:cubicBezTo>
                        <a:pt x="107" y="203"/>
                        <a:pt x="107" y="204"/>
                        <a:pt x="107" y="204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6" y="206"/>
                        <a:pt x="106" y="206"/>
                        <a:pt x="106" y="206"/>
                      </a:cubicBezTo>
                      <a:cubicBezTo>
                        <a:pt x="106" y="206"/>
                        <a:pt x="106" y="206"/>
                        <a:pt x="106" y="207"/>
                      </a:cubicBezTo>
                      <a:cubicBezTo>
                        <a:pt x="105" y="207"/>
                        <a:pt x="104" y="207"/>
                        <a:pt x="104" y="208"/>
                      </a:cubicBezTo>
                      <a:cubicBezTo>
                        <a:pt x="103" y="208"/>
                        <a:pt x="103" y="208"/>
                        <a:pt x="102" y="208"/>
                      </a:cubicBezTo>
                      <a:cubicBezTo>
                        <a:pt x="101" y="208"/>
                        <a:pt x="101" y="208"/>
                        <a:pt x="101" y="208"/>
                      </a:cubicBezTo>
                      <a:cubicBezTo>
                        <a:pt x="100" y="209"/>
                        <a:pt x="99" y="209"/>
                        <a:pt x="98" y="210"/>
                      </a:cubicBezTo>
                      <a:cubicBezTo>
                        <a:pt x="96" y="211"/>
                        <a:pt x="95" y="212"/>
                        <a:pt x="95" y="214"/>
                      </a:cubicBezTo>
                      <a:cubicBezTo>
                        <a:pt x="95" y="214"/>
                        <a:pt x="95" y="214"/>
                        <a:pt x="95" y="214"/>
                      </a:cubicBezTo>
                      <a:cubicBezTo>
                        <a:pt x="95" y="214"/>
                        <a:pt x="95" y="215"/>
                        <a:pt x="95" y="215"/>
                      </a:cubicBezTo>
                      <a:cubicBezTo>
                        <a:pt x="95" y="215"/>
                        <a:pt x="95" y="215"/>
                        <a:pt x="95" y="215"/>
                      </a:cubicBezTo>
                      <a:cubicBezTo>
                        <a:pt x="95" y="214"/>
                        <a:pt x="95" y="214"/>
                        <a:pt x="95" y="214"/>
                      </a:cubicBezTo>
                      <a:cubicBezTo>
                        <a:pt x="95" y="214"/>
                        <a:pt x="95" y="214"/>
                        <a:pt x="95" y="214"/>
                      </a:cubicBezTo>
                      <a:cubicBezTo>
                        <a:pt x="96" y="212"/>
                        <a:pt x="97" y="211"/>
                        <a:pt x="98" y="210"/>
                      </a:cubicBezTo>
                      <a:cubicBezTo>
                        <a:pt x="99" y="209"/>
                        <a:pt x="100" y="209"/>
                        <a:pt x="102" y="208"/>
                      </a:cubicBezTo>
                      <a:cubicBezTo>
                        <a:pt x="102" y="208"/>
                        <a:pt x="102" y="208"/>
                        <a:pt x="103" y="208"/>
                      </a:cubicBezTo>
                      <a:cubicBezTo>
                        <a:pt x="103" y="208"/>
                        <a:pt x="103" y="208"/>
                        <a:pt x="104" y="208"/>
                      </a:cubicBezTo>
                      <a:cubicBezTo>
                        <a:pt x="105" y="208"/>
                        <a:pt x="105" y="207"/>
                        <a:pt x="106" y="207"/>
                      </a:cubicBezTo>
                      <a:cubicBezTo>
                        <a:pt x="106" y="206"/>
                        <a:pt x="107" y="206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5"/>
                        <a:pt x="107" y="205"/>
                        <a:pt x="107" y="205"/>
                      </a:cubicBezTo>
                      <a:cubicBezTo>
                        <a:pt x="107" y="204"/>
                        <a:pt x="107" y="204"/>
                        <a:pt x="107" y="204"/>
                      </a:cubicBezTo>
                      <a:cubicBezTo>
                        <a:pt x="107" y="204"/>
                        <a:pt x="107" y="203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1"/>
                        <a:pt x="108" y="201"/>
                        <a:pt x="108" y="201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2"/>
                        <a:pt x="108" y="202"/>
                        <a:pt x="108" y="202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3"/>
                        <a:pt x="108" y="203"/>
                      </a:cubicBezTo>
                      <a:cubicBezTo>
                        <a:pt x="108" y="203"/>
                        <a:pt x="108" y="204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7" y="206"/>
                        <a:pt x="107" y="206"/>
                        <a:pt x="107" y="206"/>
                      </a:cubicBezTo>
                      <a:cubicBezTo>
                        <a:pt x="107" y="206"/>
                        <a:pt x="107" y="206"/>
                        <a:pt x="107" y="206"/>
                      </a:cubicBezTo>
                      <a:cubicBezTo>
                        <a:pt x="107" y="207"/>
                        <a:pt x="107" y="207"/>
                        <a:pt x="106" y="207"/>
                      </a:cubicBezTo>
                      <a:cubicBezTo>
                        <a:pt x="105" y="208"/>
                        <a:pt x="105" y="208"/>
                        <a:pt x="104" y="209"/>
                      </a:cubicBezTo>
                      <a:cubicBezTo>
                        <a:pt x="103" y="209"/>
                        <a:pt x="103" y="209"/>
                        <a:pt x="103" y="209"/>
                      </a:cubicBezTo>
                      <a:cubicBezTo>
                        <a:pt x="102" y="209"/>
                        <a:pt x="102" y="209"/>
                        <a:pt x="102" y="209"/>
                      </a:cubicBezTo>
                      <a:cubicBezTo>
                        <a:pt x="100" y="210"/>
                        <a:pt x="98" y="211"/>
                        <a:pt x="97" y="212"/>
                      </a:cubicBezTo>
                      <a:cubicBezTo>
                        <a:pt x="97" y="212"/>
                        <a:pt x="96" y="213"/>
                        <a:pt x="96" y="213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4"/>
                        <a:pt x="96" y="214"/>
                        <a:pt x="96" y="214"/>
                      </a:cubicBezTo>
                      <a:cubicBezTo>
                        <a:pt x="96" y="215"/>
                        <a:pt x="96" y="215"/>
                        <a:pt x="96" y="215"/>
                      </a:cubicBezTo>
                      <a:cubicBezTo>
                        <a:pt x="96" y="214"/>
                        <a:pt x="97" y="214"/>
                        <a:pt x="98" y="213"/>
                      </a:cubicBezTo>
                      <a:cubicBezTo>
                        <a:pt x="99" y="213"/>
                        <a:pt x="99" y="213"/>
                        <a:pt x="99" y="213"/>
                      </a:cubicBezTo>
                      <a:cubicBezTo>
                        <a:pt x="100" y="212"/>
                        <a:pt x="100" y="212"/>
                        <a:pt x="100" y="212"/>
                      </a:cubicBezTo>
                      <a:cubicBezTo>
                        <a:pt x="101" y="212"/>
                        <a:pt x="101" y="212"/>
                        <a:pt x="102" y="211"/>
                      </a:cubicBezTo>
                      <a:cubicBezTo>
                        <a:pt x="103" y="211"/>
                        <a:pt x="105" y="211"/>
                        <a:pt x="106" y="211"/>
                      </a:cubicBezTo>
                      <a:cubicBezTo>
                        <a:pt x="106" y="211"/>
                        <a:pt x="107" y="211"/>
                        <a:pt x="108" y="210"/>
                      </a:cubicBezTo>
                      <a:cubicBezTo>
                        <a:pt x="108" y="210"/>
                        <a:pt x="108" y="210"/>
                        <a:pt x="108" y="210"/>
                      </a:cubicBezTo>
                      <a:cubicBezTo>
                        <a:pt x="109" y="211"/>
                        <a:pt x="109" y="211"/>
                        <a:pt x="109" y="211"/>
                      </a:cubicBezTo>
                      <a:cubicBezTo>
                        <a:pt x="113" y="211"/>
                        <a:pt x="116" y="211"/>
                        <a:pt x="118" y="212"/>
                      </a:cubicBezTo>
                      <a:cubicBezTo>
                        <a:pt x="118" y="212"/>
                        <a:pt x="119" y="212"/>
                        <a:pt x="119" y="212"/>
                      </a:cubicBezTo>
                      <a:cubicBezTo>
                        <a:pt x="119" y="213"/>
                        <a:pt x="119" y="213"/>
                        <a:pt x="119" y="213"/>
                      </a:cubicBezTo>
                      <a:cubicBezTo>
                        <a:pt x="120" y="213"/>
                        <a:pt x="120" y="213"/>
                        <a:pt x="120" y="213"/>
                      </a:cubicBezTo>
                      <a:cubicBezTo>
                        <a:pt x="120" y="213"/>
                        <a:pt x="120" y="213"/>
                        <a:pt x="120" y="213"/>
                      </a:cubicBezTo>
                      <a:cubicBezTo>
                        <a:pt x="121" y="213"/>
                        <a:pt x="122" y="214"/>
                        <a:pt x="123" y="214"/>
                      </a:cubicBezTo>
                      <a:cubicBezTo>
                        <a:pt x="123" y="215"/>
                        <a:pt x="123" y="215"/>
                        <a:pt x="123" y="215"/>
                      </a:cubicBezTo>
                      <a:cubicBezTo>
                        <a:pt x="123" y="215"/>
                        <a:pt x="123" y="215"/>
                        <a:pt x="123" y="215"/>
                      </a:cubicBezTo>
                      <a:cubicBezTo>
                        <a:pt x="124" y="215"/>
                        <a:pt x="124" y="215"/>
                        <a:pt x="124" y="215"/>
                      </a:cubicBezTo>
                      <a:cubicBezTo>
                        <a:pt x="125" y="216"/>
                        <a:pt x="125" y="216"/>
                        <a:pt x="125" y="216"/>
                      </a:cubicBezTo>
                      <a:cubicBezTo>
                        <a:pt x="125" y="216"/>
                        <a:pt x="125" y="216"/>
                        <a:pt x="125" y="216"/>
                      </a:cubicBezTo>
                      <a:cubicBezTo>
                        <a:pt x="126" y="217"/>
                        <a:pt x="127" y="217"/>
                        <a:pt x="127" y="218"/>
                      </a:cubicBezTo>
                      <a:cubicBezTo>
                        <a:pt x="128" y="218"/>
                        <a:pt x="128" y="218"/>
                        <a:pt x="128" y="218"/>
                      </a:cubicBezTo>
                      <a:cubicBezTo>
                        <a:pt x="128" y="218"/>
                        <a:pt x="128" y="218"/>
                        <a:pt x="128" y="218"/>
                      </a:cubicBezTo>
                      <a:cubicBezTo>
                        <a:pt x="128" y="218"/>
                        <a:pt x="128" y="218"/>
                        <a:pt x="128" y="218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7"/>
                        <a:pt x="128" y="217"/>
                        <a:pt x="128" y="217"/>
                      </a:cubicBezTo>
                      <a:cubicBezTo>
                        <a:pt x="128" y="216"/>
                        <a:pt x="128" y="216"/>
                        <a:pt x="128" y="215"/>
                      </a:cubicBezTo>
                      <a:cubicBezTo>
                        <a:pt x="127" y="215"/>
                        <a:pt x="127" y="215"/>
                        <a:pt x="127" y="215"/>
                      </a:cubicBezTo>
                      <a:cubicBezTo>
                        <a:pt x="127" y="214"/>
                        <a:pt x="127" y="214"/>
                        <a:pt x="127" y="214"/>
                      </a:cubicBezTo>
                      <a:cubicBezTo>
                        <a:pt x="127" y="214"/>
                        <a:pt x="127" y="214"/>
                        <a:pt x="127" y="214"/>
                      </a:cubicBezTo>
                      <a:cubicBezTo>
                        <a:pt x="127" y="214"/>
                        <a:pt x="127" y="214"/>
                        <a:pt x="127" y="214"/>
                      </a:cubicBezTo>
                      <a:cubicBezTo>
                        <a:pt x="127" y="214"/>
                        <a:pt x="126" y="213"/>
                        <a:pt x="126" y="213"/>
                      </a:cubicBezTo>
                      <a:cubicBezTo>
                        <a:pt x="126" y="212"/>
                        <a:pt x="125" y="212"/>
                        <a:pt x="125" y="212"/>
                      </a:cubicBezTo>
                      <a:cubicBezTo>
                        <a:pt x="125" y="212"/>
                        <a:pt x="124" y="212"/>
                        <a:pt x="124" y="212"/>
                      </a:cubicBezTo>
                      <a:cubicBezTo>
                        <a:pt x="123" y="212"/>
                        <a:pt x="122" y="212"/>
                        <a:pt x="122" y="212"/>
                      </a:cubicBezTo>
                      <a:cubicBezTo>
                        <a:pt x="122" y="212"/>
                        <a:pt x="122" y="212"/>
                        <a:pt x="122" y="212"/>
                      </a:cubicBezTo>
                      <a:cubicBezTo>
                        <a:pt x="121" y="211"/>
                        <a:pt x="121" y="211"/>
                        <a:pt x="121" y="211"/>
                      </a:cubicBezTo>
                      <a:cubicBezTo>
                        <a:pt x="121" y="211"/>
                        <a:pt x="121" y="211"/>
                        <a:pt x="121" y="211"/>
                      </a:cubicBezTo>
                      <a:cubicBezTo>
                        <a:pt x="121" y="210"/>
                        <a:pt x="121" y="210"/>
                        <a:pt x="121" y="210"/>
                      </a:cubicBezTo>
                      <a:cubicBezTo>
                        <a:pt x="122" y="210"/>
                        <a:pt x="122" y="210"/>
                        <a:pt x="122" y="210"/>
                      </a:cubicBezTo>
                      <a:cubicBezTo>
                        <a:pt x="122" y="210"/>
                        <a:pt x="122" y="210"/>
                        <a:pt x="122" y="210"/>
                      </a:cubicBezTo>
                      <a:cubicBezTo>
                        <a:pt x="122" y="210"/>
                        <a:pt x="122" y="210"/>
                        <a:pt x="122" y="210"/>
                      </a:cubicBezTo>
                      <a:cubicBezTo>
                        <a:pt x="122" y="209"/>
                        <a:pt x="122" y="209"/>
                        <a:pt x="123" y="209"/>
                      </a:cubicBezTo>
                      <a:cubicBezTo>
                        <a:pt x="122" y="209"/>
                        <a:pt x="122" y="209"/>
                        <a:pt x="122" y="209"/>
                      </a:cubicBezTo>
                      <a:cubicBezTo>
                        <a:pt x="123" y="209"/>
                        <a:pt x="123" y="209"/>
                        <a:pt x="123" y="209"/>
                      </a:cubicBezTo>
                      <a:cubicBezTo>
                        <a:pt x="122" y="209"/>
                        <a:pt x="122" y="209"/>
                        <a:pt x="122" y="209"/>
                      </a:cubicBezTo>
                      <a:cubicBezTo>
                        <a:pt x="121" y="209"/>
                        <a:pt x="121" y="209"/>
                        <a:pt x="121" y="209"/>
                      </a:cubicBezTo>
                      <a:cubicBezTo>
                        <a:pt x="120" y="209"/>
                        <a:pt x="120" y="209"/>
                        <a:pt x="120" y="209"/>
                      </a:cubicBezTo>
                      <a:cubicBezTo>
                        <a:pt x="120" y="209"/>
                        <a:pt x="120" y="209"/>
                        <a:pt x="120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8" y="209"/>
                        <a:pt x="117" y="209"/>
                      </a:cubicBezTo>
                      <a:cubicBezTo>
                        <a:pt x="117" y="210"/>
                        <a:pt x="116" y="210"/>
                        <a:pt x="116" y="210"/>
                      </a:cubicBezTo>
                      <a:cubicBezTo>
                        <a:pt x="115" y="210"/>
                        <a:pt x="115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3" y="210"/>
                        <a:pt x="113" y="210"/>
                        <a:pt x="113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5" y="210"/>
                        <a:pt x="115" y="210"/>
                        <a:pt x="116" y="210"/>
                      </a:cubicBezTo>
                      <a:cubicBezTo>
                        <a:pt x="116" y="210"/>
                        <a:pt x="117" y="210"/>
                        <a:pt x="117" y="210"/>
                      </a:cubicBezTo>
                      <a:cubicBezTo>
                        <a:pt x="118" y="209"/>
                        <a:pt x="118" y="209"/>
                        <a:pt x="118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20" y="209"/>
                        <a:pt x="120" y="209"/>
                        <a:pt x="120" y="209"/>
                      </a:cubicBezTo>
                      <a:cubicBezTo>
                        <a:pt x="121" y="209"/>
                        <a:pt x="121" y="209"/>
                        <a:pt x="121" y="209"/>
                      </a:cubicBezTo>
                      <a:cubicBezTo>
                        <a:pt x="121" y="209"/>
                        <a:pt x="121" y="209"/>
                        <a:pt x="121" y="209"/>
                      </a:cubicBezTo>
                      <a:cubicBezTo>
                        <a:pt x="122" y="209"/>
                        <a:pt x="122" y="209"/>
                        <a:pt x="122" y="209"/>
                      </a:cubicBezTo>
                      <a:cubicBezTo>
                        <a:pt x="122" y="209"/>
                        <a:pt x="121" y="209"/>
                        <a:pt x="121" y="209"/>
                      </a:cubicBezTo>
                      <a:cubicBezTo>
                        <a:pt x="121" y="209"/>
                        <a:pt x="120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9" y="209"/>
                        <a:pt x="119" y="209"/>
                        <a:pt x="119" y="209"/>
                      </a:cubicBezTo>
                      <a:cubicBezTo>
                        <a:pt x="118" y="209"/>
                        <a:pt x="118" y="209"/>
                        <a:pt x="118" y="209"/>
                      </a:cubicBezTo>
                      <a:cubicBezTo>
                        <a:pt x="118" y="209"/>
                        <a:pt x="117" y="210"/>
                        <a:pt x="117" y="210"/>
                      </a:cubicBezTo>
                      <a:cubicBezTo>
                        <a:pt x="117" y="210"/>
                        <a:pt x="116" y="210"/>
                        <a:pt x="116" y="210"/>
                      </a:cubicBezTo>
                      <a:cubicBezTo>
                        <a:pt x="115" y="210"/>
                        <a:pt x="115" y="210"/>
                        <a:pt x="115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4" y="210"/>
                        <a:pt x="114" y="210"/>
                        <a:pt x="114" y="210"/>
                      </a:cubicBezTo>
                      <a:cubicBezTo>
                        <a:pt x="113" y="210"/>
                        <a:pt x="112" y="210"/>
                        <a:pt x="112" y="209"/>
                      </a:cubicBezTo>
                      <a:cubicBezTo>
                        <a:pt x="112" y="208"/>
                        <a:pt x="112" y="208"/>
                        <a:pt x="112" y="208"/>
                      </a:cubicBezTo>
                      <a:cubicBezTo>
                        <a:pt x="112" y="208"/>
                        <a:pt x="112" y="208"/>
                        <a:pt x="112" y="208"/>
                      </a:cubicBezTo>
                      <a:cubicBezTo>
                        <a:pt x="112" y="207"/>
                        <a:pt x="112" y="206"/>
                        <a:pt x="112" y="205"/>
                      </a:cubicBezTo>
                      <a:cubicBezTo>
                        <a:pt x="112" y="204"/>
                        <a:pt x="112" y="204"/>
                        <a:pt x="112" y="204"/>
                      </a:cubicBezTo>
                      <a:cubicBezTo>
                        <a:pt x="112" y="204"/>
                        <a:pt x="112" y="204"/>
                        <a:pt x="112" y="204"/>
                      </a:cubicBezTo>
                      <a:cubicBezTo>
                        <a:pt x="112" y="204"/>
                        <a:pt x="112" y="204"/>
                        <a:pt x="112" y="203"/>
                      </a:cubicBezTo>
                      <a:cubicBezTo>
                        <a:pt x="112" y="203"/>
                        <a:pt x="112" y="203"/>
                        <a:pt x="112" y="203"/>
                      </a:cubicBezTo>
                      <a:cubicBezTo>
                        <a:pt x="112" y="202"/>
                        <a:pt x="112" y="202"/>
                        <a:pt x="112" y="202"/>
                      </a:cubicBezTo>
                      <a:cubicBezTo>
                        <a:pt x="112" y="202"/>
                        <a:pt x="113" y="201"/>
                        <a:pt x="113" y="200"/>
                      </a:cubicBezTo>
                      <a:cubicBezTo>
                        <a:pt x="113" y="200"/>
                        <a:pt x="113" y="200"/>
                        <a:pt x="113" y="200"/>
                      </a:cubicBezTo>
                      <a:cubicBezTo>
                        <a:pt x="113" y="200"/>
                        <a:pt x="113" y="200"/>
                        <a:pt x="113" y="200"/>
                      </a:cubicBezTo>
                      <a:cubicBezTo>
                        <a:pt x="113" y="200"/>
                        <a:pt x="113" y="200"/>
                        <a:pt x="113" y="200"/>
                      </a:cubicBezTo>
                      <a:cubicBezTo>
                        <a:pt x="113" y="200"/>
                        <a:pt x="113" y="200"/>
                        <a:pt x="113" y="199"/>
                      </a:cubicBezTo>
                      <a:cubicBezTo>
                        <a:pt x="113" y="199"/>
                        <a:pt x="113" y="199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7"/>
                        <a:pt x="114" y="197"/>
                      </a:cubicBezTo>
                      <a:cubicBezTo>
                        <a:pt x="114" y="197"/>
                        <a:pt x="114" y="197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8"/>
                        <a:pt x="114" y="198"/>
                        <a:pt x="114" y="198"/>
                      </a:cubicBezTo>
                      <a:cubicBezTo>
                        <a:pt x="114" y="197"/>
                        <a:pt x="114" y="197"/>
                        <a:pt x="114" y="197"/>
                      </a:cubicBezTo>
                      <a:cubicBezTo>
                        <a:pt x="115" y="197"/>
                        <a:pt x="115" y="196"/>
                        <a:pt x="115" y="195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6" y="194"/>
                        <a:pt x="116" y="194"/>
                        <a:pt x="116" y="194"/>
                      </a:cubicBezTo>
                      <a:cubicBezTo>
                        <a:pt x="117" y="193"/>
                        <a:pt x="117" y="193"/>
                        <a:pt x="117" y="193"/>
                      </a:cubicBezTo>
                      <a:cubicBezTo>
                        <a:pt x="117" y="193"/>
                        <a:pt x="118" y="192"/>
                        <a:pt x="119" y="192"/>
                      </a:cubicBezTo>
                      <a:cubicBezTo>
                        <a:pt x="120" y="190"/>
                        <a:pt x="121" y="189"/>
                        <a:pt x="123" y="188"/>
                      </a:cubicBezTo>
                      <a:cubicBezTo>
                        <a:pt x="123" y="188"/>
                        <a:pt x="123" y="188"/>
                        <a:pt x="124" y="188"/>
                      </a:cubicBezTo>
                      <a:cubicBezTo>
                        <a:pt x="124" y="187"/>
                        <a:pt x="124" y="187"/>
                        <a:pt x="124" y="187"/>
                      </a:cubicBezTo>
                      <a:cubicBezTo>
                        <a:pt x="124" y="187"/>
                        <a:pt x="124" y="187"/>
                        <a:pt x="124" y="187"/>
                      </a:cubicBezTo>
                      <a:cubicBezTo>
                        <a:pt x="125" y="187"/>
                        <a:pt x="125" y="187"/>
                        <a:pt x="125" y="187"/>
                      </a:cubicBezTo>
                      <a:cubicBezTo>
                        <a:pt x="125" y="187"/>
                        <a:pt x="125" y="187"/>
                        <a:pt x="125" y="187"/>
                      </a:cubicBezTo>
                      <a:cubicBezTo>
                        <a:pt x="125" y="187"/>
                        <a:pt x="125" y="187"/>
                        <a:pt x="125" y="187"/>
                      </a:cubicBezTo>
                      <a:cubicBezTo>
                        <a:pt x="126" y="186"/>
                        <a:pt x="126" y="186"/>
                        <a:pt x="126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8" y="186"/>
                        <a:pt x="128" y="186"/>
                        <a:pt x="128" y="186"/>
                      </a:cubicBezTo>
                      <a:cubicBezTo>
                        <a:pt x="128" y="186"/>
                        <a:pt x="128" y="186"/>
                        <a:pt x="128" y="186"/>
                      </a:cubicBezTo>
                      <a:cubicBezTo>
                        <a:pt x="129" y="185"/>
                        <a:pt x="129" y="185"/>
                        <a:pt x="129" y="185"/>
                      </a:cubicBezTo>
                      <a:cubicBezTo>
                        <a:pt x="129" y="185"/>
                        <a:pt x="129" y="185"/>
                        <a:pt x="130" y="185"/>
                      </a:cubicBezTo>
                      <a:cubicBezTo>
                        <a:pt x="130" y="185"/>
                        <a:pt x="130" y="185"/>
                        <a:pt x="130" y="185"/>
                      </a:cubicBezTo>
                      <a:cubicBezTo>
                        <a:pt x="132" y="184"/>
                        <a:pt x="134" y="183"/>
                        <a:pt x="135" y="183"/>
                      </a:cubicBezTo>
                      <a:cubicBezTo>
                        <a:pt x="135" y="183"/>
                        <a:pt x="135" y="183"/>
                        <a:pt x="135" y="183"/>
                      </a:cubicBezTo>
                      <a:cubicBezTo>
                        <a:pt x="135" y="183"/>
                        <a:pt x="135" y="183"/>
                        <a:pt x="135" y="183"/>
                      </a:cubicBezTo>
                      <a:cubicBezTo>
                        <a:pt x="136" y="182"/>
                        <a:pt x="136" y="182"/>
                        <a:pt x="136" y="182"/>
                      </a:cubicBezTo>
                      <a:cubicBezTo>
                        <a:pt x="136" y="182"/>
                        <a:pt x="136" y="182"/>
                        <a:pt x="136" y="182"/>
                      </a:cubicBezTo>
                      <a:cubicBezTo>
                        <a:pt x="138" y="181"/>
                        <a:pt x="140" y="180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2" y="179"/>
                        <a:pt x="142" y="179"/>
                        <a:pt x="142" y="179"/>
                      </a:cubicBezTo>
                      <a:cubicBezTo>
                        <a:pt x="143" y="178"/>
                        <a:pt x="143" y="178"/>
                        <a:pt x="143" y="178"/>
                      </a:cubicBezTo>
                      <a:cubicBezTo>
                        <a:pt x="143" y="178"/>
                        <a:pt x="143" y="178"/>
                        <a:pt x="143" y="178"/>
                      </a:cubicBezTo>
                      <a:cubicBezTo>
                        <a:pt x="143" y="178"/>
                        <a:pt x="143" y="178"/>
                        <a:pt x="143" y="178"/>
                      </a:cubicBezTo>
                      <a:cubicBezTo>
                        <a:pt x="148" y="178"/>
                        <a:pt x="153" y="177"/>
                        <a:pt x="157" y="176"/>
                      </a:cubicBezTo>
                      <a:cubicBezTo>
                        <a:pt x="164" y="175"/>
                        <a:pt x="171" y="173"/>
                        <a:pt x="177" y="170"/>
                      </a:cubicBezTo>
                      <a:cubicBezTo>
                        <a:pt x="183" y="168"/>
                        <a:pt x="189" y="165"/>
                        <a:pt x="193" y="161"/>
                      </a:cubicBezTo>
                      <a:cubicBezTo>
                        <a:pt x="198" y="158"/>
                        <a:pt x="201" y="154"/>
                        <a:pt x="204" y="150"/>
                      </a:cubicBezTo>
                      <a:cubicBezTo>
                        <a:pt x="207" y="146"/>
                        <a:pt x="209" y="143"/>
                        <a:pt x="211" y="139"/>
                      </a:cubicBezTo>
                      <a:cubicBezTo>
                        <a:pt x="211" y="138"/>
                        <a:pt x="212" y="137"/>
                        <a:pt x="212" y="136"/>
                      </a:cubicBezTo>
                      <a:cubicBezTo>
                        <a:pt x="212" y="137"/>
                        <a:pt x="212" y="138"/>
                        <a:pt x="211" y="139"/>
                      </a:cubicBezTo>
                      <a:cubicBezTo>
                        <a:pt x="211" y="139"/>
                        <a:pt x="211" y="139"/>
                        <a:pt x="211" y="139"/>
                      </a:cubicBezTo>
                      <a:cubicBezTo>
                        <a:pt x="210" y="141"/>
                        <a:pt x="209" y="143"/>
                        <a:pt x="208" y="144"/>
                      </a:cubicBezTo>
                      <a:cubicBezTo>
                        <a:pt x="206" y="148"/>
                        <a:pt x="203" y="152"/>
                        <a:pt x="200" y="155"/>
                      </a:cubicBezTo>
                      <a:cubicBezTo>
                        <a:pt x="197" y="158"/>
                        <a:pt x="194" y="160"/>
                        <a:pt x="191" y="163"/>
                      </a:cubicBezTo>
                      <a:cubicBezTo>
                        <a:pt x="185" y="167"/>
                        <a:pt x="178" y="170"/>
                        <a:pt x="170" y="173"/>
                      </a:cubicBezTo>
                      <a:cubicBezTo>
                        <a:pt x="166" y="174"/>
                        <a:pt x="163" y="175"/>
                        <a:pt x="159" y="176"/>
                      </a:cubicBezTo>
                      <a:cubicBezTo>
                        <a:pt x="159" y="176"/>
                        <a:pt x="159" y="176"/>
                        <a:pt x="159" y="176"/>
                      </a:cubicBezTo>
                      <a:cubicBezTo>
                        <a:pt x="159" y="176"/>
                        <a:pt x="159" y="176"/>
                        <a:pt x="159" y="176"/>
                      </a:cubicBezTo>
                      <a:cubicBezTo>
                        <a:pt x="160" y="176"/>
                        <a:pt x="160" y="176"/>
                        <a:pt x="160" y="176"/>
                      </a:cubicBezTo>
                      <a:cubicBezTo>
                        <a:pt x="160" y="176"/>
                        <a:pt x="161" y="175"/>
                        <a:pt x="162" y="175"/>
                      </a:cubicBezTo>
                      <a:cubicBezTo>
                        <a:pt x="168" y="174"/>
                        <a:pt x="173" y="172"/>
                        <a:pt x="178" y="170"/>
                      </a:cubicBezTo>
                      <a:cubicBezTo>
                        <a:pt x="184" y="168"/>
                        <a:pt x="189" y="165"/>
                        <a:pt x="194" y="161"/>
                      </a:cubicBezTo>
                      <a:cubicBezTo>
                        <a:pt x="200" y="157"/>
                        <a:pt x="205" y="151"/>
                        <a:pt x="209" y="143"/>
                      </a:cubicBezTo>
                      <a:cubicBezTo>
                        <a:pt x="210" y="142"/>
                        <a:pt x="211" y="141"/>
                        <a:pt x="211" y="140"/>
                      </a:cubicBezTo>
                      <a:cubicBezTo>
                        <a:pt x="211" y="140"/>
                        <a:pt x="211" y="140"/>
                        <a:pt x="211" y="141"/>
                      </a:cubicBezTo>
                      <a:cubicBezTo>
                        <a:pt x="210" y="142"/>
                        <a:pt x="209" y="145"/>
                        <a:pt x="206" y="148"/>
                      </a:cubicBezTo>
                      <a:cubicBezTo>
                        <a:pt x="204" y="151"/>
                        <a:pt x="201" y="154"/>
                        <a:pt x="199" y="157"/>
                      </a:cubicBezTo>
                      <a:cubicBezTo>
                        <a:pt x="198" y="158"/>
                        <a:pt x="197" y="159"/>
                        <a:pt x="196" y="159"/>
                      </a:cubicBezTo>
                      <a:cubicBezTo>
                        <a:pt x="195" y="160"/>
                        <a:pt x="195" y="160"/>
                        <a:pt x="195" y="160"/>
                      </a:cubicBezTo>
                      <a:cubicBezTo>
                        <a:pt x="196" y="159"/>
                        <a:pt x="199" y="157"/>
                        <a:pt x="201" y="155"/>
                      </a:cubicBezTo>
                      <a:cubicBezTo>
                        <a:pt x="203" y="152"/>
                        <a:pt x="206" y="149"/>
                        <a:pt x="209" y="144"/>
                      </a:cubicBezTo>
                      <a:cubicBezTo>
                        <a:pt x="211" y="140"/>
                        <a:pt x="214" y="135"/>
                        <a:pt x="215" y="128"/>
                      </a:cubicBezTo>
                      <a:cubicBezTo>
                        <a:pt x="217" y="123"/>
                        <a:pt x="217" y="116"/>
                        <a:pt x="217" y="109"/>
                      </a:cubicBezTo>
                      <a:cubicBezTo>
                        <a:pt x="217" y="109"/>
                        <a:pt x="217" y="109"/>
                        <a:pt x="217" y="109"/>
                      </a:cubicBezTo>
                      <a:cubicBezTo>
                        <a:pt x="217" y="111"/>
                        <a:pt x="217" y="112"/>
                        <a:pt x="217" y="113"/>
                      </a:cubicBezTo>
                      <a:close/>
                      <a:moveTo>
                        <a:pt x="94" y="91"/>
                      </a:moveTo>
                      <a:cubicBezTo>
                        <a:pt x="94" y="91"/>
                        <a:pt x="95" y="91"/>
                        <a:pt x="95" y="91"/>
                      </a:cubicBezTo>
                      <a:cubicBezTo>
                        <a:pt x="96" y="91"/>
                        <a:pt x="96" y="91"/>
                        <a:pt x="97" y="91"/>
                      </a:cubicBezTo>
                      <a:cubicBezTo>
                        <a:pt x="97" y="91"/>
                        <a:pt x="98" y="91"/>
                        <a:pt x="98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9" y="91"/>
                        <a:pt x="99" y="91"/>
                        <a:pt x="99" y="91"/>
                      </a:cubicBez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97" y="91"/>
                        <a:pt x="97" y="91"/>
                        <a:pt x="96" y="91"/>
                      </a:cubicBezTo>
                      <a:cubicBezTo>
                        <a:pt x="96" y="91"/>
                        <a:pt x="96" y="91"/>
                        <a:pt x="96" y="91"/>
                      </a:cubicBezTo>
                      <a:cubicBezTo>
                        <a:pt x="95" y="91"/>
                        <a:pt x="95" y="91"/>
                        <a:pt x="95" y="91"/>
                      </a:cubicBezTo>
                      <a:cubicBezTo>
                        <a:pt x="95" y="91"/>
                        <a:pt x="94" y="91"/>
                        <a:pt x="94" y="91"/>
                      </a:cubicBezTo>
                      <a:cubicBezTo>
                        <a:pt x="93" y="91"/>
                        <a:pt x="93" y="91"/>
                        <a:pt x="93" y="91"/>
                      </a:cubicBezTo>
                      <a:lnTo>
                        <a:pt x="94" y="91"/>
                      </a:lnTo>
                      <a:close/>
                      <a:moveTo>
                        <a:pt x="40" y="141"/>
                      </a:moveTo>
                      <a:cubicBezTo>
                        <a:pt x="40" y="141"/>
                        <a:pt x="40" y="141"/>
                        <a:pt x="40" y="141"/>
                      </a:cubicBezTo>
                      <a:cubicBezTo>
                        <a:pt x="40" y="142"/>
                        <a:pt x="40" y="142"/>
                        <a:pt x="40" y="142"/>
                      </a:cubicBezTo>
                      <a:cubicBezTo>
                        <a:pt x="39" y="143"/>
                        <a:pt x="39" y="144"/>
                        <a:pt x="39" y="143"/>
                      </a:cubicBezTo>
                      <a:cubicBezTo>
                        <a:pt x="39" y="143"/>
                        <a:pt x="40" y="143"/>
                        <a:pt x="40" y="142"/>
                      </a:cubicBezTo>
                      <a:cubicBezTo>
                        <a:pt x="40" y="142"/>
                        <a:pt x="40" y="142"/>
                        <a:pt x="40" y="142"/>
                      </a:cubicBezTo>
                      <a:cubicBezTo>
                        <a:pt x="40" y="142"/>
                        <a:pt x="40" y="142"/>
                        <a:pt x="40" y="142"/>
                      </a:cubicBezTo>
                      <a:cubicBezTo>
                        <a:pt x="40" y="141"/>
                        <a:pt x="40" y="141"/>
                        <a:pt x="40" y="141"/>
                      </a:cubicBezTo>
                      <a:cubicBezTo>
                        <a:pt x="40" y="141"/>
                        <a:pt x="40" y="141"/>
                        <a:pt x="40" y="141"/>
                      </a:cubicBezTo>
                      <a:close/>
                      <a:moveTo>
                        <a:pt x="44" y="143"/>
                      </a:moveTo>
                      <a:cubicBezTo>
                        <a:pt x="45" y="143"/>
                        <a:pt x="45" y="142"/>
                        <a:pt x="46" y="141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4" y="143"/>
                        <a:pt x="44" y="144"/>
                        <a:pt x="44" y="144"/>
                      </a:cubicBezTo>
                      <a:cubicBezTo>
                        <a:pt x="44" y="144"/>
                        <a:pt x="44" y="144"/>
                        <a:pt x="44" y="143"/>
                      </a:cubicBezTo>
                      <a:close/>
                      <a:moveTo>
                        <a:pt x="42" y="145"/>
                      </a:moveTo>
                      <a:cubicBezTo>
                        <a:pt x="42" y="145"/>
                        <a:pt x="42" y="145"/>
                        <a:pt x="42" y="145"/>
                      </a:cubicBezTo>
                      <a:cubicBezTo>
                        <a:pt x="42" y="145"/>
                        <a:pt x="43" y="144"/>
                        <a:pt x="43" y="143"/>
                      </a:cubicBezTo>
                      <a:cubicBezTo>
                        <a:pt x="43" y="143"/>
                        <a:pt x="43" y="144"/>
                        <a:pt x="42" y="145"/>
                      </a:cubicBezTo>
                      <a:close/>
                      <a:moveTo>
                        <a:pt x="40" y="64"/>
                      </a:move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42" y="64"/>
                        <a:pt x="43" y="64"/>
                        <a:pt x="43" y="64"/>
                      </a:cubicBezTo>
                      <a:cubicBezTo>
                        <a:pt x="42" y="64"/>
                        <a:pt x="42" y="64"/>
                        <a:pt x="41" y="64"/>
                      </a:cubicBezTo>
                      <a:cubicBezTo>
                        <a:pt x="40" y="64"/>
                        <a:pt x="40" y="64"/>
                        <a:pt x="40" y="64"/>
                      </a:cubicBezTo>
                      <a:close/>
                      <a:moveTo>
                        <a:pt x="24" y="68"/>
                      </a:moveTo>
                      <a:cubicBezTo>
                        <a:pt x="26" y="67"/>
                        <a:pt x="27" y="67"/>
                        <a:pt x="28" y="66"/>
                      </a:cubicBezTo>
                      <a:cubicBezTo>
                        <a:pt x="29" y="66"/>
                        <a:pt x="29" y="66"/>
                        <a:pt x="29" y="66"/>
                      </a:cubicBezTo>
                      <a:cubicBezTo>
                        <a:pt x="30" y="66"/>
                        <a:pt x="30" y="66"/>
                        <a:pt x="30" y="66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31" y="65"/>
                        <a:pt x="31" y="65"/>
                        <a:pt x="32" y="65"/>
                      </a:cubicBezTo>
                      <a:cubicBezTo>
                        <a:pt x="33" y="65"/>
                        <a:pt x="33" y="65"/>
                        <a:pt x="33" y="65"/>
                      </a:cubicBezTo>
                      <a:cubicBezTo>
                        <a:pt x="32" y="65"/>
                        <a:pt x="32" y="65"/>
                        <a:pt x="32" y="65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30" y="66"/>
                        <a:pt x="30" y="66"/>
                        <a:pt x="30" y="66"/>
                      </a:cubicBezTo>
                      <a:cubicBezTo>
                        <a:pt x="29" y="66"/>
                        <a:pt x="29" y="66"/>
                        <a:pt x="29" y="66"/>
                      </a:cubicBezTo>
                      <a:cubicBezTo>
                        <a:pt x="28" y="67"/>
                        <a:pt x="26" y="67"/>
                        <a:pt x="25" y="67"/>
                      </a:cubicBezTo>
                      <a:cubicBezTo>
                        <a:pt x="25" y="68"/>
                        <a:pt x="24" y="68"/>
                        <a:pt x="24" y="68"/>
                      </a:cubicBezTo>
                      <a:close/>
                      <a:moveTo>
                        <a:pt x="13" y="76"/>
                      </a:move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7" y="73"/>
                        <a:pt x="18" y="72"/>
                      </a:cubicBezTo>
                      <a:cubicBezTo>
                        <a:pt x="18" y="72"/>
                        <a:pt x="18" y="72"/>
                        <a:pt x="18" y="72"/>
                      </a:cubicBezTo>
                      <a:cubicBezTo>
                        <a:pt x="17" y="73"/>
                        <a:pt x="16" y="73"/>
                        <a:pt x="15" y="74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lose/>
                      <a:moveTo>
                        <a:pt x="5" y="92"/>
                      </a:moveTo>
                      <a:cubicBezTo>
                        <a:pt x="5" y="92"/>
                        <a:pt x="8" y="90"/>
                        <a:pt x="10" y="89"/>
                      </a:cubicBezTo>
                      <a:cubicBezTo>
                        <a:pt x="9" y="89"/>
                        <a:pt x="8" y="90"/>
                        <a:pt x="5" y="92"/>
                      </a:cubicBezTo>
                      <a:close/>
                      <a:moveTo>
                        <a:pt x="32" y="73"/>
                      </a:moveTo>
                      <a:cubicBezTo>
                        <a:pt x="28" y="74"/>
                        <a:pt x="28" y="74"/>
                        <a:pt x="28" y="74"/>
                      </a:cubicBezTo>
                      <a:cubicBezTo>
                        <a:pt x="24" y="76"/>
                        <a:pt x="13" y="85"/>
                        <a:pt x="10" y="84"/>
                      </a:cubicBezTo>
                      <a:cubicBezTo>
                        <a:pt x="15" y="79"/>
                        <a:pt x="27" y="67"/>
                        <a:pt x="36" y="73"/>
                      </a:cubicBezTo>
                      <a:lnTo>
                        <a:pt x="32" y="73"/>
                      </a:lnTo>
                      <a:close/>
                      <a:moveTo>
                        <a:pt x="33" y="96"/>
                      </a:moveTo>
                      <a:cubicBezTo>
                        <a:pt x="27" y="99"/>
                        <a:pt x="27" y="99"/>
                        <a:pt x="27" y="99"/>
                      </a:cubicBezTo>
                      <a:cubicBezTo>
                        <a:pt x="23" y="103"/>
                        <a:pt x="10" y="118"/>
                        <a:pt x="7" y="119"/>
                      </a:cubicBezTo>
                      <a:cubicBezTo>
                        <a:pt x="12" y="109"/>
                        <a:pt x="25" y="90"/>
                        <a:pt x="38" y="94"/>
                      </a:cubicBezTo>
                      <a:lnTo>
                        <a:pt x="33" y="96"/>
                      </a:lnTo>
                      <a:close/>
                      <a:moveTo>
                        <a:pt x="41" y="119"/>
                      </a:moveTo>
                      <a:cubicBezTo>
                        <a:pt x="37" y="122"/>
                        <a:pt x="37" y="122"/>
                        <a:pt x="37" y="122"/>
                      </a:cubicBezTo>
                      <a:cubicBezTo>
                        <a:pt x="34" y="124"/>
                        <a:pt x="26" y="136"/>
                        <a:pt x="23" y="136"/>
                      </a:cubicBezTo>
                      <a:cubicBezTo>
                        <a:pt x="27" y="129"/>
                        <a:pt x="35" y="115"/>
                        <a:pt x="44" y="118"/>
                      </a:cubicBezTo>
                      <a:lnTo>
                        <a:pt x="41" y="119"/>
                      </a:lnTo>
                      <a:close/>
                      <a:moveTo>
                        <a:pt x="48" y="137"/>
                      </a:moveTo>
                      <a:cubicBezTo>
                        <a:pt x="48" y="138"/>
                        <a:pt x="47" y="138"/>
                        <a:pt x="46" y="139"/>
                      </a:cubicBezTo>
                      <a:cubicBezTo>
                        <a:pt x="46" y="140"/>
                        <a:pt x="47" y="138"/>
                        <a:pt x="47" y="138"/>
                      </a:cubicBezTo>
                      <a:cubicBezTo>
                        <a:pt x="49" y="137"/>
                        <a:pt x="50" y="136"/>
                        <a:pt x="50" y="136"/>
                      </a:cubicBezTo>
                      <a:cubicBezTo>
                        <a:pt x="49" y="137"/>
                        <a:pt x="48" y="137"/>
                        <a:pt x="48" y="137"/>
                      </a:cubicBezTo>
                      <a:close/>
                      <a:moveTo>
                        <a:pt x="56" y="131"/>
                      </a:moveTo>
                      <a:cubicBezTo>
                        <a:pt x="57" y="130"/>
                        <a:pt x="57" y="130"/>
                        <a:pt x="57" y="130"/>
                      </a:cubicBezTo>
                      <a:cubicBezTo>
                        <a:pt x="59" y="128"/>
                        <a:pt x="59" y="128"/>
                        <a:pt x="59" y="128"/>
                      </a:cubicBezTo>
                      <a:cubicBezTo>
                        <a:pt x="59" y="128"/>
                        <a:pt x="59" y="128"/>
                        <a:pt x="60" y="128"/>
                      </a:cubicBezTo>
                      <a:cubicBezTo>
                        <a:pt x="57" y="129"/>
                        <a:pt x="54" y="129"/>
                        <a:pt x="52" y="127"/>
                      </a:cubicBezTo>
                      <a:cubicBezTo>
                        <a:pt x="54" y="126"/>
                        <a:pt x="54" y="126"/>
                        <a:pt x="54" y="126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6" y="125"/>
                        <a:pt x="56" y="125"/>
                        <a:pt x="57" y="125"/>
                      </a:cubicBezTo>
                      <a:cubicBezTo>
                        <a:pt x="54" y="125"/>
                        <a:pt x="50" y="125"/>
                        <a:pt x="48" y="123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2" y="121"/>
                        <a:pt x="52" y="121"/>
                        <a:pt x="52" y="121"/>
                      </a:cubicBezTo>
                      <a:cubicBezTo>
                        <a:pt x="50" y="121"/>
                        <a:pt x="48" y="121"/>
                        <a:pt x="46" y="119"/>
                      </a:cubicBezTo>
                      <a:cubicBezTo>
                        <a:pt x="48" y="118"/>
                        <a:pt x="48" y="118"/>
                        <a:pt x="48" y="118"/>
                      </a:cubicBezTo>
                      <a:cubicBezTo>
                        <a:pt x="50" y="116"/>
                        <a:pt x="50" y="116"/>
                        <a:pt x="50" y="116"/>
                      </a:cubicBezTo>
                      <a:cubicBezTo>
                        <a:pt x="51" y="116"/>
                        <a:pt x="51" y="116"/>
                        <a:pt x="52" y="116"/>
                      </a:cubicBezTo>
                      <a:cubicBezTo>
                        <a:pt x="49" y="116"/>
                        <a:pt x="47" y="116"/>
                        <a:pt x="45" y="114"/>
                      </a:cubicBezTo>
                      <a:cubicBezTo>
                        <a:pt x="47" y="113"/>
                        <a:pt x="47" y="113"/>
                        <a:pt x="47" y="113"/>
                      </a:cubicBezTo>
                      <a:cubicBezTo>
                        <a:pt x="49" y="112"/>
                        <a:pt x="49" y="112"/>
                        <a:pt x="49" y="112"/>
                      </a:cubicBezTo>
                      <a:cubicBezTo>
                        <a:pt x="50" y="111"/>
                        <a:pt x="50" y="111"/>
                        <a:pt x="50" y="111"/>
                      </a:cubicBezTo>
                      <a:cubicBezTo>
                        <a:pt x="47" y="112"/>
                        <a:pt x="43" y="111"/>
                        <a:pt x="41" y="109"/>
                      </a:cubicBezTo>
                      <a:cubicBezTo>
                        <a:pt x="44" y="107"/>
                        <a:pt x="44" y="107"/>
                        <a:pt x="44" y="107"/>
                      </a:cubicBezTo>
                      <a:cubicBezTo>
                        <a:pt x="46" y="106"/>
                        <a:pt x="46" y="106"/>
                        <a:pt x="46" y="106"/>
                      </a:cubicBezTo>
                      <a:cubicBezTo>
                        <a:pt x="44" y="106"/>
                        <a:pt x="42" y="105"/>
                        <a:pt x="41" y="103"/>
                      </a:cubicBez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6" y="101"/>
                        <a:pt x="46" y="101"/>
                        <a:pt x="46" y="101"/>
                      </a:cubicBezTo>
                      <a:cubicBezTo>
                        <a:pt x="47" y="101"/>
                        <a:pt x="47" y="101"/>
                        <a:pt x="47" y="101"/>
                      </a:cubicBezTo>
                      <a:cubicBezTo>
                        <a:pt x="45" y="101"/>
                        <a:pt x="42" y="100"/>
                        <a:pt x="41" y="98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46" y="96"/>
                        <a:pt x="46" y="96"/>
                        <a:pt x="46" y="96"/>
                      </a:cubicBezTo>
                      <a:cubicBezTo>
                        <a:pt x="44" y="96"/>
                        <a:pt x="42" y="94"/>
                        <a:pt x="41" y="93"/>
                      </a:cubicBezTo>
                      <a:cubicBezTo>
                        <a:pt x="43" y="92"/>
                        <a:pt x="43" y="92"/>
                        <a:pt x="43" y="92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4" y="90"/>
                        <a:pt x="42" y="89"/>
                        <a:pt x="41" y="87"/>
                      </a:cubicBezTo>
                      <a:cubicBezTo>
                        <a:pt x="44" y="86"/>
                        <a:pt x="44" y="86"/>
                        <a:pt x="44" y="86"/>
                      </a:cubicBezTo>
                      <a:cubicBezTo>
                        <a:pt x="47" y="86"/>
                        <a:pt x="47" y="86"/>
                        <a:pt x="47" y="86"/>
                      </a:cubicBezTo>
                      <a:cubicBezTo>
                        <a:pt x="47" y="86"/>
                        <a:pt x="47" y="86"/>
                        <a:pt x="47" y="86"/>
                      </a:cubicBezTo>
                      <a:cubicBezTo>
                        <a:pt x="45" y="85"/>
                        <a:pt x="43" y="83"/>
                        <a:pt x="42" y="81"/>
                      </a:cubicBezTo>
                      <a:cubicBezTo>
                        <a:pt x="45" y="80"/>
                        <a:pt x="45" y="80"/>
                        <a:pt x="45" y="80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6" y="79"/>
                        <a:pt x="43" y="77"/>
                        <a:pt x="42" y="74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4" y="74"/>
                        <a:pt x="58" y="76"/>
                        <a:pt x="61" y="79"/>
                      </a:cubicBezTo>
                      <a:cubicBezTo>
                        <a:pt x="62" y="81"/>
                        <a:pt x="63" y="82"/>
                        <a:pt x="64" y="83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58" y="83"/>
                        <a:pt x="56" y="83"/>
                        <a:pt x="53" y="82"/>
                      </a:cubicBezTo>
                      <a:cubicBezTo>
                        <a:pt x="54" y="83"/>
                        <a:pt x="55" y="84"/>
                        <a:pt x="56" y="85"/>
                      </a:cubicBezTo>
                      <a:cubicBezTo>
                        <a:pt x="57" y="86"/>
                        <a:pt x="58" y="86"/>
                        <a:pt x="59" y="87"/>
                      </a:cubicBezTo>
                      <a:cubicBezTo>
                        <a:pt x="56" y="87"/>
                        <a:pt x="56" y="87"/>
                        <a:pt x="56" y="87"/>
                      </a:cubicBezTo>
                      <a:cubicBezTo>
                        <a:pt x="55" y="87"/>
                        <a:pt x="54" y="87"/>
                        <a:pt x="53" y="87"/>
                      </a:cubicBezTo>
                      <a:cubicBezTo>
                        <a:pt x="54" y="88"/>
                        <a:pt x="55" y="88"/>
                        <a:pt x="56" y="89"/>
                      </a:cubicBezTo>
                      <a:cubicBezTo>
                        <a:pt x="57" y="89"/>
                        <a:pt x="58" y="90"/>
                        <a:pt x="59" y="91"/>
                      </a:cubicBezTo>
                      <a:cubicBezTo>
                        <a:pt x="55" y="91"/>
                        <a:pt x="55" y="91"/>
                        <a:pt x="55" y="91"/>
                      </a:cubicBezTo>
                      <a:cubicBezTo>
                        <a:pt x="54" y="92"/>
                        <a:pt x="53" y="92"/>
                        <a:pt x="52" y="92"/>
                      </a:cubicBezTo>
                      <a:cubicBezTo>
                        <a:pt x="53" y="92"/>
                        <a:pt x="54" y="93"/>
                        <a:pt x="56" y="93"/>
                      </a:cubicBezTo>
                      <a:cubicBezTo>
                        <a:pt x="57" y="94"/>
                        <a:pt x="58" y="94"/>
                        <a:pt x="59" y="95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55" y="96"/>
                        <a:pt x="53" y="96"/>
                        <a:pt x="52" y="96"/>
                      </a:cubicBezTo>
                      <a:cubicBezTo>
                        <a:pt x="53" y="97"/>
                        <a:pt x="55" y="98"/>
                        <a:pt x="56" y="98"/>
                      </a:cubicBezTo>
                      <a:cubicBezTo>
                        <a:pt x="57" y="99"/>
                        <a:pt x="58" y="100"/>
                        <a:pt x="59" y="100"/>
                      </a:cubicBezTo>
                      <a:cubicBezTo>
                        <a:pt x="56" y="101"/>
                        <a:pt x="56" y="101"/>
                        <a:pt x="56" y="101"/>
                      </a:cubicBezTo>
                      <a:cubicBezTo>
                        <a:pt x="55" y="101"/>
                        <a:pt x="54" y="101"/>
                        <a:pt x="52" y="102"/>
                      </a:cubicBezTo>
                      <a:cubicBezTo>
                        <a:pt x="54" y="102"/>
                        <a:pt x="55" y="102"/>
                        <a:pt x="56" y="103"/>
                      </a:cubicBezTo>
                      <a:cubicBezTo>
                        <a:pt x="57" y="103"/>
                        <a:pt x="58" y="104"/>
                        <a:pt x="59" y="105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55" y="106"/>
                        <a:pt x="55" y="106"/>
                        <a:pt x="54" y="106"/>
                      </a:cubicBezTo>
                      <a:cubicBezTo>
                        <a:pt x="55" y="106"/>
                        <a:pt x="56" y="107"/>
                        <a:pt x="56" y="107"/>
                      </a:cubicBezTo>
                      <a:cubicBezTo>
                        <a:pt x="57" y="108"/>
                        <a:pt x="59" y="108"/>
                        <a:pt x="60" y="109"/>
                      </a:cubicBezTo>
                      <a:cubicBezTo>
                        <a:pt x="57" y="110"/>
                        <a:pt x="57" y="110"/>
                        <a:pt x="57" y="110"/>
                      </a:cubicBezTo>
                      <a:cubicBezTo>
                        <a:pt x="56" y="110"/>
                        <a:pt x="55" y="111"/>
                        <a:pt x="53" y="111"/>
                      </a:cubicBezTo>
                      <a:cubicBezTo>
                        <a:pt x="55" y="111"/>
                        <a:pt x="56" y="111"/>
                        <a:pt x="57" y="111"/>
                      </a:cubicBezTo>
                      <a:cubicBezTo>
                        <a:pt x="59" y="112"/>
                        <a:pt x="60" y="112"/>
                        <a:pt x="61" y="112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57" y="114"/>
                        <a:pt x="55" y="115"/>
                        <a:pt x="53" y="116"/>
                      </a:cubicBezTo>
                      <a:cubicBezTo>
                        <a:pt x="55" y="115"/>
                        <a:pt x="57" y="116"/>
                        <a:pt x="59" y="116"/>
                      </a:cubicBezTo>
                      <a:cubicBezTo>
                        <a:pt x="60" y="116"/>
                        <a:pt x="61" y="117"/>
                        <a:pt x="62" y="11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59" y="119"/>
                        <a:pt x="57" y="119"/>
                        <a:pt x="56" y="120"/>
                      </a:cubicBezTo>
                      <a:cubicBezTo>
                        <a:pt x="58" y="120"/>
                        <a:pt x="59" y="120"/>
                        <a:pt x="61" y="120"/>
                      </a:cubicBezTo>
                      <a:cubicBezTo>
                        <a:pt x="62" y="121"/>
                        <a:pt x="63" y="121"/>
                        <a:pt x="64" y="121"/>
                      </a:cubicBezTo>
                      <a:cubicBezTo>
                        <a:pt x="61" y="123"/>
                        <a:pt x="61" y="123"/>
                        <a:pt x="61" y="123"/>
                      </a:cubicBezTo>
                      <a:cubicBezTo>
                        <a:pt x="60" y="123"/>
                        <a:pt x="59" y="124"/>
                        <a:pt x="58" y="124"/>
                      </a:cubicBezTo>
                      <a:cubicBezTo>
                        <a:pt x="59" y="124"/>
                        <a:pt x="61" y="124"/>
                        <a:pt x="62" y="124"/>
                      </a:cubicBezTo>
                      <a:cubicBezTo>
                        <a:pt x="63" y="125"/>
                        <a:pt x="64" y="125"/>
                        <a:pt x="65" y="125"/>
                      </a:cubicBezTo>
                      <a:cubicBezTo>
                        <a:pt x="63" y="126"/>
                        <a:pt x="63" y="126"/>
                        <a:pt x="63" y="126"/>
                      </a:cubicBezTo>
                      <a:cubicBezTo>
                        <a:pt x="62" y="127"/>
                        <a:pt x="62" y="127"/>
                        <a:pt x="61" y="127"/>
                      </a:cubicBezTo>
                      <a:cubicBezTo>
                        <a:pt x="62" y="127"/>
                        <a:pt x="64" y="127"/>
                        <a:pt x="65" y="127"/>
                      </a:cubicBezTo>
                      <a:cubicBezTo>
                        <a:pt x="66" y="127"/>
                        <a:pt x="67" y="127"/>
                        <a:pt x="68" y="127"/>
                      </a:cubicBezTo>
                      <a:cubicBezTo>
                        <a:pt x="66" y="129"/>
                        <a:pt x="66" y="129"/>
                        <a:pt x="66" y="129"/>
                      </a:cubicBezTo>
                      <a:cubicBezTo>
                        <a:pt x="64" y="131"/>
                        <a:pt x="59" y="133"/>
                        <a:pt x="56" y="131"/>
                      </a:cubicBezTo>
                      <a:close/>
                      <a:moveTo>
                        <a:pt x="69" y="141"/>
                      </a:moveTo>
                      <a:cubicBezTo>
                        <a:pt x="66" y="142"/>
                        <a:pt x="62" y="143"/>
                        <a:pt x="60" y="141"/>
                      </a:cubicBezTo>
                      <a:cubicBezTo>
                        <a:pt x="62" y="140"/>
                        <a:pt x="62" y="140"/>
                        <a:pt x="62" y="140"/>
                      </a:cubicBezTo>
                      <a:cubicBezTo>
                        <a:pt x="63" y="140"/>
                        <a:pt x="63" y="140"/>
                        <a:pt x="63" y="140"/>
                      </a:cubicBezTo>
                      <a:cubicBezTo>
                        <a:pt x="62" y="140"/>
                        <a:pt x="61" y="139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7"/>
                        <a:pt x="62" y="137"/>
                        <a:pt x="62" y="137"/>
                      </a:cubicBezTo>
                      <a:cubicBezTo>
                        <a:pt x="61" y="137"/>
                        <a:pt x="60" y="137"/>
                        <a:pt x="60" y="137"/>
                      </a:cubicBezTo>
                      <a:cubicBezTo>
                        <a:pt x="61" y="136"/>
                        <a:pt x="61" y="136"/>
                        <a:pt x="61" y="136"/>
                      </a:cubicBezTo>
                      <a:cubicBezTo>
                        <a:pt x="62" y="135"/>
                        <a:pt x="62" y="135"/>
                        <a:pt x="62" y="135"/>
                      </a:cubicBezTo>
                      <a:cubicBezTo>
                        <a:pt x="63" y="134"/>
                        <a:pt x="63" y="134"/>
                        <a:pt x="63" y="134"/>
                      </a:cubicBezTo>
                      <a:cubicBezTo>
                        <a:pt x="61" y="135"/>
                        <a:pt x="60" y="135"/>
                        <a:pt x="58" y="134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61" y="132"/>
                        <a:pt x="61" y="132"/>
                        <a:pt x="61" y="132"/>
                      </a:cubicBezTo>
                      <a:cubicBezTo>
                        <a:pt x="62" y="131"/>
                        <a:pt x="64" y="131"/>
                        <a:pt x="66" y="131"/>
                      </a:cubicBezTo>
                      <a:cubicBezTo>
                        <a:pt x="66" y="131"/>
                        <a:pt x="67" y="131"/>
                        <a:pt x="68" y="131"/>
                      </a:cubicBezTo>
                      <a:cubicBezTo>
                        <a:pt x="66" y="132"/>
                        <a:pt x="66" y="132"/>
                        <a:pt x="66" y="132"/>
                      </a:cubicBezTo>
                      <a:cubicBezTo>
                        <a:pt x="66" y="133"/>
                        <a:pt x="65" y="133"/>
                        <a:pt x="64" y="134"/>
                      </a:cubicBezTo>
                      <a:cubicBezTo>
                        <a:pt x="65" y="133"/>
                        <a:pt x="66" y="133"/>
                        <a:pt x="67" y="133"/>
                      </a:cubicBezTo>
                      <a:cubicBezTo>
                        <a:pt x="68" y="134"/>
                        <a:pt x="68" y="134"/>
                        <a:pt x="69" y="134"/>
                      </a:cubicBezTo>
                      <a:cubicBezTo>
                        <a:pt x="68" y="135"/>
                        <a:pt x="68" y="135"/>
                        <a:pt x="68" y="135"/>
                      </a:cubicBezTo>
                      <a:cubicBezTo>
                        <a:pt x="67" y="135"/>
                        <a:pt x="66" y="136"/>
                        <a:pt x="65" y="137"/>
                      </a:cubicBezTo>
                      <a:cubicBezTo>
                        <a:pt x="66" y="137"/>
                        <a:pt x="67" y="137"/>
                        <a:pt x="68" y="137"/>
                      </a:cubicBezTo>
                      <a:cubicBezTo>
                        <a:pt x="69" y="138"/>
                        <a:pt x="69" y="138"/>
                        <a:pt x="70" y="138"/>
                      </a:cubicBezTo>
                      <a:cubicBezTo>
                        <a:pt x="68" y="139"/>
                        <a:pt x="68" y="139"/>
                        <a:pt x="68" y="139"/>
                      </a:cubicBezTo>
                      <a:cubicBezTo>
                        <a:pt x="68" y="139"/>
                        <a:pt x="67" y="139"/>
                        <a:pt x="67" y="139"/>
                      </a:cubicBezTo>
                      <a:cubicBezTo>
                        <a:pt x="67" y="139"/>
                        <a:pt x="68" y="140"/>
                        <a:pt x="68" y="140"/>
                      </a:cubicBezTo>
                      <a:cubicBezTo>
                        <a:pt x="69" y="140"/>
                        <a:pt x="70" y="140"/>
                        <a:pt x="70" y="141"/>
                      </a:cubicBezTo>
                      <a:lnTo>
                        <a:pt x="69" y="141"/>
                      </a:lnTo>
                      <a:close/>
                      <a:moveTo>
                        <a:pt x="104" y="157"/>
                      </a:moveTo>
                      <a:cubicBezTo>
                        <a:pt x="105" y="157"/>
                        <a:pt x="106" y="158"/>
                        <a:pt x="107" y="158"/>
                      </a:cubicBezTo>
                      <a:cubicBezTo>
                        <a:pt x="106" y="158"/>
                        <a:pt x="104" y="157"/>
                        <a:pt x="103" y="157"/>
                      </a:cubicBezTo>
                      <a:cubicBezTo>
                        <a:pt x="102" y="157"/>
                        <a:pt x="101" y="156"/>
                        <a:pt x="100" y="156"/>
                      </a:cubicBezTo>
                      <a:cubicBezTo>
                        <a:pt x="101" y="156"/>
                        <a:pt x="102" y="157"/>
                        <a:pt x="104" y="157"/>
                      </a:cubicBezTo>
                      <a:close/>
                      <a:moveTo>
                        <a:pt x="98" y="156"/>
                      </a:move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9" y="156"/>
                        <a:pt x="100" y="157"/>
                        <a:pt x="102" y="157"/>
                      </a:cubicBezTo>
                      <a:cubicBezTo>
                        <a:pt x="103" y="157"/>
                        <a:pt x="105" y="158"/>
                        <a:pt x="107" y="158"/>
                      </a:cubicBezTo>
                      <a:cubicBezTo>
                        <a:pt x="105" y="158"/>
                        <a:pt x="103" y="157"/>
                        <a:pt x="101" y="157"/>
                      </a:cubicBezTo>
                      <a:cubicBezTo>
                        <a:pt x="100" y="156"/>
                        <a:pt x="99" y="156"/>
                        <a:pt x="98" y="156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7" y="155"/>
                        <a:pt x="95" y="154"/>
                        <a:pt x="94" y="154"/>
                      </a:cubicBezTo>
                      <a:cubicBezTo>
                        <a:pt x="95" y="154"/>
                        <a:pt x="97" y="155"/>
                        <a:pt x="98" y="156"/>
                      </a:cubicBezTo>
                      <a:close/>
                      <a:moveTo>
                        <a:pt x="76" y="140"/>
                      </a:moveTo>
                      <a:cubicBezTo>
                        <a:pt x="77" y="141"/>
                        <a:pt x="78" y="142"/>
                        <a:pt x="79" y="143"/>
                      </a:cubicBezTo>
                      <a:cubicBezTo>
                        <a:pt x="80" y="144"/>
                        <a:pt x="80" y="145"/>
                        <a:pt x="81" y="145"/>
                      </a:cubicBezTo>
                      <a:cubicBezTo>
                        <a:pt x="81" y="145"/>
                        <a:pt x="81" y="145"/>
                        <a:pt x="81" y="145"/>
                      </a:cubicBezTo>
                      <a:cubicBezTo>
                        <a:pt x="81" y="145"/>
                        <a:pt x="81" y="145"/>
                        <a:pt x="81" y="145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1" y="146"/>
                        <a:pt x="81" y="146"/>
                        <a:pt x="81" y="146"/>
                      </a:cubicBezTo>
                      <a:cubicBezTo>
                        <a:pt x="82" y="146"/>
                        <a:pt x="82" y="146"/>
                        <a:pt x="82" y="146"/>
                      </a:cubicBezTo>
                      <a:cubicBezTo>
                        <a:pt x="83" y="147"/>
                        <a:pt x="83" y="147"/>
                        <a:pt x="83" y="147"/>
                      </a:cubicBezTo>
                      <a:cubicBezTo>
                        <a:pt x="83" y="147"/>
                        <a:pt x="84" y="148"/>
                        <a:pt x="84" y="148"/>
                      </a:cubicBezTo>
                      <a:cubicBezTo>
                        <a:pt x="84" y="148"/>
                        <a:pt x="84" y="148"/>
                        <a:pt x="84" y="148"/>
                      </a:cubicBezTo>
                      <a:cubicBezTo>
                        <a:pt x="85" y="149"/>
                        <a:pt x="86" y="150"/>
                        <a:pt x="87" y="150"/>
                      </a:cubicBezTo>
                      <a:cubicBezTo>
                        <a:pt x="87" y="150"/>
                        <a:pt x="87" y="150"/>
                        <a:pt x="87" y="150"/>
                      </a:cubicBezTo>
                      <a:cubicBezTo>
                        <a:pt x="86" y="150"/>
                        <a:pt x="86" y="150"/>
                        <a:pt x="86" y="150"/>
                      </a:cubicBezTo>
                      <a:cubicBezTo>
                        <a:pt x="85" y="149"/>
                        <a:pt x="85" y="149"/>
                        <a:pt x="85" y="149"/>
                      </a:cubicBezTo>
                      <a:cubicBezTo>
                        <a:pt x="85" y="149"/>
                        <a:pt x="84" y="148"/>
                        <a:pt x="83" y="147"/>
                      </a:cubicBezTo>
                      <a:cubicBezTo>
                        <a:pt x="82" y="146"/>
                        <a:pt x="79" y="144"/>
                        <a:pt x="77" y="141"/>
                      </a:cubicBezTo>
                      <a:cubicBezTo>
                        <a:pt x="76" y="140"/>
                        <a:pt x="76" y="139"/>
                        <a:pt x="76" y="140"/>
                      </a:cubicBezTo>
                      <a:close/>
                      <a:moveTo>
                        <a:pt x="75" y="153"/>
                      </a:moveTo>
                      <a:cubicBezTo>
                        <a:pt x="75" y="152"/>
                        <a:pt x="74" y="151"/>
                        <a:pt x="74" y="150"/>
                      </a:cubicBezTo>
                      <a:cubicBezTo>
                        <a:pt x="76" y="151"/>
                        <a:pt x="76" y="151"/>
                        <a:pt x="76" y="151"/>
                      </a:cubicBezTo>
                      <a:cubicBezTo>
                        <a:pt x="80" y="153"/>
                        <a:pt x="80" y="153"/>
                        <a:pt x="80" y="153"/>
                      </a:cubicBezTo>
                      <a:cubicBezTo>
                        <a:pt x="83" y="155"/>
                        <a:pt x="87" y="156"/>
                        <a:pt x="90" y="159"/>
                      </a:cubicBezTo>
                      <a:cubicBezTo>
                        <a:pt x="90" y="160"/>
                        <a:pt x="91" y="161"/>
                        <a:pt x="91" y="162"/>
                      </a:cubicBezTo>
                      <a:cubicBezTo>
                        <a:pt x="85" y="159"/>
                        <a:pt x="79" y="160"/>
                        <a:pt x="75" y="153"/>
                      </a:cubicBezTo>
                      <a:close/>
                      <a:moveTo>
                        <a:pt x="91" y="159"/>
                      </a:moveTo>
                      <a:cubicBezTo>
                        <a:pt x="88" y="156"/>
                        <a:pt x="88" y="156"/>
                        <a:pt x="88" y="156"/>
                      </a:cubicBezTo>
                      <a:cubicBezTo>
                        <a:pt x="86" y="155"/>
                        <a:pt x="75" y="150"/>
                        <a:pt x="74" y="148"/>
                      </a:cubicBezTo>
                      <a:cubicBezTo>
                        <a:pt x="80" y="149"/>
                        <a:pt x="93" y="153"/>
                        <a:pt x="93" y="161"/>
                      </a:cubicBezTo>
                      <a:lnTo>
                        <a:pt x="91" y="159"/>
                      </a:lnTo>
                      <a:close/>
                      <a:moveTo>
                        <a:pt x="89" y="151"/>
                      </a:moveTo>
                      <a:cubicBezTo>
                        <a:pt x="88" y="151"/>
                        <a:pt x="88" y="150"/>
                        <a:pt x="87" y="150"/>
                      </a:cubicBezTo>
                      <a:cubicBezTo>
                        <a:pt x="88" y="151"/>
                        <a:pt x="90" y="152"/>
                        <a:pt x="91" y="152"/>
                      </a:cubicBezTo>
                      <a:cubicBezTo>
                        <a:pt x="92" y="153"/>
                        <a:pt x="93" y="153"/>
                        <a:pt x="94" y="153"/>
                      </a:cubicBezTo>
                      <a:cubicBezTo>
                        <a:pt x="92" y="153"/>
                        <a:pt x="91" y="152"/>
                        <a:pt x="89" y="151"/>
                      </a:cubicBezTo>
                      <a:close/>
                      <a:moveTo>
                        <a:pt x="96" y="168"/>
                      </a:moveTo>
                      <a:cubicBezTo>
                        <a:pt x="95" y="167"/>
                        <a:pt x="95" y="166"/>
                        <a:pt x="94" y="165"/>
                      </a:cubicBezTo>
                      <a:cubicBezTo>
                        <a:pt x="97" y="165"/>
                        <a:pt x="97" y="165"/>
                        <a:pt x="97" y="165"/>
                      </a:cubicBezTo>
                      <a:cubicBezTo>
                        <a:pt x="101" y="166"/>
                        <a:pt x="101" y="166"/>
                        <a:pt x="101" y="166"/>
                      </a:cubicBezTo>
                      <a:cubicBezTo>
                        <a:pt x="105" y="167"/>
                        <a:pt x="109" y="167"/>
                        <a:pt x="113" y="169"/>
                      </a:cubicBezTo>
                      <a:cubicBezTo>
                        <a:pt x="114" y="170"/>
                        <a:pt x="115" y="170"/>
                        <a:pt x="115" y="171"/>
                      </a:cubicBezTo>
                      <a:cubicBezTo>
                        <a:pt x="109" y="170"/>
                        <a:pt x="102" y="174"/>
                        <a:pt x="96" y="168"/>
                      </a:cubicBezTo>
                      <a:close/>
                      <a:moveTo>
                        <a:pt x="116" y="186"/>
                      </a:moveTo>
                      <a:cubicBezTo>
                        <a:pt x="115" y="187"/>
                        <a:pt x="115" y="188"/>
                        <a:pt x="114" y="188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90"/>
                        <a:pt x="114" y="190"/>
                        <a:pt x="114" y="190"/>
                      </a:cubicBezTo>
                      <a:cubicBezTo>
                        <a:pt x="113" y="190"/>
                        <a:pt x="113" y="190"/>
                        <a:pt x="113" y="191"/>
                      </a:cubicBezTo>
                      <a:cubicBezTo>
                        <a:pt x="113" y="191"/>
                        <a:pt x="113" y="192"/>
                        <a:pt x="112" y="192"/>
                      </a:cubicBezTo>
                      <a:cubicBezTo>
                        <a:pt x="113" y="192"/>
                        <a:pt x="113" y="191"/>
                        <a:pt x="113" y="191"/>
                      </a:cubicBezTo>
                      <a:cubicBezTo>
                        <a:pt x="113" y="190"/>
                        <a:pt x="113" y="190"/>
                        <a:pt x="113" y="190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9"/>
                        <a:pt x="114" y="189"/>
                        <a:pt x="114" y="189"/>
                      </a:cubicBezTo>
                      <a:cubicBezTo>
                        <a:pt x="114" y="188"/>
                        <a:pt x="114" y="188"/>
                        <a:pt x="114" y="188"/>
                      </a:cubicBezTo>
                      <a:cubicBezTo>
                        <a:pt x="115" y="188"/>
                        <a:pt x="115" y="187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lose/>
                      <a:moveTo>
                        <a:pt x="116" y="186"/>
                      </a:move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4" y="184"/>
                        <a:pt x="112" y="183"/>
                        <a:pt x="110" y="182"/>
                      </a:cubicBezTo>
                      <a:cubicBezTo>
                        <a:pt x="108" y="180"/>
                        <a:pt x="107" y="179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1" y="176"/>
                        <a:pt x="98" y="175"/>
                        <a:pt x="95" y="174"/>
                      </a:cubicBezTo>
                      <a:cubicBezTo>
                        <a:pt x="93" y="173"/>
                        <a:pt x="90" y="171"/>
                        <a:pt x="87" y="170"/>
                      </a:cubicBezTo>
                      <a:cubicBezTo>
                        <a:pt x="85" y="168"/>
                        <a:pt x="82" y="166"/>
                        <a:pt x="80" y="164"/>
                      </a:cubicBezTo>
                      <a:cubicBezTo>
                        <a:pt x="79" y="164"/>
                        <a:pt x="79" y="163"/>
                        <a:pt x="78" y="163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7" y="161"/>
                        <a:pt x="77" y="161"/>
                        <a:pt x="77" y="161"/>
                      </a:cubicBezTo>
                      <a:cubicBezTo>
                        <a:pt x="76" y="161"/>
                        <a:pt x="76" y="161"/>
                        <a:pt x="75" y="160"/>
                      </a:cubicBezTo>
                      <a:cubicBezTo>
                        <a:pt x="75" y="160"/>
                        <a:pt x="75" y="159"/>
                        <a:pt x="74" y="159"/>
                      </a:cubicBezTo>
                      <a:cubicBezTo>
                        <a:pt x="75" y="159"/>
                        <a:pt x="75" y="160"/>
                        <a:pt x="75" y="160"/>
                      </a:cubicBezTo>
                      <a:cubicBezTo>
                        <a:pt x="76" y="161"/>
                        <a:pt x="76" y="161"/>
                        <a:pt x="77" y="161"/>
                      </a:cubicBezTo>
                      <a:cubicBezTo>
                        <a:pt x="78" y="162"/>
                        <a:pt x="78" y="162"/>
                        <a:pt x="78" y="162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8" y="163"/>
                        <a:pt x="78" y="163"/>
                        <a:pt x="78" y="163"/>
                      </a:cubicBezTo>
                      <a:cubicBezTo>
                        <a:pt x="79" y="163"/>
                        <a:pt x="79" y="164"/>
                        <a:pt x="80" y="164"/>
                      </a:cubicBezTo>
                      <a:cubicBezTo>
                        <a:pt x="82" y="166"/>
                        <a:pt x="85" y="168"/>
                        <a:pt x="87" y="169"/>
                      </a:cubicBezTo>
                      <a:cubicBezTo>
                        <a:pt x="90" y="171"/>
                        <a:pt x="92" y="173"/>
                        <a:pt x="95" y="174"/>
                      </a:cubicBezTo>
                      <a:cubicBezTo>
                        <a:pt x="98" y="175"/>
                        <a:pt x="101" y="176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6" y="178"/>
                        <a:pt x="108" y="180"/>
                        <a:pt x="110" y="181"/>
                      </a:cubicBezTo>
                      <a:cubicBezTo>
                        <a:pt x="111" y="183"/>
                        <a:pt x="113" y="184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5"/>
                        <a:pt x="116" y="185"/>
                        <a:pt x="116" y="185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lose/>
                      <a:moveTo>
                        <a:pt x="114" y="169"/>
                      </a:moveTo>
                      <a:cubicBezTo>
                        <a:pt x="111" y="167"/>
                        <a:pt x="111" y="167"/>
                        <a:pt x="111" y="167"/>
                      </a:cubicBezTo>
                      <a:cubicBezTo>
                        <a:pt x="108" y="166"/>
                        <a:pt x="95" y="164"/>
                        <a:pt x="94" y="163"/>
                      </a:cubicBezTo>
                      <a:cubicBezTo>
                        <a:pt x="100" y="162"/>
                        <a:pt x="115" y="162"/>
                        <a:pt x="117" y="170"/>
                      </a:cubicBezTo>
                      <a:lnTo>
                        <a:pt x="114" y="169"/>
                      </a:lnTo>
                      <a:close/>
                      <a:moveTo>
                        <a:pt x="200" y="18"/>
                      </a:moveTo>
                      <a:cubicBezTo>
                        <a:pt x="199" y="17"/>
                        <a:pt x="199" y="16"/>
                        <a:pt x="198" y="16"/>
                      </a:cubicBezTo>
                      <a:cubicBezTo>
                        <a:pt x="199" y="16"/>
                        <a:pt x="198" y="16"/>
                        <a:pt x="198" y="15"/>
                      </a:cubicBezTo>
                      <a:cubicBezTo>
                        <a:pt x="198" y="15"/>
                        <a:pt x="199" y="16"/>
                        <a:pt x="199" y="17"/>
                      </a:cubicBezTo>
                      <a:cubicBezTo>
                        <a:pt x="200" y="18"/>
                        <a:pt x="200" y="19"/>
                        <a:pt x="200" y="18"/>
                      </a:cubicBezTo>
                      <a:close/>
                      <a:moveTo>
                        <a:pt x="194" y="12"/>
                      </a:moveTo>
                      <a:cubicBezTo>
                        <a:pt x="195" y="13"/>
                        <a:pt x="195" y="13"/>
                        <a:pt x="195" y="13"/>
                      </a:cubicBezTo>
                      <a:cubicBezTo>
                        <a:pt x="195" y="13"/>
                        <a:pt x="195" y="13"/>
                        <a:pt x="195" y="13"/>
                      </a:cubicBezTo>
                      <a:cubicBezTo>
                        <a:pt x="196" y="13"/>
                        <a:pt x="196" y="13"/>
                        <a:pt x="196" y="13"/>
                      </a:cubicBezTo>
                      <a:cubicBezTo>
                        <a:pt x="196" y="14"/>
                        <a:pt x="197" y="14"/>
                        <a:pt x="197" y="14"/>
                      </a:cubicBezTo>
                      <a:cubicBezTo>
                        <a:pt x="197" y="15"/>
                        <a:pt x="198" y="15"/>
                        <a:pt x="198" y="15"/>
                      </a:cubicBezTo>
                      <a:cubicBezTo>
                        <a:pt x="198" y="15"/>
                        <a:pt x="197" y="14"/>
                        <a:pt x="196" y="14"/>
                      </a:cubicBezTo>
                      <a:cubicBezTo>
                        <a:pt x="195" y="13"/>
                        <a:pt x="195" y="13"/>
                        <a:pt x="194" y="12"/>
                      </a:cubicBezTo>
                      <a:close/>
                      <a:moveTo>
                        <a:pt x="178" y="20"/>
                      </a:moveTo>
                      <a:cubicBezTo>
                        <a:pt x="179" y="20"/>
                        <a:pt x="179" y="20"/>
                        <a:pt x="179" y="20"/>
                      </a:cubicBezTo>
                      <a:cubicBezTo>
                        <a:pt x="179" y="20"/>
                        <a:pt x="179" y="20"/>
                        <a:pt x="179" y="20"/>
                      </a:cubicBezTo>
                      <a:cubicBezTo>
                        <a:pt x="179" y="19"/>
                        <a:pt x="179" y="19"/>
                        <a:pt x="179" y="19"/>
                      </a:cubicBezTo>
                      <a:cubicBezTo>
                        <a:pt x="179" y="19"/>
                        <a:pt x="179" y="19"/>
                        <a:pt x="179" y="19"/>
                      </a:cubicBezTo>
                      <a:cubicBezTo>
                        <a:pt x="179" y="19"/>
                        <a:pt x="179" y="19"/>
                        <a:pt x="179" y="19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9" y="17"/>
                        <a:pt x="179" y="17"/>
                        <a:pt x="179" y="17"/>
                      </a:cubicBezTo>
                      <a:cubicBezTo>
                        <a:pt x="179" y="17"/>
                        <a:pt x="179" y="17"/>
                        <a:pt x="179" y="17"/>
                      </a:cubicBezTo>
                      <a:cubicBezTo>
                        <a:pt x="180" y="16"/>
                        <a:pt x="180" y="16"/>
                        <a:pt x="180" y="16"/>
                      </a:cubicBezTo>
                      <a:cubicBezTo>
                        <a:pt x="180" y="15"/>
                        <a:pt x="181" y="14"/>
                        <a:pt x="182" y="13"/>
                      </a:cubicBezTo>
                      <a:cubicBezTo>
                        <a:pt x="183" y="13"/>
                        <a:pt x="183" y="12"/>
                        <a:pt x="184" y="12"/>
                      </a:cubicBez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6" y="11"/>
                        <a:pt x="186" y="11"/>
                        <a:pt x="186" y="11"/>
                      </a:cubicBezTo>
                      <a:cubicBezTo>
                        <a:pt x="187" y="11"/>
                        <a:pt x="187" y="11"/>
                        <a:pt x="188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90" y="11"/>
                        <a:pt x="190" y="11"/>
                        <a:pt x="190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88" y="11"/>
                        <a:pt x="188" y="11"/>
                        <a:pt x="188" y="11"/>
                      </a:cubicBezTo>
                      <a:cubicBezTo>
                        <a:pt x="188" y="11"/>
                        <a:pt x="187" y="11"/>
                        <a:pt x="186" y="11"/>
                      </a:cubicBezTo>
                      <a:cubicBezTo>
                        <a:pt x="185" y="12"/>
                        <a:pt x="184" y="12"/>
                        <a:pt x="183" y="12"/>
                      </a:cubicBezTo>
                      <a:cubicBezTo>
                        <a:pt x="182" y="13"/>
                        <a:pt x="182" y="14"/>
                        <a:pt x="181" y="15"/>
                      </a:cubicBezTo>
                      <a:cubicBezTo>
                        <a:pt x="180" y="15"/>
                        <a:pt x="180" y="16"/>
                        <a:pt x="179" y="17"/>
                      </a:cubicBezTo>
                      <a:cubicBezTo>
                        <a:pt x="179" y="19"/>
                        <a:pt x="178" y="21"/>
                        <a:pt x="178" y="22"/>
                      </a:cubicBezTo>
                      <a:cubicBezTo>
                        <a:pt x="178" y="22"/>
                        <a:pt x="178" y="22"/>
                        <a:pt x="178" y="22"/>
                      </a:cubicBezTo>
                      <a:cubicBezTo>
                        <a:pt x="178" y="21"/>
                        <a:pt x="178" y="21"/>
                        <a:pt x="178" y="20"/>
                      </a:cubicBezTo>
                      <a:close/>
                      <a:moveTo>
                        <a:pt x="177" y="26"/>
                      </a:moveTo>
                      <a:cubicBezTo>
                        <a:pt x="177" y="27"/>
                        <a:pt x="176" y="27"/>
                        <a:pt x="176" y="27"/>
                      </a:cubicBezTo>
                      <a:cubicBezTo>
                        <a:pt x="175" y="28"/>
                        <a:pt x="177" y="31"/>
                        <a:pt x="174" y="30"/>
                      </a:cubicBezTo>
                      <a:cubicBezTo>
                        <a:pt x="172" y="29"/>
                        <a:pt x="172" y="28"/>
                        <a:pt x="171" y="28"/>
                      </a:cubicBezTo>
                      <a:cubicBezTo>
                        <a:pt x="170" y="27"/>
                        <a:pt x="168" y="25"/>
                        <a:pt x="169" y="24"/>
                      </a:cubicBezTo>
                      <a:cubicBezTo>
                        <a:pt x="171" y="23"/>
                        <a:pt x="171" y="23"/>
                        <a:pt x="171" y="23"/>
                      </a:cubicBezTo>
                      <a:cubicBezTo>
                        <a:pt x="171" y="23"/>
                        <a:pt x="172" y="22"/>
                        <a:pt x="173" y="22"/>
                      </a:cubicBezTo>
                      <a:cubicBezTo>
                        <a:pt x="175" y="22"/>
                        <a:pt x="178" y="24"/>
                        <a:pt x="177" y="26"/>
                      </a:cubicBezTo>
                      <a:close/>
                      <a:moveTo>
                        <a:pt x="161" y="50"/>
                      </a:moveTo>
                      <a:cubicBezTo>
                        <a:pt x="159" y="50"/>
                        <a:pt x="160" y="47"/>
                        <a:pt x="160" y="46"/>
                      </a:cubicBezTo>
                      <a:cubicBezTo>
                        <a:pt x="160" y="45"/>
                        <a:pt x="159" y="44"/>
                        <a:pt x="160" y="44"/>
                      </a:cubicBezTo>
                      <a:cubicBezTo>
                        <a:pt x="161" y="44"/>
                        <a:pt x="161" y="44"/>
                        <a:pt x="161" y="44"/>
                      </a:cubicBezTo>
                      <a:cubicBezTo>
                        <a:pt x="162" y="45"/>
                        <a:pt x="164" y="46"/>
                        <a:pt x="164" y="48"/>
                      </a:cubicBezTo>
                      <a:cubicBezTo>
                        <a:pt x="163" y="49"/>
                        <a:pt x="162" y="48"/>
                        <a:pt x="162" y="49"/>
                      </a:cubicBezTo>
                      <a:cubicBezTo>
                        <a:pt x="162" y="49"/>
                        <a:pt x="162" y="50"/>
                        <a:pt x="161" y="50"/>
                      </a:cubicBezTo>
                      <a:close/>
                      <a:moveTo>
                        <a:pt x="159" y="63"/>
                      </a:moveTo>
                      <a:cubicBezTo>
                        <a:pt x="158" y="62"/>
                        <a:pt x="158" y="62"/>
                        <a:pt x="157" y="61"/>
                      </a:cubicBezTo>
                      <a:cubicBezTo>
                        <a:pt x="157" y="61"/>
                        <a:pt x="155" y="59"/>
                        <a:pt x="156" y="59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7" y="58"/>
                        <a:pt x="158" y="58"/>
                        <a:pt x="158" y="58"/>
                      </a:cubicBezTo>
                      <a:cubicBezTo>
                        <a:pt x="159" y="58"/>
                        <a:pt x="161" y="59"/>
                        <a:pt x="161" y="60"/>
                      </a:cubicBezTo>
                      <a:cubicBezTo>
                        <a:pt x="161" y="61"/>
                        <a:pt x="160" y="61"/>
                        <a:pt x="160" y="61"/>
                      </a:cubicBezTo>
                      <a:cubicBezTo>
                        <a:pt x="160" y="61"/>
                        <a:pt x="161" y="63"/>
                        <a:pt x="159" y="63"/>
                      </a:cubicBezTo>
                      <a:close/>
                      <a:moveTo>
                        <a:pt x="154" y="59"/>
                      </a:moveTo>
                      <a:cubicBezTo>
                        <a:pt x="154" y="58"/>
                        <a:pt x="154" y="58"/>
                        <a:pt x="154" y="58"/>
                      </a:cubicBezTo>
                      <a:cubicBezTo>
                        <a:pt x="154" y="58"/>
                        <a:pt x="155" y="58"/>
                        <a:pt x="156" y="58"/>
                      </a:cubicBezTo>
                      <a:cubicBezTo>
                        <a:pt x="156" y="59"/>
                        <a:pt x="155" y="60"/>
                        <a:pt x="155" y="59"/>
                      </a:cubicBezTo>
                      <a:lnTo>
                        <a:pt x="154" y="59"/>
                      </a:lnTo>
                      <a:close/>
                      <a:moveTo>
                        <a:pt x="151" y="64"/>
                      </a:moveTo>
                      <a:cubicBezTo>
                        <a:pt x="151" y="63"/>
                        <a:pt x="151" y="63"/>
                        <a:pt x="151" y="63"/>
                      </a:cubicBezTo>
                      <a:cubicBezTo>
                        <a:pt x="150" y="62"/>
                        <a:pt x="150" y="62"/>
                        <a:pt x="150" y="62"/>
                      </a:cubicBezTo>
                      <a:cubicBezTo>
                        <a:pt x="149" y="61"/>
                        <a:pt x="153" y="59"/>
                        <a:pt x="154" y="59"/>
                      </a:cubicBezTo>
                      <a:cubicBezTo>
                        <a:pt x="156" y="60"/>
                        <a:pt x="153" y="64"/>
                        <a:pt x="151" y="64"/>
                      </a:cubicBezTo>
                      <a:close/>
                      <a:moveTo>
                        <a:pt x="161" y="32"/>
                      </a:moveTo>
                      <a:cubicBezTo>
                        <a:pt x="161" y="31"/>
                        <a:pt x="161" y="31"/>
                        <a:pt x="160" y="30"/>
                      </a:cubicBezTo>
                      <a:cubicBezTo>
                        <a:pt x="160" y="30"/>
                        <a:pt x="159" y="30"/>
                        <a:pt x="159" y="29"/>
                      </a:cubicBezTo>
                      <a:cubicBezTo>
                        <a:pt x="157" y="27"/>
                        <a:pt x="164" y="23"/>
                        <a:pt x="165" y="24"/>
                      </a:cubicBezTo>
                      <a:cubicBezTo>
                        <a:pt x="168" y="26"/>
                        <a:pt x="164" y="33"/>
                        <a:pt x="161" y="32"/>
                      </a:cubicBezTo>
                      <a:close/>
                      <a:moveTo>
                        <a:pt x="166" y="24"/>
                      </a:moveTo>
                      <a:cubicBezTo>
                        <a:pt x="166" y="23"/>
                        <a:pt x="166" y="23"/>
                        <a:pt x="166" y="23"/>
                      </a:cubicBezTo>
                      <a:cubicBezTo>
                        <a:pt x="166" y="22"/>
                        <a:pt x="168" y="22"/>
                        <a:pt x="168" y="23"/>
                      </a:cubicBezTo>
                      <a:cubicBezTo>
                        <a:pt x="169" y="23"/>
                        <a:pt x="168" y="25"/>
                        <a:pt x="167" y="25"/>
                      </a:cubicBezTo>
                      <a:lnTo>
                        <a:pt x="166" y="24"/>
                      </a:lnTo>
                      <a:close/>
                      <a:moveTo>
                        <a:pt x="161" y="35"/>
                      </a:moveTo>
                      <a:cubicBezTo>
                        <a:pt x="161" y="36"/>
                        <a:pt x="161" y="36"/>
                        <a:pt x="161" y="36"/>
                      </a:cubicBezTo>
                      <a:cubicBezTo>
                        <a:pt x="161" y="36"/>
                        <a:pt x="162" y="36"/>
                        <a:pt x="162" y="36"/>
                      </a:cubicBezTo>
                      <a:cubicBezTo>
                        <a:pt x="163" y="36"/>
                        <a:pt x="163" y="38"/>
                        <a:pt x="163" y="38"/>
                      </a:cubicBezTo>
                      <a:cubicBezTo>
                        <a:pt x="163" y="39"/>
                        <a:pt x="161" y="41"/>
                        <a:pt x="160" y="42"/>
                      </a:cubicBezTo>
                      <a:cubicBezTo>
                        <a:pt x="159" y="41"/>
                        <a:pt x="158" y="41"/>
                        <a:pt x="158" y="41"/>
                      </a:cubicBezTo>
                      <a:cubicBezTo>
                        <a:pt x="158" y="40"/>
                        <a:pt x="158" y="40"/>
                        <a:pt x="158" y="40"/>
                      </a:cubicBezTo>
                      <a:cubicBezTo>
                        <a:pt x="158" y="39"/>
                        <a:pt x="158" y="37"/>
                        <a:pt x="158" y="36"/>
                      </a:cubicBezTo>
                      <a:cubicBezTo>
                        <a:pt x="159" y="35"/>
                        <a:pt x="160" y="34"/>
                        <a:pt x="161" y="35"/>
                      </a:cubicBezTo>
                      <a:close/>
                      <a:moveTo>
                        <a:pt x="159" y="42"/>
                      </a:moveTo>
                      <a:cubicBezTo>
                        <a:pt x="160" y="42"/>
                        <a:pt x="160" y="43"/>
                        <a:pt x="159" y="44"/>
                      </a:cubicBezTo>
                      <a:cubicBezTo>
                        <a:pt x="158" y="43"/>
                        <a:pt x="158" y="43"/>
                        <a:pt x="158" y="43"/>
                      </a:cubicBezTo>
                      <a:cubicBezTo>
                        <a:pt x="158" y="42"/>
                        <a:pt x="158" y="42"/>
                        <a:pt x="158" y="42"/>
                      </a:cubicBezTo>
                      <a:cubicBezTo>
                        <a:pt x="158" y="42"/>
                        <a:pt x="159" y="42"/>
                        <a:pt x="159" y="42"/>
                      </a:cubicBezTo>
                      <a:close/>
                      <a:moveTo>
                        <a:pt x="157" y="50"/>
                      </a:moveTo>
                      <a:cubicBezTo>
                        <a:pt x="156" y="50"/>
                        <a:pt x="156" y="50"/>
                        <a:pt x="156" y="49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53" y="48"/>
                        <a:pt x="156" y="44"/>
                        <a:pt x="158" y="44"/>
                      </a:cubicBezTo>
                      <a:cubicBezTo>
                        <a:pt x="160" y="44"/>
                        <a:pt x="159" y="50"/>
                        <a:pt x="157" y="50"/>
                      </a:cubicBezTo>
                      <a:close/>
                      <a:moveTo>
                        <a:pt x="155" y="57"/>
                      </a:moveTo>
                      <a:cubicBezTo>
                        <a:pt x="155" y="56"/>
                        <a:pt x="155" y="56"/>
                        <a:pt x="155" y="56"/>
                      </a:cubicBezTo>
                      <a:cubicBezTo>
                        <a:pt x="156" y="55"/>
                        <a:pt x="156" y="54"/>
                        <a:pt x="157" y="54"/>
                      </a:cubicBezTo>
                      <a:cubicBezTo>
                        <a:pt x="157" y="53"/>
                        <a:pt x="159" y="53"/>
                        <a:pt x="159" y="54"/>
                      </a:cubicBezTo>
                      <a:cubicBezTo>
                        <a:pt x="159" y="55"/>
                        <a:pt x="159" y="55"/>
                        <a:pt x="159" y="55"/>
                      </a:cubicBezTo>
                      <a:cubicBezTo>
                        <a:pt x="160" y="55"/>
                        <a:pt x="160" y="55"/>
                        <a:pt x="160" y="55"/>
                      </a:cubicBezTo>
                      <a:cubicBezTo>
                        <a:pt x="160" y="55"/>
                        <a:pt x="160" y="56"/>
                        <a:pt x="160" y="57"/>
                      </a:cubicBezTo>
                      <a:cubicBezTo>
                        <a:pt x="159" y="58"/>
                        <a:pt x="157" y="58"/>
                        <a:pt x="156" y="58"/>
                      </a:cubicBezTo>
                      <a:cubicBezTo>
                        <a:pt x="156" y="58"/>
                        <a:pt x="155" y="57"/>
                        <a:pt x="155" y="57"/>
                      </a:cubicBezTo>
                      <a:close/>
                      <a:moveTo>
                        <a:pt x="162" y="44"/>
                      </a:moveTo>
                      <a:cubicBezTo>
                        <a:pt x="162" y="44"/>
                        <a:pt x="160" y="43"/>
                        <a:pt x="160" y="42"/>
                      </a:cubicBezTo>
                      <a:cubicBezTo>
                        <a:pt x="161" y="42"/>
                        <a:pt x="161" y="42"/>
                        <a:pt x="161" y="42"/>
                      </a:cubicBezTo>
                      <a:cubicBezTo>
                        <a:pt x="161" y="41"/>
                        <a:pt x="162" y="40"/>
                        <a:pt x="162" y="40"/>
                      </a:cubicBezTo>
                      <a:cubicBezTo>
                        <a:pt x="163" y="40"/>
                        <a:pt x="166" y="40"/>
                        <a:pt x="166" y="41"/>
                      </a:cubicBezTo>
                      <a:cubicBezTo>
                        <a:pt x="166" y="42"/>
                        <a:pt x="166" y="42"/>
                        <a:pt x="166" y="43"/>
                      </a:cubicBezTo>
                      <a:cubicBezTo>
                        <a:pt x="166" y="43"/>
                        <a:pt x="167" y="45"/>
                        <a:pt x="165" y="45"/>
                      </a:cubicBezTo>
                      <a:cubicBezTo>
                        <a:pt x="164" y="45"/>
                        <a:pt x="163" y="45"/>
                        <a:pt x="162" y="44"/>
                      </a:cubicBezTo>
                      <a:close/>
                      <a:moveTo>
                        <a:pt x="167" y="28"/>
                      </a:moveTo>
                      <a:cubicBezTo>
                        <a:pt x="167" y="27"/>
                        <a:pt x="167" y="25"/>
                        <a:pt x="168" y="26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0" y="28"/>
                        <a:pt x="172" y="31"/>
                        <a:pt x="171" y="32"/>
                      </a:cubicBezTo>
                      <a:cubicBezTo>
                        <a:pt x="170" y="33"/>
                        <a:pt x="169" y="32"/>
                        <a:pt x="168" y="32"/>
                      </a:cubicBezTo>
                      <a:cubicBezTo>
                        <a:pt x="168" y="33"/>
                        <a:pt x="168" y="34"/>
                        <a:pt x="166" y="34"/>
                      </a:cubicBezTo>
                      <a:cubicBezTo>
                        <a:pt x="164" y="33"/>
                        <a:pt x="166" y="29"/>
                        <a:pt x="167" y="28"/>
                      </a:cubicBezTo>
                      <a:close/>
                      <a:moveTo>
                        <a:pt x="168" y="19"/>
                      </a:moveTo>
                      <a:cubicBezTo>
                        <a:pt x="168" y="18"/>
                        <a:pt x="169" y="15"/>
                        <a:pt x="171" y="15"/>
                      </a:cubicBezTo>
                      <a:cubicBezTo>
                        <a:pt x="171" y="14"/>
                        <a:pt x="173" y="14"/>
                        <a:pt x="174" y="15"/>
                      </a:cubicBezTo>
                      <a:cubicBezTo>
                        <a:pt x="173" y="17"/>
                        <a:pt x="173" y="17"/>
                        <a:pt x="173" y="17"/>
                      </a:cubicBezTo>
                      <a:cubicBezTo>
                        <a:pt x="174" y="17"/>
                        <a:pt x="175" y="16"/>
                        <a:pt x="175" y="17"/>
                      </a:cubicBezTo>
                      <a:cubicBezTo>
                        <a:pt x="176" y="17"/>
                        <a:pt x="176" y="20"/>
                        <a:pt x="175" y="20"/>
                      </a:cubicBezTo>
                      <a:cubicBezTo>
                        <a:pt x="174" y="21"/>
                        <a:pt x="171" y="22"/>
                        <a:pt x="169" y="23"/>
                      </a:cubicBezTo>
                      <a:cubicBezTo>
                        <a:pt x="169" y="22"/>
                        <a:pt x="168" y="21"/>
                        <a:pt x="168" y="21"/>
                      </a:cubicBezTo>
                      <a:lnTo>
                        <a:pt x="168" y="19"/>
                      </a:lnTo>
                      <a:close/>
                      <a:moveTo>
                        <a:pt x="160" y="15"/>
                      </a:moveTo>
                      <a:cubicBezTo>
                        <a:pt x="161" y="15"/>
                        <a:pt x="161" y="14"/>
                        <a:pt x="161" y="14"/>
                      </a:cubicBezTo>
                      <a:cubicBezTo>
                        <a:pt x="163" y="14"/>
                        <a:pt x="163" y="14"/>
                        <a:pt x="163" y="14"/>
                      </a:cubicBezTo>
                      <a:cubicBezTo>
                        <a:pt x="164" y="14"/>
                        <a:pt x="165" y="13"/>
                        <a:pt x="166" y="14"/>
                      </a:cubicBezTo>
                      <a:cubicBezTo>
                        <a:pt x="168" y="15"/>
                        <a:pt x="168" y="18"/>
                        <a:pt x="167" y="20"/>
                      </a:cubicBezTo>
                      <a:cubicBezTo>
                        <a:pt x="166" y="21"/>
                        <a:pt x="166" y="21"/>
                        <a:pt x="166" y="21"/>
                      </a:cubicBezTo>
                      <a:cubicBezTo>
                        <a:pt x="166" y="22"/>
                        <a:pt x="166" y="22"/>
                        <a:pt x="165" y="22"/>
                      </a:cubicBezTo>
                      <a:cubicBezTo>
                        <a:pt x="164" y="20"/>
                        <a:pt x="164" y="20"/>
                        <a:pt x="164" y="20"/>
                      </a:cubicBezTo>
                      <a:cubicBezTo>
                        <a:pt x="163" y="19"/>
                        <a:pt x="163" y="19"/>
                        <a:pt x="163" y="19"/>
                      </a:cubicBezTo>
                      <a:cubicBezTo>
                        <a:pt x="162" y="18"/>
                        <a:pt x="160" y="16"/>
                        <a:pt x="160" y="15"/>
                      </a:cubicBezTo>
                      <a:close/>
                      <a:moveTo>
                        <a:pt x="157" y="22"/>
                      </a:moveTo>
                      <a:cubicBezTo>
                        <a:pt x="158" y="21"/>
                        <a:pt x="158" y="21"/>
                        <a:pt x="158" y="21"/>
                      </a:cubicBezTo>
                      <a:cubicBezTo>
                        <a:pt x="158" y="20"/>
                        <a:pt x="158" y="20"/>
                        <a:pt x="158" y="19"/>
                      </a:cubicBezTo>
                      <a:cubicBezTo>
                        <a:pt x="159" y="16"/>
                        <a:pt x="162" y="20"/>
                        <a:pt x="163" y="21"/>
                      </a:cubicBezTo>
                      <a:cubicBezTo>
                        <a:pt x="164" y="21"/>
                        <a:pt x="165" y="22"/>
                        <a:pt x="165" y="23"/>
                      </a:cubicBezTo>
                      <a:cubicBezTo>
                        <a:pt x="162" y="24"/>
                        <a:pt x="162" y="24"/>
                        <a:pt x="162" y="24"/>
                      </a:cubicBezTo>
                      <a:cubicBezTo>
                        <a:pt x="160" y="25"/>
                        <a:pt x="160" y="25"/>
                        <a:pt x="160" y="25"/>
                      </a:cubicBezTo>
                      <a:cubicBezTo>
                        <a:pt x="159" y="25"/>
                        <a:pt x="157" y="24"/>
                        <a:pt x="157" y="22"/>
                      </a:cubicBezTo>
                      <a:close/>
                      <a:moveTo>
                        <a:pt x="152" y="38"/>
                      </a:moveTo>
                      <a:cubicBezTo>
                        <a:pt x="153" y="38"/>
                        <a:pt x="153" y="38"/>
                        <a:pt x="153" y="38"/>
                      </a:cubicBezTo>
                      <a:cubicBezTo>
                        <a:pt x="154" y="37"/>
                        <a:pt x="154" y="36"/>
                        <a:pt x="155" y="36"/>
                      </a:cubicBezTo>
                      <a:cubicBezTo>
                        <a:pt x="157" y="37"/>
                        <a:pt x="157" y="39"/>
                        <a:pt x="157" y="40"/>
                      </a:cubicBezTo>
                      <a:cubicBezTo>
                        <a:pt x="157" y="41"/>
                        <a:pt x="157" y="41"/>
                        <a:pt x="157" y="41"/>
                      </a:cubicBezTo>
                      <a:cubicBezTo>
                        <a:pt x="157" y="42"/>
                        <a:pt x="157" y="42"/>
                        <a:pt x="157" y="42"/>
                      </a:cubicBezTo>
                      <a:cubicBezTo>
                        <a:pt x="155" y="42"/>
                        <a:pt x="155" y="42"/>
                        <a:pt x="155" y="42"/>
                      </a:cubicBezTo>
                      <a:cubicBezTo>
                        <a:pt x="154" y="41"/>
                        <a:pt x="154" y="41"/>
                        <a:pt x="154" y="41"/>
                      </a:cubicBezTo>
                      <a:cubicBezTo>
                        <a:pt x="153" y="40"/>
                        <a:pt x="151" y="40"/>
                        <a:pt x="151" y="39"/>
                      </a:cubicBezTo>
                      <a:lnTo>
                        <a:pt x="152" y="38"/>
                      </a:lnTo>
                      <a:close/>
                      <a:moveTo>
                        <a:pt x="155" y="42"/>
                      </a:moveTo>
                      <a:cubicBezTo>
                        <a:pt x="156" y="42"/>
                        <a:pt x="157" y="43"/>
                        <a:pt x="157" y="43"/>
                      </a:cubicBezTo>
                      <a:cubicBezTo>
                        <a:pt x="155" y="45"/>
                        <a:pt x="155" y="45"/>
                        <a:pt x="155" y="45"/>
                      </a:cubicBezTo>
                      <a:cubicBezTo>
                        <a:pt x="154" y="46"/>
                        <a:pt x="154" y="46"/>
                        <a:pt x="154" y="46"/>
                      </a:cubicBezTo>
                      <a:cubicBezTo>
                        <a:pt x="153" y="46"/>
                        <a:pt x="152" y="46"/>
                        <a:pt x="151" y="45"/>
                      </a:cubicBezTo>
                      <a:cubicBezTo>
                        <a:pt x="152" y="44"/>
                        <a:pt x="152" y="44"/>
                        <a:pt x="152" y="44"/>
                      </a:cubicBezTo>
                      <a:cubicBezTo>
                        <a:pt x="151" y="43"/>
                        <a:pt x="151" y="43"/>
                        <a:pt x="151" y="42"/>
                      </a:cubicBezTo>
                      <a:cubicBezTo>
                        <a:pt x="151" y="40"/>
                        <a:pt x="154" y="42"/>
                        <a:pt x="155" y="42"/>
                      </a:cubicBezTo>
                      <a:close/>
                      <a:moveTo>
                        <a:pt x="151" y="54"/>
                      </a:moveTo>
                      <a:cubicBezTo>
                        <a:pt x="151" y="53"/>
                        <a:pt x="151" y="53"/>
                        <a:pt x="151" y="53"/>
                      </a:cubicBezTo>
                      <a:cubicBezTo>
                        <a:pt x="152" y="53"/>
                        <a:pt x="152" y="53"/>
                        <a:pt x="152" y="53"/>
                      </a:cubicBezTo>
                      <a:cubicBezTo>
                        <a:pt x="153" y="53"/>
                        <a:pt x="153" y="53"/>
                        <a:pt x="154" y="53"/>
                      </a:cubicBezTo>
                      <a:cubicBezTo>
                        <a:pt x="155" y="54"/>
                        <a:pt x="155" y="55"/>
                        <a:pt x="155" y="56"/>
                      </a:cubicBezTo>
                      <a:cubicBezTo>
                        <a:pt x="154" y="57"/>
                        <a:pt x="154" y="57"/>
                        <a:pt x="154" y="57"/>
                      </a:cubicBezTo>
                      <a:cubicBezTo>
                        <a:pt x="154" y="58"/>
                        <a:pt x="154" y="58"/>
                        <a:pt x="154" y="58"/>
                      </a:cubicBezTo>
                      <a:cubicBezTo>
                        <a:pt x="153" y="57"/>
                        <a:pt x="153" y="57"/>
                        <a:pt x="153" y="57"/>
                      </a:cubicBezTo>
                      <a:cubicBezTo>
                        <a:pt x="152" y="56"/>
                        <a:pt x="152" y="56"/>
                        <a:pt x="152" y="56"/>
                      </a:cubicBezTo>
                      <a:cubicBezTo>
                        <a:pt x="152" y="55"/>
                        <a:pt x="150" y="55"/>
                        <a:pt x="151" y="54"/>
                      </a:cubicBezTo>
                      <a:close/>
                      <a:moveTo>
                        <a:pt x="149" y="58"/>
                      </a:moveTo>
                      <a:cubicBezTo>
                        <a:pt x="149" y="57"/>
                        <a:pt x="149" y="57"/>
                        <a:pt x="149" y="57"/>
                      </a:cubicBezTo>
                      <a:cubicBezTo>
                        <a:pt x="150" y="57"/>
                        <a:pt x="149" y="57"/>
                        <a:pt x="149" y="56"/>
                      </a:cubicBezTo>
                      <a:cubicBezTo>
                        <a:pt x="150" y="55"/>
                        <a:pt x="152" y="56"/>
                        <a:pt x="153" y="57"/>
                      </a:cubicBezTo>
                      <a:cubicBezTo>
                        <a:pt x="153" y="58"/>
                        <a:pt x="153" y="58"/>
                        <a:pt x="154" y="59"/>
                      </a:cubicBezTo>
                      <a:cubicBezTo>
                        <a:pt x="152" y="59"/>
                        <a:pt x="152" y="59"/>
                        <a:pt x="152" y="59"/>
                      </a:cubicBezTo>
                      <a:cubicBezTo>
                        <a:pt x="151" y="59"/>
                        <a:pt x="151" y="59"/>
                        <a:pt x="151" y="59"/>
                      </a:cubicBezTo>
                      <a:cubicBezTo>
                        <a:pt x="150" y="60"/>
                        <a:pt x="149" y="59"/>
                        <a:pt x="149" y="58"/>
                      </a:cubicBezTo>
                      <a:close/>
                      <a:moveTo>
                        <a:pt x="154" y="69"/>
                      </a:moveTo>
                      <a:cubicBezTo>
                        <a:pt x="155" y="70"/>
                        <a:pt x="155" y="69"/>
                        <a:pt x="153" y="69"/>
                      </a:cubicBezTo>
                      <a:cubicBezTo>
                        <a:pt x="153" y="69"/>
                        <a:pt x="152" y="69"/>
                        <a:pt x="152" y="69"/>
                      </a:cubicBezTo>
                      <a:cubicBezTo>
                        <a:pt x="151" y="69"/>
                        <a:pt x="151" y="69"/>
                        <a:pt x="150" y="70"/>
                      </a:cubicBezTo>
                      <a:cubicBezTo>
                        <a:pt x="149" y="70"/>
                        <a:pt x="148" y="70"/>
                        <a:pt x="147" y="70"/>
                      </a:cubicBezTo>
                      <a:cubicBezTo>
                        <a:pt x="147" y="70"/>
                        <a:pt x="149" y="70"/>
                        <a:pt x="152" y="69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4" y="69"/>
                        <a:pt x="154" y="69"/>
                        <a:pt x="155" y="70"/>
                      </a:cubicBezTo>
                      <a:cubicBezTo>
                        <a:pt x="156" y="70"/>
                        <a:pt x="156" y="70"/>
                        <a:pt x="156" y="70"/>
                      </a:cubicBezTo>
                      <a:cubicBezTo>
                        <a:pt x="155" y="70"/>
                        <a:pt x="154" y="69"/>
                        <a:pt x="154" y="69"/>
                      </a:cubicBezTo>
                      <a:close/>
                      <a:moveTo>
                        <a:pt x="156" y="64"/>
                      </a:moveTo>
                      <a:cubicBezTo>
                        <a:pt x="155" y="64"/>
                        <a:pt x="155" y="65"/>
                        <a:pt x="154" y="65"/>
                      </a:cubicBezTo>
                      <a:cubicBezTo>
                        <a:pt x="153" y="64"/>
                        <a:pt x="154" y="62"/>
                        <a:pt x="155" y="61"/>
                      </a:cubicBezTo>
                      <a:cubicBezTo>
                        <a:pt x="155" y="61"/>
                        <a:pt x="155" y="60"/>
                        <a:pt x="155" y="60"/>
                      </a:cubicBezTo>
                      <a:cubicBezTo>
                        <a:pt x="156" y="61"/>
                        <a:pt x="156" y="61"/>
                        <a:pt x="156" y="61"/>
                      </a:cubicBezTo>
                      <a:cubicBezTo>
                        <a:pt x="157" y="61"/>
                        <a:pt x="158" y="63"/>
                        <a:pt x="157" y="64"/>
                      </a:cubicBezTo>
                      <a:cubicBezTo>
                        <a:pt x="156" y="64"/>
                        <a:pt x="156" y="64"/>
                        <a:pt x="156" y="64"/>
                      </a:cubicBezTo>
                      <a:close/>
                      <a:moveTo>
                        <a:pt x="171" y="79"/>
                      </a:moveTo>
                      <a:cubicBezTo>
                        <a:pt x="171" y="78"/>
                        <a:pt x="170" y="77"/>
                        <a:pt x="169" y="76"/>
                      </a:cubicBezTo>
                      <a:cubicBezTo>
                        <a:pt x="167" y="74"/>
                        <a:pt x="165" y="72"/>
                        <a:pt x="162" y="71"/>
                      </a:cubicBezTo>
                      <a:cubicBezTo>
                        <a:pt x="160" y="71"/>
                        <a:pt x="159" y="70"/>
                        <a:pt x="157" y="70"/>
                      </a:cubicBezTo>
                      <a:cubicBezTo>
                        <a:pt x="157" y="70"/>
                        <a:pt x="158" y="70"/>
                        <a:pt x="158" y="70"/>
                      </a:cubicBezTo>
                      <a:cubicBezTo>
                        <a:pt x="160" y="70"/>
                        <a:pt x="162" y="71"/>
                        <a:pt x="164" y="72"/>
                      </a:cubicBezTo>
                      <a:cubicBezTo>
                        <a:pt x="167" y="74"/>
                        <a:pt x="170" y="77"/>
                        <a:pt x="171" y="78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lose/>
                      <a:moveTo>
                        <a:pt x="127" y="158"/>
                      </a:moveTo>
                      <a:cubicBezTo>
                        <a:pt x="129" y="158"/>
                        <a:pt x="131" y="158"/>
                        <a:pt x="133" y="158"/>
                      </a:cubicBezTo>
                      <a:cubicBezTo>
                        <a:pt x="135" y="157"/>
                        <a:pt x="137" y="157"/>
                        <a:pt x="139" y="156"/>
                      </a:cubicBezTo>
                      <a:cubicBezTo>
                        <a:pt x="138" y="157"/>
                        <a:pt x="137" y="157"/>
                        <a:pt x="136" y="157"/>
                      </a:cubicBezTo>
                      <a:cubicBezTo>
                        <a:pt x="133" y="158"/>
                        <a:pt x="131" y="158"/>
                        <a:pt x="129" y="158"/>
                      </a:cubicBezTo>
                      <a:cubicBezTo>
                        <a:pt x="127" y="159"/>
                        <a:pt x="125" y="159"/>
                        <a:pt x="123" y="159"/>
                      </a:cubicBezTo>
                      <a:cubicBezTo>
                        <a:pt x="124" y="159"/>
                        <a:pt x="125" y="159"/>
                        <a:pt x="127" y="158"/>
                      </a:cubicBezTo>
                      <a:close/>
                      <a:moveTo>
                        <a:pt x="140" y="156"/>
                      </a:moveTo>
                      <a:cubicBezTo>
                        <a:pt x="139" y="157"/>
                        <a:pt x="138" y="157"/>
                        <a:pt x="136" y="157"/>
                      </a:cubicBezTo>
                      <a:cubicBezTo>
                        <a:pt x="135" y="158"/>
                        <a:pt x="133" y="158"/>
                        <a:pt x="131" y="158"/>
                      </a:cubicBezTo>
                      <a:cubicBezTo>
                        <a:pt x="130" y="158"/>
                        <a:pt x="128" y="159"/>
                        <a:pt x="126" y="159"/>
                      </a:cubicBezTo>
                      <a:cubicBezTo>
                        <a:pt x="128" y="159"/>
                        <a:pt x="129" y="158"/>
                        <a:pt x="130" y="158"/>
                      </a:cubicBezTo>
                      <a:cubicBezTo>
                        <a:pt x="132" y="158"/>
                        <a:pt x="133" y="158"/>
                        <a:pt x="135" y="158"/>
                      </a:cubicBezTo>
                      <a:cubicBezTo>
                        <a:pt x="137" y="157"/>
                        <a:pt x="138" y="157"/>
                        <a:pt x="140" y="156"/>
                      </a:cubicBezTo>
                      <a:close/>
                      <a:moveTo>
                        <a:pt x="128" y="173"/>
                      </a:moveTo>
                      <a:cubicBezTo>
                        <a:pt x="126" y="172"/>
                        <a:pt x="125" y="172"/>
                        <a:pt x="124" y="170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32" y="169"/>
                        <a:pt x="132" y="169"/>
                        <a:pt x="132" y="169"/>
                      </a:cubicBezTo>
                      <a:cubicBezTo>
                        <a:pt x="136" y="167"/>
                        <a:pt x="140" y="166"/>
                        <a:pt x="146" y="166"/>
                      </a:cubicBezTo>
                      <a:cubicBezTo>
                        <a:pt x="147" y="166"/>
                        <a:pt x="148" y="166"/>
                        <a:pt x="149" y="168"/>
                      </a:cubicBezTo>
                      <a:cubicBezTo>
                        <a:pt x="141" y="169"/>
                        <a:pt x="136" y="176"/>
                        <a:pt x="128" y="173"/>
                      </a:cubicBezTo>
                      <a:close/>
                      <a:moveTo>
                        <a:pt x="147" y="165"/>
                      </a:moveTo>
                      <a:cubicBezTo>
                        <a:pt x="142" y="165"/>
                        <a:pt x="142" y="165"/>
                        <a:pt x="142" y="165"/>
                      </a:cubicBezTo>
                      <a:cubicBezTo>
                        <a:pt x="138" y="165"/>
                        <a:pt x="125" y="170"/>
                        <a:pt x="122" y="169"/>
                      </a:cubicBezTo>
                      <a:cubicBezTo>
                        <a:pt x="129" y="165"/>
                        <a:pt x="144" y="158"/>
                        <a:pt x="150" y="166"/>
                      </a:cubicBezTo>
                      <a:lnTo>
                        <a:pt x="147" y="165"/>
                      </a:lnTo>
                      <a:close/>
                      <a:moveTo>
                        <a:pt x="156" y="150"/>
                      </a:moveTo>
                      <a:cubicBezTo>
                        <a:pt x="158" y="149"/>
                        <a:pt x="162" y="147"/>
                        <a:pt x="166" y="145"/>
                      </a:cubicBezTo>
                      <a:cubicBezTo>
                        <a:pt x="167" y="144"/>
                        <a:pt x="166" y="145"/>
                        <a:pt x="163" y="147"/>
                      </a:cubicBezTo>
                      <a:cubicBezTo>
                        <a:pt x="161" y="148"/>
                        <a:pt x="157" y="150"/>
                        <a:pt x="153" y="152"/>
                      </a:cubicBezTo>
                      <a:cubicBezTo>
                        <a:pt x="152" y="152"/>
                        <a:pt x="153" y="152"/>
                        <a:pt x="156" y="150"/>
                      </a:cubicBezTo>
                      <a:close/>
                      <a:moveTo>
                        <a:pt x="163" y="166"/>
                      </a:moveTo>
                      <a:cubicBezTo>
                        <a:pt x="161" y="166"/>
                        <a:pt x="159" y="166"/>
                        <a:pt x="158" y="165"/>
                      </a:cubicBezTo>
                      <a:cubicBezTo>
                        <a:pt x="161" y="163"/>
                        <a:pt x="161" y="163"/>
                        <a:pt x="161" y="163"/>
                      </a:cubicBezTo>
                      <a:cubicBezTo>
                        <a:pt x="165" y="160"/>
                        <a:pt x="165" y="160"/>
                        <a:pt x="165" y="160"/>
                      </a:cubicBezTo>
                      <a:cubicBezTo>
                        <a:pt x="169" y="157"/>
                        <a:pt x="173" y="153"/>
                        <a:pt x="178" y="152"/>
                      </a:cubicBezTo>
                      <a:cubicBezTo>
                        <a:pt x="180" y="151"/>
                        <a:pt x="181" y="151"/>
                        <a:pt x="183" y="152"/>
                      </a:cubicBezTo>
                      <a:cubicBezTo>
                        <a:pt x="175" y="157"/>
                        <a:pt x="173" y="166"/>
                        <a:pt x="163" y="166"/>
                      </a:cubicBezTo>
                      <a:close/>
                      <a:moveTo>
                        <a:pt x="179" y="150"/>
                      </a:moveTo>
                      <a:cubicBezTo>
                        <a:pt x="174" y="152"/>
                        <a:pt x="174" y="152"/>
                        <a:pt x="174" y="152"/>
                      </a:cubicBezTo>
                      <a:cubicBezTo>
                        <a:pt x="171" y="154"/>
                        <a:pt x="158" y="164"/>
                        <a:pt x="156" y="163"/>
                      </a:cubicBezTo>
                      <a:cubicBezTo>
                        <a:pt x="161" y="157"/>
                        <a:pt x="174" y="144"/>
                        <a:pt x="183" y="149"/>
                      </a:cubicBezTo>
                      <a:lnTo>
                        <a:pt x="179" y="150"/>
                      </a:lnTo>
                      <a:close/>
                      <a:moveTo>
                        <a:pt x="187" y="113"/>
                      </a:moveTo>
                      <a:cubicBezTo>
                        <a:pt x="186" y="114"/>
                        <a:pt x="185" y="115"/>
                        <a:pt x="184" y="115"/>
                      </a:cubicBezTo>
                      <a:cubicBezTo>
                        <a:pt x="184" y="112"/>
                        <a:pt x="184" y="112"/>
                        <a:pt x="184" y="112"/>
                      </a:cubicBezTo>
                      <a:cubicBezTo>
                        <a:pt x="185" y="110"/>
                        <a:pt x="186" y="107"/>
                        <a:pt x="187" y="104"/>
                      </a:cubicBezTo>
                      <a:cubicBezTo>
                        <a:pt x="187" y="105"/>
                        <a:pt x="187" y="105"/>
                        <a:pt x="187" y="105"/>
                      </a:cubicBezTo>
                      <a:cubicBezTo>
                        <a:pt x="186" y="105"/>
                        <a:pt x="184" y="106"/>
                        <a:pt x="183" y="107"/>
                      </a:cubicBezTo>
                      <a:cubicBezTo>
                        <a:pt x="184" y="104"/>
                        <a:pt x="184" y="104"/>
                        <a:pt x="184" y="104"/>
                      </a:cubicBezTo>
                      <a:cubicBezTo>
                        <a:pt x="184" y="101"/>
                        <a:pt x="185" y="99"/>
                        <a:pt x="186" y="97"/>
                      </a:cubicBezTo>
                      <a:cubicBezTo>
                        <a:pt x="186" y="97"/>
                        <a:pt x="186" y="97"/>
                        <a:pt x="186" y="97"/>
                      </a:cubicBezTo>
                      <a:cubicBezTo>
                        <a:pt x="185" y="98"/>
                        <a:pt x="183" y="99"/>
                        <a:pt x="182" y="99"/>
                      </a:cubicBezTo>
                      <a:cubicBezTo>
                        <a:pt x="183" y="96"/>
                        <a:pt x="183" y="96"/>
                        <a:pt x="183" y="96"/>
                      </a:cubicBezTo>
                      <a:cubicBezTo>
                        <a:pt x="183" y="94"/>
                        <a:pt x="184" y="91"/>
                        <a:pt x="185" y="89"/>
                      </a:cubicBezTo>
                      <a:cubicBezTo>
                        <a:pt x="185" y="89"/>
                        <a:pt x="184" y="90"/>
                        <a:pt x="184" y="90"/>
                      </a:cubicBezTo>
                      <a:cubicBezTo>
                        <a:pt x="183" y="91"/>
                        <a:pt x="182" y="92"/>
                        <a:pt x="180" y="92"/>
                      </a:cubicBezTo>
                      <a:cubicBezTo>
                        <a:pt x="181" y="89"/>
                        <a:pt x="181" y="89"/>
                        <a:pt x="181" y="89"/>
                      </a:cubicBezTo>
                      <a:cubicBezTo>
                        <a:pt x="182" y="87"/>
                        <a:pt x="182" y="85"/>
                        <a:pt x="183" y="83"/>
                      </a:cubicBezTo>
                      <a:cubicBezTo>
                        <a:pt x="183" y="84"/>
                        <a:pt x="182" y="84"/>
                        <a:pt x="181" y="85"/>
                      </a:cubicBezTo>
                      <a:cubicBezTo>
                        <a:pt x="180" y="85"/>
                        <a:pt x="179" y="86"/>
                        <a:pt x="178" y="87"/>
                      </a:cubicBezTo>
                      <a:cubicBezTo>
                        <a:pt x="178" y="83"/>
                        <a:pt x="178" y="83"/>
                        <a:pt x="178" y="83"/>
                      </a:cubicBezTo>
                      <a:cubicBezTo>
                        <a:pt x="179" y="81"/>
                        <a:pt x="180" y="79"/>
                        <a:pt x="181" y="77"/>
                      </a:cubicBezTo>
                      <a:cubicBezTo>
                        <a:pt x="180" y="77"/>
                        <a:pt x="179" y="78"/>
                        <a:pt x="178" y="79"/>
                      </a:cubicBezTo>
                      <a:cubicBezTo>
                        <a:pt x="177" y="80"/>
                        <a:pt x="176" y="80"/>
                        <a:pt x="175" y="81"/>
                      </a:cubicBezTo>
                      <a:cubicBezTo>
                        <a:pt x="175" y="78"/>
                        <a:pt x="175" y="78"/>
                        <a:pt x="175" y="78"/>
                      </a:cubicBezTo>
                      <a:cubicBezTo>
                        <a:pt x="176" y="76"/>
                        <a:pt x="176" y="74"/>
                        <a:pt x="177" y="72"/>
                      </a:cubicBezTo>
                      <a:cubicBezTo>
                        <a:pt x="176" y="73"/>
                        <a:pt x="175" y="74"/>
                        <a:pt x="174" y="75"/>
                      </a:cubicBezTo>
                      <a:cubicBezTo>
                        <a:pt x="173" y="75"/>
                        <a:pt x="172" y="76"/>
                        <a:pt x="171" y="77"/>
                      </a:cubicBezTo>
                      <a:cubicBezTo>
                        <a:pt x="172" y="73"/>
                        <a:pt x="172" y="73"/>
                        <a:pt x="172" y="73"/>
                      </a:cubicBezTo>
                      <a:cubicBezTo>
                        <a:pt x="172" y="72"/>
                        <a:pt x="173" y="69"/>
                        <a:pt x="174" y="68"/>
                      </a:cubicBezTo>
                      <a:cubicBezTo>
                        <a:pt x="173" y="68"/>
                        <a:pt x="172" y="69"/>
                        <a:pt x="171" y="70"/>
                      </a:cubicBezTo>
                      <a:cubicBezTo>
                        <a:pt x="170" y="71"/>
                        <a:pt x="168" y="72"/>
                        <a:pt x="167" y="72"/>
                      </a:cubicBezTo>
                      <a:cubicBezTo>
                        <a:pt x="168" y="69"/>
                        <a:pt x="168" y="69"/>
                        <a:pt x="168" y="69"/>
                      </a:cubicBezTo>
                      <a:cubicBezTo>
                        <a:pt x="168" y="67"/>
                        <a:pt x="169" y="66"/>
                        <a:pt x="169" y="64"/>
                      </a:cubicBezTo>
                      <a:cubicBezTo>
                        <a:pt x="168" y="65"/>
                        <a:pt x="167" y="66"/>
                        <a:pt x="166" y="67"/>
                      </a:cubicBezTo>
                      <a:cubicBezTo>
                        <a:pt x="165" y="68"/>
                        <a:pt x="164" y="69"/>
                        <a:pt x="162" y="69"/>
                      </a:cubicBezTo>
                      <a:cubicBezTo>
                        <a:pt x="163" y="66"/>
                        <a:pt x="163" y="66"/>
                        <a:pt x="163" y="66"/>
                      </a:cubicBezTo>
                      <a:cubicBezTo>
                        <a:pt x="164" y="60"/>
                        <a:pt x="168" y="52"/>
                        <a:pt x="174" y="51"/>
                      </a:cubicBezTo>
                      <a:cubicBezTo>
                        <a:pt x="174" y="55"/>
                        <a:pt x="174" y="55"/>
                        <a:pt x="174" y="55"/>
                      </a:cubicBezTo>
                      <a:cubicBezTo>
                        <a:pt x="173" y="58"/>
                        <a:pt x="173" y="58"/>
                        <a:pt x="173" y="58"/>
                      </a:cubicBezTo>
                      <a:cubicBezTo>
                        <a:pt x="173" y="58"/>
                        <a:pt x="173" y="58"/>
                        <a:pt x="173" y="58"/>
                      </a:cubicBezTo>
                      <a:cubicBezTo>
                        <a:pt x="174" y="57"/>
                        <a:pt x="176" y="56"/>
                        <a:pt x="178" y="55"/>
                      </a:cubicBezTo>
                      <a:cubicBezTo>
                        <a:pt x="178" y="59"/>
                        <a:pt x="178" y="59"/>
                        <a:pt x="178" y="59"/>
                      </a:cubicBezTo>
                      <a:cubicBezTo>
                        <a:pt x="177" y="62"/>
                        <a:pt x="177" y="62"/>
                        <a:pt x="177" y="62"/>
                      </a:cubicBezTo>
                      <a:cubicBezTo>
                        <a:pt x="177" y="63"/>
                        <a:pt x="177" y="63"/>
                        <a:pt x="177" y="63"/>
                      </a:cubicBezTo>
                      <a:cubicBezTo>
                        <a:pt x="178" y="61"/>
                        <a:pt x="180" y="60"/>
                        <a:pt x="182" y="60"/>
                      </a:cubicBezTo>
                      <a:cubicBezTo>
                        <a:pt x="181" y="63"/>
                        <a:pt x="181" y="63"/>
                        <a:pt x="181" y="63"/>
                      </a:cubicBezTo>
                      <a:cubicBezTo>
                        <a:pt x="181" y="66"/>
                        <a:pt x="181" y="66"/>
                        <a:pt x="181" y="66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2" y="65"/>
                        <a:pt x="184" y="65"/>
                        <a:pt x="185" y="64"/>
                      </a:cubicBezTo>
                      <a:cubicBezTo>
                        <a:pt x="185" y="68"/>
                        <a:pt x="185" y="68"/>
                        <a:pt x="185" y="68"/>
                      </a:cubicBezTo>
                      <a:cubicBezTo>
                        <a:pt x="185" y="71"/>
                        <a:pt x="185" y="71"/>
                        <a:pt x="185" y="71"/>
                      </a:cubicBezTo>
                      <a:cubicBezTo>
                        <a:pt x="184" y="71"/>
                        <a:pt x="184" y="72"/>
                        <a:pt x="184" y="72"/>
                      </a:cubicBezTo>
                      <a:cubicBezTo>
                        <a:pt x="185" y="71"/>
                        <a:pt x="187" y="70"/>
                        <a:pt x="189" y="70"/>
                      </a:cubicBezTo>
                      <a:cubicBezTo>
                        <a:pt x="188" y="73"/>
                        <a:pt x="188" y="73"/>
                        <a:pt x="188" y="73"/>
                      </a:cubicBezTo>
                      <a:cubicBezTo>
                        <a:pt x="188" y="76"/>
                        <a:pt x="188" y="76"/>
                        <a:pt x="188" y="76"/>
                      </a:cubicBezTo>
                      <a:cubicBezTo>
                        <a:pt x="187" y="77"/>
                        <a:pt x="187" y="77"/>
                        <a:pt x="187" y="77"/>
                      </a:cubicBezTo>
                      <a:cubicBezTo>
                        <a:pt x="188" y="76"/>
                        <a:pt x="190" y="76"/>
                        <a:pt x="191" y="75"/>
                      </a:cubicBezTo>
                      <a:cubicBezTo>
                        <a:pt x="191" y="79"/>
                        <a:pt x="191" y="79"/>
                        <a:pt x="191" y="79"/>
                      </a:cubicBezTo>
                      <a:cubicBezTo>
                        <a:pt x="190" y="82"/>
                        <a:pt x="190" y="82"/>
                        <a:pt x="190" y="82"/>
                      </a:cubicBezTo>
                      <a:cubicBezTo>
                        <a:pt x="190" y="83"/>
                        <a:pt x="190" y="83"/>
                        <a:pt x="189" y="84"/>
                      </a:cubicBezTo>
                      <a:cubicBezTo>
                        <a:pt x="191" y="83"/>
                        <a:pt x="192" y="83"/>
                        <a:pt x="193" y="83"/>
                      </a:cubicBezTo>
                      <a:cubicBezTo>
                        <a:pt x="193" y="86"/>
                        <a:pt x="193" y="86"/>
                        <a:pt x="193" y="86"/>
                      </a:cubicBezTo>
                      <a:cubicBezTo>
                        <a:pt x="192" y="89"/>
                        <a:pt x="192" y="89"/>
                        <a:pt x="192" y="89"/>
                      </a:cubicBezTo>
                      <a:cubicBezTo>
                        <a:pt x="192" y="90"/>
                        <a:pt x="192" y="90"/>
                        <a:pt x="191" y="91"/>
                      </a:cubicBezTo>
                      <a:cubicBezTo>
                        <a:pt x="192" y="91"/>
                        <a:pt x="193" y="90"/>
                        <a:pt x="194" y="90"/>
                      </a:cubicBezTo>
                      <a:cubicBezTo>
                        <a:pt x="194" y="93"/>
                        <a:pt x="194" y="93"/>
                        <a:pt x="194" y="93"/>
                      </a:cubicBezTo>
                      <a:cubicBezTo>
                        <a:pt x="193" y="96"/>
                        <a:pt x="193" y="96"/>
                        <a:pt x="193" y="96"/>
                      </a:cubicBezTo>
                      <a:cubicBezTo>
                        <a:pt x="193" y="97"/>
                        <a:pt x="192" y="98"/>
                        <a:pt x="192" y="99"/>
                      </a:cubicBezTo>
                      <a:cubicBezTo>
                        <a:pt x="193" y="99"/>
                        <a:pt x="194" y="98"/>
                        <a:pt x="194" y="98"/>
                      </a:cubicBezTo>
                      <a:cubicBezTo>
                        <a:pt x="194" y="102"/>
                        <a:pt x="194" y="102"/>
                        <a:pt x="194" y="102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193" y="105"/>
                        <a:pt x="193" y="106"/>
                        <a:pt x="193" y="107"/>
                      </a:cubicBezTo>
                      <a:cubicBezTo>
                        <a:pt x="194" y="106"/>
                        <a:pt x="195" y="106"/>
                        <a:pt x="196" y="106"/>
                      </a:cubicBezTo>
                      <a:cubicBezTo>
                        <a:pt x="195" y="109"/>
                        <a:pt x="195" y="109"/>
                        <a:pt x="195" y="109"/>
                      </a:cubicBezTo>
                      <a:cubicBezTo>
                        <a:pt x="195" y="112"/>
                        <a:pt x="195" y="112"/>
                        <a:pt x="195" y="112"/>
                      </a:cubicBezTo>
                      <a:cubicBezTo>
                        <a:pt x="194" y="115"/>
                        <a:pt x="191" y="118"/>
                        <a:pt x="188" y="120"/>
                      </a:cubicBezTo>
                      <a:cubicBezTo>
                        <a:pt x="187" y="121"/>
                        <a:pt x="186" y="122"/>
                        <a:pt x="185" y="122"/>
                      </a:cubicBezTo>
                      <a:cubicBezTo>
                        <a:pt x="185" y="119"/>
                        <a:pt x="185" y="119"/>
                        <a:pt x="185" y="119"/>
                      </a:cubicBezTo>
                      <a:cubicBezTo>
                        <a:pt x="186" y="117"/>
                        <a:pt x="187" y="115"/>
                        <a:pt x="188" y="112"/>
                      </a:cubicBezTo>
                      <a:lnTo>
                        <a:pt x="187" y="113"/>
                      </a:lnTo>
                      <a:close/>
                      <a:moveTo>
                        <a:pt x="198" y="119"/>
                      </a:moveTo>
                      <a:cubicBezTo>
                        <a:pt x="196" y="122"/>
                        <a:pt x="196" y="122"/>
                        <a:pt x="196" y="122"/>
                      </a:cubicBezTo>
                      <a:cubicBezTo>
                        <a:pt x="193" y="126"/>
                        <a:pt x="193" y="126"/>
                        <a:pt x="193" y="126"/>
                      </a:cubicBezTo>
                      <a:cubicBezTo>
                        <a:pt x="191" y="130"/>
                        <a:pt x="188" y="145"/>
                        <a:pt x="186" y="147"/>
                      </a:cubicBezTo>
                      <a:cubicBezTo>
                        <a:pt x="186" y="138"/>
                        <a:pt x="188" y="120"/>
                        <a:pt x="198" y="119"/>
                      </a:cubicBezTo>
                      <a:close/>
                      <a:moveTo>
                        <a:pt x="192" y="144"/>
                      </a:moveTo>
                      <a:cubicBezTo>
                        <a:pt x="191" y="145"/>
                        <a:pt x="190" y="146"/>
                        <a:pt x="188" y="146"/>
                      </a:cubicBezTo>
                      <a:cubicBezTo>
                        <a:pt x="189" y="143"/>
                        <a:pt x="189" y="143"/>
                        <a:pt x="189" y="143"/>
                      </a:cubicBezTo>
                      <a:cubicBezTo>
                        <a:pt x="191" y="138"/>
                        <a:pt x="191" y="138"/>
                        <a:pt x="191" y="138"/>
                      </a:cubicBezTo>
                      <a:cubicBezTo>
                        <a:pt x="192" y="133"/>
                        <a:pt x="193" y="128"/>
                        <a:pt x="196" y="123"/>
                      </a:cubicBezTo>
                      <a:cubicBezTo>
                        <a:pt x="197" y="122"/>
                        <a:pt x="198" y="121"/>
                        <a:pt x="199" y="121"/>
                      </a:cubicBezTo>
                      <a:cubicBezTo>
                        <a:pt x="197" y="129"/>
                        <a:pt x="201" y="137"/>
                        <a:pt x="192" y="1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312"/>
                <p:cNvSpPr>
                  <a:spLocks noEditPoints="1"/>
                </p:cNvSpPr>
                <p:nvPr/>
              </p:nvSpPr>
              <p:spPr bwMode="auto">
                <a:xfrm>
                  <a:off x="4543425" y="3238500"/>
                  <a:ext cx="619125" cy="571500"/>
                </a:xfrm>
                <a:custGeom>
                  <a:avLst/>
                  <a:gdLst>
                    <a:gd name="T0" fmla="*/ 18 w 133"/>
                    <a:gd name="T1" fmla="*/ 84 h 122"/>
                    <a:gd name="T2" fmla="*/ 32 w 133"/>
                    <a:gd name="T3" fmla="*/ 102 h 122"/>
                    <a:gd name="T4" fmla="*/ 56 w 133"/>
                    <a:gd name="T5" fmla="*/ 112 h 122"/>
                    <a:gd name="T6" fmla="*/ 82 w 133"/>
                    <a:gd name="T7" fmla="*/ 120 h 122"/>
                    <a:gd name="T8" fmla="*/ 105 w 133"/>
                    <a:gd name="T9" fmla="*/ 98 h 122"/>
                    <a:gd name="T10" fmla="*/ 127 w 133"/>
                    <a:gd name="T11" fmla="*/ 81 h 122"/>
                    <a:gd name="T12" fmla="*/ 110 w 133"/>
                    <a:gd name="T13" fmla="*/ 47 h 122"/>
                    <a:gd name="T14" fmla="*/ 116 w 133"/>
                    <a:gd name="T15" fmla="*/ 19 h 122"/>
                    <a:gd name="T16" fmla="*/ 92 w 133"/>
                    <a:gd name="T17" fmla="*/ 3 h 122"/>
                    <a:gd name="T18" fmla="*/ 60 w 133"/>
                    <a:gd name="T19" fmla="*/ 0 h 122"/>
                    <a:gd name="T20" fmla="*/ 48 w 133"/>
                    <a:gd name="T21" fmla="*/ 5 h 122"/>
                    <a:gd name="T22" fmla="*/ 31 w 133"/>
                    <a:gd name="T23" fmla="*/ 21 h 122"/>
                    <a:gd name="T24" fmla="*/ 50 w 133"/>
                    <a:gd name="T25" fmla="*/ 11 h 122"/>
                    <a:gd name="T26" fmla="*/ 69 w 133"/>
                    <a:gd name="T27" fmla="*/ 19 h 122"/>
                    <a:gd name="T28" fmla="*/ 63 w 133"/>
                    <a:gd name="T29" fmla="*/ 50 h 122"/>
                    <a:gd name="T30" fmla="*/ 49 w 133"/>
                    <a:gd name="T31" fmla="*/ 41 h 122"/>
                    <a:gd name="T32" fmla="*/ 34 w 133"/>
                    <a:gd name="T33" fmla="*/ 27 h 122"/>
                    <a:gd name="T34" fmla="*/ 5 w 133"/>
                    <a:gd name="T35" fmla="*/ 40 h 122"/>
                    <a:gd name="T36" fmla="*/ 4 w 133"/>
                    <a:gd name="T37" fmla="*/ 60 h 122"/>
                    <a:gd name="T38" fmla="*/ 98 w 133"/>
                    <a:gd name="T39" fmla="*/ 111 h 122"/>
                    <a:gd name="T40" fmla="*/ 82 w 133"/>
                    <a:gd name="T41" fmla="*/ 114 h 122"/>
                    <a:gd name="T42" fmla="*/ 62 w 133"/>
                    <a:gd name="T43" fmla="*/ 109 h 122"/>
                    <a:gd name="T44" fmla="*/ 72 w 133"/>
                    <a:gd name="T45" fmla="*/ 70 h 122"/>
                    <a:gd name="T46" fmla="*/ 125 w 133"/>
                    <a:gd name="T47" fmla="*/ 66 h 122"/>
                    <a:gd name="T48" fmla="*/ 123 w 133"/>
                    <a:gd name="T49" fmla="*/ 83 h 122"/>
                    <a:gd name="T50" fmla="*/ 86 w 133"/>
                    <a:gd name="T51" fmla="*/ 76 h 122"/>
                    <a:gd name="T52" fmla="*/ 106 w 133"/>
                    <a:gd name="T53" fmla="*/ 52 h 122"/>
                    <a:gd name="T54" fmla="*/ 95 w 133"/>
                    <a:gd name="T55" fmla="*/ 8 h 122"/>
                    <a:gd name="T56" fmla="*/ 114 w 133"/>
                    <a:gd name="T57" fmla="*/ 24 h 122"/>
                    <a:gd name="T58" fmla="*/ 91 w 133"/>
                    <a:gd name="T59" fmla="*/ 49 h 122"/>
                    <a:gd name="T60" fmla="*/ 95 w 133"/>
                    <a:gd name="T61" fmla="*/ 8 h 122"/>
                    <a:gd name="T62" fmla="*/ 70 w 133"/>
                    <a:gd name="T63" fmla="*/ 55 h 122"/>
                    <a:gd name="T64" fmla="*/ 67 w 133"/>
                    <a:gd name="T65" fmla="*/ 54 h 122"/>
                    <a:gd name="T66" fmla="*/ 45 w 133"/>
                    <a:gd name="T67" fmla="*/ 107 h 122"/>
                    <a:gd name="T68" fmla="*/ 36 w 133"/>
                    <a:gd name="T69" fmla="*/ 95 h 122"/>
                    <a:gd name="T70" fmla="*/ 65 w 133"/>
                    <a:gd name="T71" fmla="*/ 76 h 122"/>
                    <a:gd name="T72" fmla="*/ 45 w 133"/>
                    <a:gd name="T73" fmla="*/ 42 h 122"/>
                    <a:gd name="T74" fmla="*/ 57 w 133"/>
                    <a:gd name="T75" fmla="*/ 60 h 122"/>
                    <a:gd name="T76" fmla="*/ 34 w 133"/>
                    <a:gd name="T77" fmla="*/ 67 h 122"/>
                    <a:gd name="T78" fmla="*/ 20 w 133"/>
                    <a:gd name="T79" fmla="*/ 69 h 122"/>
                    <a:gd name="T80" fmla="*/ 16 w 133"/>
                    <a:gd name="T81" fmla="*/ 47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33" h="122">
                      <a:moveTo>
                        <a:pt x="24" y="74"/>
                      </a:moveTo>
                      <a:cubicBezTo>
                        <a:pt x="18" y="84"/>
                        <a:pt x="18" y="84"/>
                        <a:pt x="18" y="84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20" y="99"/>
                        <a:pt x="24" y="102"/>
                        <a:pt x="32" y="102"/>
                      </a:cubicBezTo>
                      <a:cubicBezTo>
                        <a:pt x="33" y="111"/>
                        <a:pt x="42" y="116"/>
                        <a:pt x="51" y="113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60" y="113"/>
                        <a:pt x="60" y="122"/>
                        <a:pt x="70" y="122"/>
                      </a:cubicBezTo>
                      <a:cubicBezTo>
                        <a:pt x="82" y="120"/>
                        <a:pt x="82" y="120"/>
                        <a:pt x="82" y="120"/>
                      </a:cubicBezTo>
                      <a:cubicBezTo>
                        <a:pt x="91" y="122"/>
                        <a:pt x="91" y="122"/>
                        <a:pt x="91" y="122"/>
                      </a:cubicBezTo>
                      <a:cubicBezTo>
                        <a:pt x="101" y="120"/>
                        <a:pt x="105" y="106"/>
                        <a:pt x="105" y="98"/>
                      </a:cubicBezTo>
                      <a:cubicBezTo>
                        <a:pt x="113" y="98"/>
                        <a:pt x="121" y="98"/>
                        <a:pt x="125" y="89"/>
                      </a:cubicBezTo>
                      <a:cubicBezTo>
                        <a:pt x="127" y="81"/>
                        <a:pt x="127" y="81"/>
                        <a:pt x="127" y="81"/>
                      </a:cubicBezTo>
                      <a:cubicBezTo>
                        <a:pt x="125" y="70"/>
                        <a:pt x="127" y="75"/>
                        <a:pt x="129" y="67"/>
                      </a:cubicBezTo>
                      <a:cubicBezTo>
                        <a:pt x="133" y="55"/>
                        <a:pt x="120" y="49"/>
                        <a:pt x="110" y="47"/>
                      </a:cubicBezTo>
                      <a:cubicBezTo>
                        <a:pt x="117" y="39"/>
                        <a:pt x="117" y="39"/>
                        <a:pt x="117" y="39"/>
                      </a:cubicBezTo>
                      <a:cubicBezTo>
                        <a:pt x="121" y="33"/>
                        <a:pt x="121" y="24"/>
                        <a:pt x="116" y="19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1" y="6"/>
                        <a:pt x="103" y="2"/>
                        <a:pt x="92" y="3"/>
                      </a:cubicBezTo>
                      <a:cubicBezTo>
                        <a:pt x="82" y="4"/>
                        <a:pt x="79" y="12"/>
                        <a:pt x="71" y="16"/>
                      </a:cubicBezTo>
                      <a:cubicBezTo>
                        <a:pt x="71" y="8"/>
                        <a:pt x="69" y="1"/>
                        <a:pt x="60" y="0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34" y="8"/>
                        <a:pt x="31" y="14"/>
                        <a:pt x="31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6" y="4"/>
                        <a:pt x="47" y="13"/>
                        <a:pt x="50" y="11"/>
                      </a:cubicBezTo>
                      <a:cubicBezTo>
                        <a:pt x="52" y="10"/>
                        <a:pt x="53" y="6"/>
                        <a:pt x="57" y="5"/>
                      </a:cubicBezTo>
                      <a:cubicBezTo>
                        <a:pt x="64" y="1"/>
                        <a:pt x="68" y="14"/>
                        <a:pt x="69" y="19"/>
                      </a:cubicBezTo>
                      <a:cubicBezTo>
                        <a:pt x="68" y="29"/>
                        <a:pt x="68" y="29"/>
                        <a:pt x="68" y="29"/>
                      </a:cubicBezTo>
                      <a:cubicBezTo>
                        <a:pt x="68" y="36"/>
                        <a:pt x="72" y="47"/>
                        <a:pt x="63" y="5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49" y="41"/>
                        <a:pt x="49" y="41"/>
                        <a:pt x="49" y="41"/>
                      </a:cubicBezTo>
                      <a:cubicBezTo>
                        <a:pt x="44" y="34"/>
                        <a:pt x="37" y="33"/>
                        <a:pt x="35" y="23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15" y="26"/>
                        <a:pt x="6" y="32"/>
                        <a:pt x="5" y="40"/>
                      </a:cubicBezTo>
                      <a:cubicBezTo>
                        <a:pt x="4" y="45"/>
                        <a:pt x="7" y="47"/>
                        <a:pt x="7" y="51"/>
                      </a:cubicBezTo>
                      <a:cubicBezTo>
                        <a:pt x="4" y="60"/>
                        <a:pt x="4" y="60"/>
                        <a:pt x="4" y="60"/>
                      </a:cubicBezTo>
                      <a:cubicBezTo>
                        <a:pt x="3" y="71"/>
                        <a:pt x="15" y="74"/>
                        <a:pt x="24" y="74"/>
                      </a:cubicBezTo>
                      <a:close/>
                      <a:moveTo>
                        <a:pt x="98" y="111"/>
                      </a:moveTo>
                      <a:cubicBezTo>
                        <a:pt x="96" y="114"/>
                        <a:pt x="94" y="117"/>
                        <a:pt x="91" y="117"/>
                      </a:cubicBezTo>
                      <a:cubicBezTo>
                        <a:pt x="86" y="118"/>
                        <a:pt x="85" y="114"/>
                        <a:pt x="82" y="114"/>
                      </a:cubicBezTo>
                      <a:cubicBezTo>
                        <a:pt x="79" y="114"/>
                        <a:pt x="78" y="119"/>
                        <a:pt x="71" y="119"/>
                      </a:cubicBezTo>
                      <a:cubicBezTo>
                        <a:pt x="67" y="117"/>
                        <a:pt x="63" y="114"/>
                        <a:pt x="62" y="109"/>
                      </a:cubicBezTo>
                      <a:cubicBezTo>
                        <a:pt x="61" y="106"/>
                        <a:pt x="69" y="87"/>
                        <a:pt x="69" y="78"/>
                      </a:cubicBezTo>
                      <a:cubicBezTo>
                        <a:pt x="69" y="76"/>
                        <a:pt x="69" y="71"/>
                        <a:pt x="72" y="70"/>
                      </a:cubicBezTo>
                      <a:cubicBezTo>
                        <a:pt x="75" y="69"/>
                        <a:pt x="109" y="93"/>
                        <a:pt x="98" y="111"/>
                      </a:cubicBezTo>
                      <a:close/>
                      <a:moveTo>
                        <a:pt x="125" y="66"/>
                      </a:moveTo>
                      <a:cubicBezTo>
                        <a:pt x="121" y="74"/>
                        <a:pt x="121" y="74"/>
                        <a:pt x="121" y="74"/>
                      </a:cubicBezTo>
                      <a:cubicBezTo>
                        <a:pt x="123" y="83"/>
                        <a:pt x="123" y="83"/>
                        <a:pt x="123" y="83"/>
                      </a:cubicBezTo>
                      <a:cubicBezTo>
                        <a:pt x="123" y="93"/>
                        <a:pt x="114" y="94"/>
                        <a:pt x="107" y="93"/>
                      </a:cubicBezTo>
                      <a:cubicBezTo>
                        <a:pt x="98" y="89"/>
                        <a:pt x="93" y="82"/>
                        <a:pt x="86" y="76"/>
                      </a:cubicBezTo>
                      <a:cubicBezTo>
                        <a:pt x="84" y="74"/>
                        <a:pt x="78" y="68"/>
                        <a:pt x="77" y="66"/>
                      </a:cubicBezTo>
                      <a:cubicBezTo>
                        <a:pt x="72" y="53"/>
                        <a:pt x="98" y="52"/>
                        <a:pt x="106" y="52"/>
                      </a:cubicBezTo>
                      <a:cubicBezTo>
                        <a:pt x="113" y="52"/>
                        <a:pt x="127" y="56"/>
                        <a:pt x="125" y="66"/>
                      </a:cubicBezTo>
                      <a:close/>
                      <a:moveTo>
                        <a:pt x="95" y="8"/>
                      </a:moveTo>
                      <a:cubicBezTo>
                        <a:pt x="102" y="10"/>
                        <a:pt x="101" y="15"/>
                        <a:pt x="105" y="18"/>
                      </a:cubicBezTo>
                      <a:cubicBezTo>
                        <a:pt x="108" y="21"/>
                        <a:pt x="111" y="19"/>
                        <a:pt x="114" y="24"/>
                      </a:cubicBezTo>
                      <a:cubicBezTo>
                        <a:pt x="119" y="34"/>
                        <a:pt x="110" y="44"/>
                        <a:pt x="101" y="47"/>
                      </a:cubicBezTo>
                      <a:cubicBezTo>
                        <a:pt x="91" y="49"/>
                        <a:pt x="91" y="49"/>
                        <a:pt x="91" y="49"/>
                      </a:cubicBezTo>
                      <a:cubicBezTo>
                        <a:pt x="86" y="50"/>
                        <a:pt x="79" y="54"/>
                        <a:pt x="75" y="53"/>
                      </a:cubicBezTo>
                      <a:cubicBezTo>
                        <a:pt x="66" y="45"/>
                        <a:pt x="77" y="1"/>
                        <a:pt x="95" y="8"/>
                      </a:cubicBezTo>
                      <a:close/>
                      <a:moveTo>
                        <a:pt x="67" y="54"/>
                      </a:moveTo>
                      <a:cubicBezTo>
                        <a:pt x="70" y="55"/>
                        <a:pt x="70" y="55"/>
                        <a:pt x="70" y="55"/>
                      </a:cubicBezTo>
                      <a:cubicBezTo>
                        <a:pt x="75" y="58"/>
                        <a:pt x="72" y="68"/>
                        <a:pt x="65" y="66"/>
                      </a:cubicBezTo>
                      <a:cubicBezTo>
                        <a:pt x="60" y="62"/>
                        <a:pt x="59" y="54"/>
                        <a:pt x="67" y="54"/>
                      </a:cubicBezTo>
                      <a:close/>
                      <a:moveTo>
                        <a:pt x="65" y="76"/>
                      </a:moveTo>
                      <a:cubicBezTo>
                        <a:pt x="65" y="87"/>
                        <a:pt x="60" y="108"/>
                        <a:pt x="45" y="107"/>
                      </a:cubicBezTo>
                      <a:cubicBezTo>
                        <a:pt x="42" y="106"/>
                        <a:pt x="38" y="105"/>
                        <a:pt x="37" y="102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25" y="102"/>
                        <a:pt x="20" y="91"/>
                        <a:pt x="24" y="82"/>
                      </a:cubicBezTo>
                      <a:cubicBezTo>
                        <a:pt x="28" y="71"/>
                        <a:pt x="64" y="57"/>
                        <a:pt x="65" y="76"/>
                      </a:cubicBezTo>
                      <a:close/>
                      <a:moveTo>
                        <a:pt x="32" y="31"/>
                      </a:moveTo>
                      <a:cubicBezTo>
                        <a:pt x="37" y="34"/>
                        <a:pt x="42" y="38"/>
                        <a:pt x="45" y="42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20" y="69"/>
                        <a:pt x="20" y="69"/>
                        <a:pt x="20" y="69"/>
                      </a:cubicBezTo>
                      <a:cubicBezTo>
                        <a:pt x="15" y="69"/>
                        <a:pt x="9" y="66"/>
                        <a:pt x="9" y="60"/>
                      </a:cubicBezTo>
                      <a:cubicBezTo>
                        <a:pt x="9" y="54"/>
                        <a:pt x="15" y="52"/>
                        <a:pt x="16" y="47"/>
                      </a:cubicBezTo>
                      <a:cubicBezTo>
                        <a:pt x="0" y="46"/>
                        <a:pt x="15" y="24"/>
                        <a:pt x="32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313"/>
                <p:cNvSpPr>
                  <a:spLocks noEditPoints="1"/>
                </p:cNvSpPr>
                <p:nvPr/>
              </p:nvSpPr>
              <p:spPr bwMode="auto">
                <a:xfrm>
                  <a:off x="7112000" y="3300413"/>
                  <a:ext cx="447675" cy="476250"/>
                </a:xfrm>
                <a:custGeom>
                  <a:avLst/>
                  <a:gdLst>
                    <a:gd name="T0" fmla="*/ 5 w 96"/>
                    <a:gd name="T1" fmla="*/ 45 h 102"/>
                    <a:gd name="T2" fmla="*/ 7 w 96"/>
                    <a:gd name="T3" fmla="*/ 62 h 102"/>
                    <a:gd name="T4" fmla="*/ 19 w 96"/>
                    <a:gd name="T5" fmla="*/ 78 h 102"/>
                    <a:gd name="T6" fmla="*/ 32 w 96"/>
                    <a:gd name="T7" fmla="*/ 94 h 102"/>
                    <a:gd name="T8" fmla="*/ 56 w 96"/>
                    <a:gd name="T9" fmla="*/ 88 h 102"/>
                    <a:gd name="T10" fmla="*/ 77 w 96"/>
                    <a:gd name="T11" fmla="*/ 86 h 102"/>
                    <a:gd name="T12" fmla="*/ 80 w 96"/>
                    <a:gd name="T13" fmla="*/ 58 h 102"/>
                    <a:gd name="T14" fmla="*/ 95 w 96"/>
                    <a:gd name="T15" fmla="*/ 41 h 102"/>
                    <a:gd name="T16" fmla="*/ 86 w 96"/>
                    <a:gd name="T17" fmla="*/ 22 h 102"/>
                    <a:gd name="T18" fmla="*/ 66 w 96"/>
                    <a:gd name="T19" fmla="*/ 7 h 102"/>
                    <a:gd name="T20" fmla="*/ 57 w 96"/>
                    <a:gd name="T21" fmla="*/ 5 h 102"/>
                    <a:gd name="T22" fmla="*/ 39 w 96"/>
                    <a:gd name="T23" fmla="*/ 9 h 102"/>
                    <a:gd name="T24" fmla="*/ 55 w 96"/>
                    <a:gd name="T25" fmla="*/ 10 h 102"/>
                    <a:gd name="T26" fmla="*/ 64 w 96"/>
                    <a:gd name="T27" fmla="*/ 23 h 102"/>
                    <a:gd name="T28" fmla="*/ 48 w 96"/>
                    <a:gd name="T29" fmla="*/ 41 h 102"/>
                    <a:gd name="T30" fmla="*/ 43 w 96"/>
                    <a:gd name="T31" fmla="*/ 29 h 102"/>
                    <a:gd name="T32" fmla="*/ 38 w 96"/>
                    <a:gd name="T33" fmla="*/ 14 h 102"/>
                    <a:gd name="T34" fmla="*/ 14 w 96"/>
                    <a:gd name="T35" fmla="*/ 11 h 102"/>
                    <a:gd name="T36" fmla="*/ 6 w 96"/>
                    <a:gd name="T37" fmla="*/ 23 h 102"/>
                    <a:gd name="T38" fmla="*/ 46 w 96"/>
                    <a:gd name="T39" fmla="*/ 94 h 102"/>
                    <a:gd name="T40" fmla="*/ 34 w 96"/>
                    <a:gd name="T41" fmla="*/ 90 h 102"/>
                    <a:gd name="T42" fmla="*/ 23 w 96"/>
                    <a:gd name="T43" fmla="*/ 79 h 102"/>
                    <a:gd name="T44" fmla="*/ 46 w 96"/>
                    <a:gd name="T45" fmla="*/ 57 h 102"/>
                    <a:gd name="T46" fmla="*/ 82 w 96"/>
                    <a:gd name="T47" fmla="*/ 76 h 102"/>
                    <a:gd name="T48" fmla="*/ 74 w 96"/>
                    <a:gd name="T49" fmla="*/ 86 h 102"/>
                    <a:gd name="T50" fmla="*/ 53 w 96"/>
                    <a:gd name="T51" fmla="*/ 67 h 102"/>
                    <a:gd name="T52" fmla="*/ 75 w 96"/>
                    <a:gd name="T53" fmla="*/ 59 h 102"/>
                    <a:gd name="T54" fmla="*/ 86 w 96"/>
                    <a:gd name="T55" fmla="*/ 26 h 102"/>
                    <a:gd name="T56" fmla="*/ 91 w 96"/>
                    <a:gd name="T57" fmla="*/ 44 h 102"/>
                    <a:gd name="T58" fmla="*/ 66 w 96"/>
                    <a:gd name="T59" fmla="*/ 51 h 102"/>
                    <a:gd name="T60" fmla="*/ 86 w 96"/>
                    <a:gd name="T61" fmla="*/ 26 h 102"/>
                    <a:gd name="T62" fmla="*/ 51 w 96"/>
                    <a:gd name="T63" fmla="*/ 47 h 102"/>
                    <a:gd name="T64" fmla="*/ 49 w 96"/>
                    <a:gd name="T65" fmla="*/ 45 h 102"/>
                    <a:gd name="T66" fmla="*/ 14 w 96"/>
                    <a:gd name="T67" fmla="*/ 70 h 102"/>
                    <a:gd name="T68" fmla="*/ 12 w 96"/>
                    <a:gd name="T69" fmla="*/ 59 h 102"/>
                    <a:gd name="T70" fmla="*/ 39 w 96"/>
                    <a:gd name="T71" fmla="*/ 58 h 102"/>
                    <a:gd name="T72" fmla="*/ 40 w 96"/>
                    <a:gd name="T73" fmla="*/ 28 h 102"/>
                    <a:gd name="T74" fmla="*/ 40 w 96"/>
                    <a:gd name="T75" fmla="*/ 45 h 102"/>
                    <a:gd name="T76" fmla="*/ 22 w 96"/>
                    <a:gd name="T77" fmla="*/ 40 h 102"/>
                    <a:gd name="T78" fmla="*/ 12 w 96"/>
                    <a:gd name="T79" fmla="*/ 36 h 102"/>
                    <a:gd name="T80" fmla="*/ 19 w 96"/>
                    <a:gd name="T81" fmla="*/ 2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6" h="102">
                      <a:moveTo>
                        <a:pt x="13" y="41"/>
                      </a:move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0" y="56"/>
                        <a:pt x="2" y="59"/>
                        <a:pt x="7" y="62"/>
                      </a:cubicBezTo>
                      <a:cubicBezTo>
                        <a:pt x="4" y="69"/>
                        <a:pt x="8" y="75"/>
                        <a:pt x="15" y="77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1" y="80"/>
                        <a:pt x="17" y="86"/>
                        <a:pt x="24" y="90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7" y="98"/>
                        <a:pt x="37" y="98"/>
                        <a:pt x="37" y="98"/>
                      </a:cubicBezTo>
                      <a:cubicBezTo>
                        <a:pt x="45" y="102"/>
                        <a:pt x="53" y="94"/>
                        <a:pt x="56" y="88"/>
                      </a:cubicBezTo>
                      <a:cubicBezTo>
                        <a:pt x="62" y="92"/>
                        <a:pt x="67" y="95"/>
                        <a:pt x="73" y="91"/>
                      </a:cubicBezTo>
                      <a:cubicBezTo>
                        <a:pt x="77" y="86"/>
                        <a:pt x="77" y="86"/>
                        <a:pt x="77" y="86"/>
                      </a:cubicBezTo>
                      <a:cubicBezTo>
                        <a:pt x="80" y="79"/>
                        <a:pt x="80" y="83"/>
                        <a:pt x="84" y="78"/>
                      </a:cubicBezTo>
                      <a:cubicBezTo>
                        <a:pt x="92" y="72"/>
                        <a:pt x="86" y="63"/>
                        <a:pt x="80" y="58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92" y="53"/>
                        <a:pt x="96" y="47"/>
                        <a:pt x="95" y="41"/>
                      </a:cubicBezTo>
                      <a:cubicBezTo>
                        <a:pt x="92" y="33"/>
                        <a:pt x="92" y="33"/>
                        <a:pt x="92" y="33"/>
                      </a:cubicBezTo>
                      <a:cubicBezTo>
                        <a:pt x="90" y="27"/>
                        <a:pt x="93" y="25"/>
                        <a:pt x="86" y="22"/>
                      </a:cubicBezTo>
                      <a:cubicBezTo>
                        <a:pt x="79" y="18"/>
                        <a:pt x="74" y="22"/>
                        <a:pt x="67" y="22"/>
                      </a:cubicBezTo>
                      <a:cubicBezTo>
                        <a:pt x="70" y="17"/>
                        <a:pt x="72" y="11"/>
                        <a:pt x="66" y="7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46" y="1"/>
                        <a:pt x="42" y="4"/>
                        <a:pt x="39" y="9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9" y="0"/>
                        <a:pt x="53" y="10"/>
                        <a:pt x="55" y="10"/>
                      </a:cubicBezTo>
                      <a:cubicBezTo>
                        <a:pt x="57" y="10"/>
                        <a:pt x="59" y="8"/>
                        <a:pt x="62" y="9"/>
                      </a:cubicBezTo>
                      <a:cubicBezTo>
                        <a:pt x="68" y="9"/>
                        <a:pt x="66" y="19"/>
                        <a:pt x="64" y="23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7" y="33"/>
                        <a:pt x="55" y="43"/>
                        <a:pt x="48" y="41"/>
                      </a:cubicBezTo>
                      <a:cubicBezTo>
                        <a:pt x="45" y="38"/>
                        <a:pt x="45" y="38"/>
                        <a:pt x="45" y="38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2" y="23"/>
                        <a:pt x="38" y="19"/>
                        <a:pt x="40" y="12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7" y="6"/>
                        <a:pt x="18" y="6"/>
                        <a:pt x="14" y="11"/>
                      </a:cubicBezTo>
                      <a:cubicBezTo>
                        <a:pt x="12" y="14"/>
                        <a:pt x="13" y="16"/>
                        <a:pt x="11" y="19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1" y="31"/>
                        <a:pt x="8" y="37"/>
                        <a:pt x="13" y="41"/>
                      </a:cubicBezTo>
                      <a:close/>
                      <a:moveTo>
                        <a:pt x="46" y="94"/>
                      </a:moveTo>
                      <a:cubicBezTo>
                        <a:pt x="44" y="96"/>
                        <a:pt x="41" y="96"/>
                        <a:pt x="39" y="96"/>
                      </a:cubicBezTo>
                      <a:cubicBezTo>
                        <a:pt x="36" y="94"/>
                        <a:pt x="36" y="91"/>
                        <a:pt x="34" y="90"/>
                      </a:cubicBezTo>
                      <a:cubicBezTo>
                        <a:pt x="33" y="89"/>
                        <a:pt x="30" y="92"/>
                        <a:pt x="26" y="89"/>
                      </a:cubicBezTo>
                      <a:cubicBezTo>
                        <a:pt x="24" y="86"/>
                        <a:pt x="22" y="82"/>
                        <a:pt x="23" y="79"/>
                      </a:cubicBezTo>
                      <a:cubicBezTo>
                        <a:pt x="25" y="76"/>
                        <a:pt x="37" y="67"/>
                        <a:pt x="41" y="62"/>
                      </a:cubicBezTo>
                      <a:cubicBezTo>
                        <a:pt x="42" y="60"/>
                        <a:pt x="43" y="57"/>
                        <a:pt x="46" y="57"/>
                      </a:cubicBezTo>
                      <a:cubicBezTo>
                        <a:pt x="48" y="58"/>
                        <a:pt x="60" y="87"/>
                        <a:pt x="46" y="94"/>
                      </a:cubicBezTo>
                      <a:close/>
                      <a:moveTo>
                        <a:pt x="82" y="76"/>
                      </a:moveTo>
                      <a:cubicBezTo>
                        <a:pt x="76" y="79"/>
                        <a:pt x="76" y="79"/>
                        <a:pt x="76" y="79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70" y="93"/>
                        <a:pt x="64" y="90"/>
                        <a:pt x="59" y="86"/>
                      </a:cubicBezTo>
                      <a:cubicBezTo>
                        <a:pt x="55" y="80"/>
                        <a:pt x="54" y="74"/>
                        <a:pt x="53" y="67"/>
                      </a:cubicBezTo>
                      <a:cubicBezTo>
                        <a:pt x="52" y="64"/>
                        <a:pt x="50" y="58"/>
                        <a:pt x="51" y="56"/>
                      </a:cubicBezTo>
                      <a:cubicBezTo>
                        <a:pt x="52" y="46"/>
                        <a:pt x="70" y="56"/>
                        <a:pt x="75" y="59"/>
                      </a:cubicBezTo>
                      <a:cubicBezTo>
                        <a:pt x="80" y="62"/>
                        <a:pt x="87" y="70"/>
                        <a:pt x="82" y="76"/>
                      </a:cubicBezTo>
                      <a:close/>
                      <a:moveTo>
                        <a:pt x="86" y="26"/>
                      </a:moveTo>
                      <a:cubicBezTo>
                        <a:pt x="89" y="30"/>
                        <a:pt x="87" y="33"/>
                        <a:pt x="88" y="37"/>
                      </a:cubicBezTo>
                      <a:cubicBezTo>
                        <a:pt x="89" y="40"/>
                        <a:pt x="92" y="40"/>
                        <a:pt x="91" y="44"/>
                      </a:cubicBezTo>
                      <a:cubicBezTo>
                        <a:pt x="91" y="52"/>
                        <a:pt x="81" y="55"/>
                        <a:pt x="74" y="54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3" y="50"/>
                        <a:pt x="57" y="50"/>
                        <a:pt x="54" y="47"/>
                      </a:cubicBezTo>
                      <a:cubicBezTo>
                        <a:pt x="52" y="39"/>
                        <a:pt x="77" y="14"/>
                        <a:pt x="86" y="26"/>
                      </a:cubicBezTo>
                      <a:close/>
                      <a:moveTo>
                        <a:pt x="49" y="45"/>
                      </a:move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50"/>
                        <a:pt x="47" y="56"/>
                        <a:pt x="43" y="52"/>
                      </a:cubicBezTo>
                      <a:cubicBezTo>
                        <a:pt x="41" y="48"/>
                        <a:pt x="44" y="42"/>
                        <a:pt x="49" y="45"/>
                      </a:cubicBezTo>
                      <a:close/>
                      <a:moveTo>
                        <a:pt x="39" y="58"/>
                      </a:moveTo>
                      <a:cubicBezTo>
                        <a:pt x="34" y="66"/>
                        <a:pt x="23" y="77"/>
                        <a:pt x="14" y="70"/>
                      </a:cubicBezTo>
                      <a:cubicBezTo>
                        <a:pt x="12" y="69"/>
                        <a:pt x="10" y="66"/>
                        <a:pt x="10" y="64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2" y="59"/>
                        <a:pt x="3" y="50"/>
                        <a:pt x="10" y="46"/>
                      </a:cubicBezTo>
                      <a:cubicBezTo>
                        <a:pt x="17" y="40"/>
                        <a:pt x="46" y="46"/>
                        <a:pt x="39" y="58"/>
                      </a:cubicBezTo>
                      <a:close/>
                      <a:moveTo>
                        <a:pt x="36" y="16"/>
                      </a:moveTo>
                      <a:cubicBezTo>
                        <a:pt x="38" y="20"/>
                        <a:pt x="39" y="24"/>
                        <a:pt x="40" y="28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0" y="45"/>
                        <a:pt x="40" y="45"/>
                        <a:pt x="40" y="45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9" y="34"/>
                        <a:pt x="6" y="29"/>
                        <a:pt x="9" y="25"/>
                      </a:cubicBezTo>
                      <a:cubicBezTo>
                        <a:pt x="11" y="22"/>
                        <a:pt x="16" y="23"/>
                        <a:pt x="19" y="20"/>
                      </a:cubicBezTo>
                      <a:cubicBezTo>
                        <a:pt x="9" y="13"/>
                        <a:pt x="27" y="4"/>
                        <a:pt x="3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314"/>
                <p:cNvSpPr>
                  <a:spLocks noEditPoints="1"/>
                </p:cNvSpPr>
                <p:nvPr/>
              </p:nvSpPr>
              <p:spPr bwMode="auto">
                <a:xfrm>
                  <a:off x="7899400" y="3341688"/>
                  <a:ext cx="446087" cy="473075"/>
                </a:xfrm>
                <a:custGeom>
                  <a:avLst/>
                  <a:gdLst>
                    <a:gd name="T0" fmla="*/ 5 w 96"/>
                    <a:gd name="T1" fmla="*/ 44 h 101"/>
                    <a:gd name="T2" fmla="*/ 7 w 96"/>
                    <a:gd name="T3" fmla="*/ 62 h 101"/>
                    <a:gd name="T4" fmla="*/ 19 w 96"/>
                    <a:gd name="T5" fmla="*/ 78 h 101"/>
                    <a:gd name="T6" fmla="*/ 32 w 96"/>
                    <a:gd name="T7" fmla="*/ 94 h 101"/>
                    <a:gd name="T8" fmla="*/ 56 w 96"/>
                    <a:gd name="T9" fmla="*/ 88 h 101"/>
                    <a:gd name="T10" fmla="*/ 77 w 96"/>
                    <a:gd name="T11" fmla="*/ 86 h 101"/>
                    <a:gd name="T12" fmla="*/ 80 w 96"/>
                    <a:gd name="T13" fmla="*/ 57 h 101"/>
                    <a:gd name="T14" fmla="*/ 95 w 96"/>
                    <a:gd name="T15" fmla="*/ 41 h 101"/>
                    <a:gd name="T16" fmla="*/ 86 w 96"/>
                    <a:gd name="T17" fmla="*/ 21 h 101"/>
                    <a:gd name="T18" fmla="*/ 66 w 96"/>
                    <a:gd name="T19" fmla="*/ 7 h 101"/>
                    <a:gd name="T20" fmla="*/ 56 w 96"/>
                    <a:gd name="T21" fmla="*/ 5 h 101"/>
                    <a:gd name="T22" fmla="*/ 39 w 96"/>
                    <a:gd name="T23" fmla="*/ 9 h 101"/>
                    <a:gd name="T24" fmla="*/ 55 w 96"/>
                    <a:gd name="T25" fmla="*/ 10 h 101"/>
                    <a:gd name="T26" fmla="*/ 64 w 96"/>
                    <a:gd name="T27" fmla="*/ 22 h 101"/>
                    <a:gd name="T28" fmla="*/ 48 w 96"/>
                    <a:gd name="T29" fmla="*/ 40 h 101"/>
                    <a:gd name="T30" fmla="*/ 43 w 96"/>
                    <a:gd name="T31" fmla="*/ 29 h 101"/>
                    <a:gd name="T32" fmla="*/ 38 w 96"/>
                    <a:gd name="T33" fmla="*/ 13 h 101"/>
                    <a:gd name="T34" fmla="*/ 14 w 96"/>
                    <a:gd name="T35" fmla="*/ 11 h 101"/>
                    <a:gd name="T36" fmla="*/ 6 w 96"/>
                    <a:gd name="T37" fmla="*/ 23 h 101"/>
                    <a:gd name="T38" fmla="*/ 46 w 96"/>
                    <a:gd name="T39" fmla="*/ 94 h 101"/>
                    <a:gd name="T40" fmla="*/ 34 w 96"/>
                    <a:gd name="T41" fmla="*/ 90 h 101"/>
                    <a:gd name="T42" fmla="*/ 23 w 96"/>
                    <a:gd name="T43" fmla="*/ 78 h 101"/>
                    <a:gd name="T44" fmla="*/ 46 w 96"/>
                    <a:gd name="T45" fmla="*/ 57 h 101"/>
                    <a:gd name="T46" fmla="*/ 82 w 96"/>
                    <a:gd name="T47" fmla="*/ 75 h 101"/>
                    <a:gd name="T48" fmla="*/ 74 w 96"/>
                    <a:gd name="T49" fmla="*/ 86 h 101"/>
                    <a:gd name="T50" fmla="*/ 53 w 96"/>
                    <a:gd name="T51" fmla="*/ 66 h 101"/>
                    <a:gd name="T52" fmla="*/ 75 w 96"/>
                    <a:gd name="T53" fmla="*/ 59 h 101"/>
                    <a:gd name="T54" fmla="*/ 86 w 96"/>
                    <a:gd name="T55" fmla="*/ 26 h 101"/>
                    <a:gd name="T56" fmla="*/ 91 w 96"/>
                    <a:gd name="T57" fmla="*/ 44 h 101"/>
                    <a:gd name="T58" fmla="*/ 66 w 96"/>
                    <a:gd name="T59" fmla="*/ 51 h 101"/>
                    <a:gd name="T60" fmla="*/ 86 w 96"/>
                    <a:gd name="T61" fmla="*/ 26 h 101"/>
                    <a:gd name="T62" fmla="*/ 51 w 96"/>
                    <a:gd name="T63" fmla="*/ 47 h 101"/>
                    <a:gd name="T64" fmla="*/ 49 w 96"/>
                    <a:gd name="T65" fmla="*/ 45 h 101"/>
                    <a:gd name="T66" fmla="*/ 14 w 96"/>
                    <a:gd name="T67" fmla="*/ 70 h 101"/>
                    <a:gd name="T68" fmla="*/ 12 w 96"/>
                    <a:gd name="T69" fmla="*/ 59 h 101"/>
                    <a:gd name="T70" fmla="*/ 39 w 96"/>
                    <a:gd name="T71" fmla="*/ 58 h 101"/>
                    <a:gd name="T72" fmla="*/ 40 w 96"/>
                    <a:gd name="T73" fmla="*/ 28 h 101"/>
                    <a:gd name="T74" fmla="*/ 40 w 96"/>
                    <a:gd name="T75" fmla="*/ 44 h 101"/>
                    <a:gd name="T76" fmla="*/ 22 w 96"/>
                    <a:gd name="T77" fmla="*/ 40 h 101"/>
                    <a:gd name="T78" fmla="*/ 12 w 96"/>
                    <a:gd name="T79" fmla="*/ 36 h 101"/>
                    <a:gd name="T80" fmla="*/ 19 w 96"/>
                    <a:gd name="T81" fmla="*/ 2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6" h="101">
                      <a:moveTo>
                        <a:pt x="13" y="40"/>
                      </a:move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0" y="55"/>
                        <a:pt x="2" y="59"/>
                        <a:pt x="7" y="62"/>
                      </a:cubicBezTo>
                      <a:cubicBezTo>
                        <a:pt x="4" y="68"/>
                        <a:pt x="8" y="75"/>
                        <a:pt x="15" y="77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1" y="80"/>
                        <a:pt x="17" y="86"/>
                        <a:pt x="24" y="90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7" y="98"/>
                        <a:pt x="37" y="98"/>
                        <a:pt x="37" y="98"/>
                      </a:cubicBezTo>
                      <a:cubicBezTo>
                        <a:pt x="45" y="101"/>
                        <a:pt x="53" y="94"/>
                        <a:pt x="56" y="88"/>
                      </a:cubicBezTo>
                      <a:cubicBezTo>
                        <a:pt x="62" y="92"/>
                        <a:pt x="67" y="95"/>
                        <a:pt x="73" y="90"/>
                      </a:cubicBezTo>
                      <a:cubicBezTo>
                        <a:pt x="77" y="86"/>
                        <a:pt x="77" y="86"/>
                        <a:pt x="77" y="86"/>
                      </a:cubicBezTo>
                      <a:cubicBezTo>
                        <a:pt x="80" y="78"/>
                        <a:pt x="80" y="82"/>
                        <a:pt x="84" y="78"/>
                      </a:cubicBezTo>
                      <a:cubicBezTo>
                        <a:pt x="91" y="71"/>
                        <a:pt x="86" y="62"/>
                        <a:pt x="80" y="57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92" y="53"/>
                        <a:pt x="96" y="47"/>
                        <a:pt x="95" y="41"/>
                      </a:cubicBezTo>
                      <a:cubicBezTo>
                        <a:pt x="92" y="33"/>
                        <a:pt x="92" y="33"/>
                        <a:pt x="92" y="33"/>
                      </a:cubicBezTo>
                      <a:cubicBezTo>
                        <a:pt x="90" y="27"/>
                        <a:pt x="93" y="25"/>
                        <a:pt x="86" y="21"/>
                      </a:cubicBezTo>
                      <a:cubicBezTo>
                        <a:pt x="79" y="18"/>
                        <a:pt x="74" y="22"/>
                        <a:pt x="67" y="22"/>
                      </a:cubicBezTo>
                      <a:cubicBezTo>
                        <a:pt x="70" y="16"/>
                        <a:pt x="72" y="11"/>
                        <a:pt x="66" y="7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46" y="1"/>
                        <a:pt x="42" y="4"/>
                        <a:pt x="39" y="9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9" y="0"/>
                        <a:pt x="53" y="10"/>
                        <a:pt x="55" y="10"/>
                      </a:cubicBezTo>
                      <a:cubicBezTo>
                        <a:pt x="57" y="10"/>
                        <a:pt x="59" y="8"/>
                        <a:pt x="62" y="8"/>
                      </a:cubicBezTo>
                      <a:cubicBezTo>
                        <a:pt x="68" y="9"/>
                        <a:pt x="66" y="19"/>
                        <a:pt x="64" y="22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7" y="33"/>
                        <a:pt x="55" y="42"/>
                        <a:pt x="48" y="40"/>
                      </a:cubicBezTo>
                      <a:cubicBezTo>
                        <a:pt x="45" y="38"/>
                        <a:pt x="45" y="38"/>
                        <a:pt x="45" y="38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2" y="22"/>
                        <a:pt x="38" y="19"/>
                        <a:pt x="40" y="1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7" y="6"/>
                        <a:pt x="18" y="6"/>
                        <a:pt x="14" y="11"/>
                      </a:cubicBezTo>
                      <a:cubicBezTo>
                        <a:pt x="12" y="14"/>
                        <a:pt x="12" y="16"/>
                        <a:pt x="11" y="1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1" y="30"/>
                        <a:pt x="8" y="37"/>
                        <a:pt x="13" y="40"/>
                      </a:cubicBezTo>
                      <a:close/>
                      <a:moveTo>
                        <a:pt x="46" y="94"/>
                      </a:moveTo>
                      <a:cubicBezTo>
                        <a:pt x="44" y="95"/>
                        <a:pt x="41" y="96"/>
                        <a:pt x="39" y="95"/>
                      </a:cubicBezTo>
                      <a:cubicBezTo>
                        <a:pt x="36" y="94"/>
                        <a:pt x="36" y="91"/>
                        <a:pt x="34" y="90"/>
                      </a:cubicBezTo>
                      <a:cubicBezTo>
                        <a:pt x="33" y="89"/>
                        <a:pt x="30" y="91"/>
                        <a:pt x="26" y="88"/>
                      </a:cubicBezTo>
                      <a:cubicBezTo>
                        <a:pt x="24" y="86"/>
                        <a:pt x="22" y="82"/>
                        <a:pt x="23" y="78"/>
                      </a:cubicBezTo>
                      <a:cubicBezTo>
                        <a:pt x="24" y="76"/>
                        <a:pt x="37" y="67"/>
                        <a:pt x="41" y="61"/>
                      </a:cubicBezTo>
                      <a:cubicBezTo>
                        <a:pt x="42" y="60"/>
                        <a:pt x="43" y="56"/>
                        <a:pt x="46" y="57"/>
                      </a:cubicBezTo>
                      <a:cubicBezTo>
                        <a:pt x="48" y="57"/>
                        <a:pt x="60" y="87"/>
                        <a:pt x="46" y="94"/>
                      </a:cubicBezTo>
                      <a:close/>
                      <a:moveTo>
                        <a:pt x="82" y="75"/>
                      </a:moveTo>
                      <a:cubicBezTo>
                        <a:pt x="76" y="79"/>
                        <a:pt x="76" y="79"/>
                        <a:pt x="76" y="79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70" y="92"/>
                        <a:pt x="64" y="90"/>
                        <a:pt x="59" y="86"/>
                      </a:cubicBezTo>
                      <a:cubicBezTo>
                        <a:pt x="55" y="80"/>
                        <a:pt x="54" y="73"/>
                        <a:pt x="53" y="66"/>
                      </a:cubicBezTo>
                      <a:cubicBezTo>
                        <a:pt x="52" y="64"/>
                        <a:pt x="50" y="58"/>
                        <a:pt x="51" y="56"/>
                      </a:cubicBezTo>
                      <a:cubicBezTo>
                        <a:pt x="52" y="46"/>
                        <a:pt x="70" y="56"/>
                        <a:pt x="75" y="59"/>
                      </a:cubicBezTo>
                      <a:cubicBezTo>
                        <a:pt x="80" y="62"/>
                        <a:pt x="87" y="70"/>
                        <a:pt x="82" y="75"/>
                      </a:cubicBezTo>
                      <a:close/>
                      <a:moveTo>
                        <a:pt x="86" y="26"/>
                      </a:moveTo>
                      <a:cubicBezTo>
                        <a:pt x="89" y="30"/>
                        <a:pt x="87" y="33"/>
                        <a:pt x="88" y="36"/>
                      </a:cubicBezTo>
                      <a:cubicBezTo>
                        <a:pt x="89" y="39"/>
                        <a:pt x="92" y="40"/>
                        <a:pt x="91" y="44"/>
                      </a:cubicBezTo>
                      <a:cubicBezTo>
                        <a:pt x="91" y="52"/>
                        <a:pt x="81" y="55"/>
                        <a:pt x="74" y="54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3" y="50"/>
                        <a:pt x="57" y="50"/>
                        <a:pt x="54" y="47"/>
                      </a:cubicBezTo>
                      <a:cubicBezTo>
                        <a:pt x="52" y="38"/>
                        <a:pt x="76" y="14"/>
                        <a:pt x="86" y="26"/>
                      </a:cubicBezTo>
                      <a:close/>
                      <a:moveTo>
                        <a:pt x="49" y="45"/>
                      </a:move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50"/>
                        <a:pt x="47" y="56"/>
                        <a:pt x="43" y="51"/>
                      </a:cubicBezTo>
                      <a:cubicBezTo>
                        <a:pt x="41" y="47"/>
                        <a:pt x="44" y="42"/>
                        <a:pt x="49" y="45"/>
                      </a:cubicBezTo>
                      <a:close/>
                      <a:moveTo>
                        <a:pt x="39" y="58"/>
                      </a:moveTo>
                      <a:cubicBezTo>
                        <a:pt x="34" y="65"/>
                        <a:pt x="23" y="77"/>
                        <a:pt x="14" y="70"/>
                      </a:cubicBezTo>
                      <a:cubicBezTo>
                        <a:pt x="12" y="69"/>
                        <a:pt x="10" y="66"/>
                        <a:pt x="10" y="64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2" y="59"/>
                        <a:pt x="3" y="50"/>
                        <a:pt x="10" y="45"/>
                      </a:cubicBezTo>
                      <a:cubicBezTo>
                        <a:pt x="17" y="40"/>
                        <a:pt x="46" y="46"/>
                        <a:pt x="39" y="58"/>
                      </a:cubicBezTo>
                      <a:close/>
                      <a:moveTo>
                        <a:pt x="35" y="16"/>
                      </a:moveTo>
                      <a:cubicBezTo>
                        <a:pt x="38" y="19"/>
                        <a:pt x="39" y="24"/>
                        <a:pt x="40" y="28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0" y="44"/>
                        <a:pt x="40" y="44"/>
                        <a:pt x="40" y="44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9" y="34"/>
                        <a:pt x="6" y="29"/>
                        <a:pt x="9" y="25"/>
                      </a:cubicBezTo>
                      <a:cubicBezTo>
                        <a:pt x="11" y="22"/>
                        <a:pt x="16" y="22"/>
                        <a:pt x="19" y="20"/>
                      </a:cubicBezTo>
                      <a:cubicBezTo>
                        <a:pt x="9" y="12"/>
                        <a:pt x="27" y="4"/>
                        <a:pt x="3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315"/>
                <p:cNvSpPr>
                  <a:spLocks noEditPoints="1"/>
                </p:cNvSpPr>
                <p:nvPr/>
              </p:nvSpPr>
              <p:spPr bwMode="auto">
                <a:xfrm>
                  <a:off x="8174038" y="2047875"/>
                  <a:ext cx="534987" cy="569913"/>
                </a:xfrm>
                <a:custGeom>
                  <a:avLst/>
                  <a:gdLst>
                    <a:gd name="T0" fmla="*/ 6 w 115"/>
                    <a:gd name="T1" fmla="*/ 53 h 122"/>
                    <a:gd name="T2" fmla="*/ 8 w 115"/>
                    <a:gd name="T3" fmla="*/ 75 h 122"/>
                    <a:gd name="T4" fmla="*/ 22 w 115"/>
                    <a:gd name="T5" fmla="*/ 94 h 122"/>
                    <a:gd name="T6" fmla="*/ 38 w 115"/>
                    <a:gd name="T7" fmla="*/ 113 h 122"/>
                    <a:gd name="T8" fmla="*/ 67 w 115"/>
                    <a:gd name="T9" fmla="*/ 106 h 122"/>
                    <a:gd name="T10" fmla="*/ 92 w 115"/>
                    <a:gd name="T11" fmla="*/ 103 h 122"/>
                    <a:gd name="T12" fmla="*/ 96 w 115"/>
                    <a:gd name="T13" fmla="*/ 69 h 122"/>
                    <a:gd name="T14" fmla="*/ 114 w 115"/>
                    <a:gd name="T15" fmla="*/ 49 h 122"/>
                    <a:gd name="T16" fmla="*/ 103 w 115"/>
                    <a:gd name="T17" fmla="*/ 25 h 122"/>
                    <a:gd name="T18" fmla="*/ 79 w 115"/>
                    <a:gd name="T19" fmla="*/ 8 h 122"/>
                    <a:gd name="T20" fmla="*/ 67 w 115"/>
                    <a:gd name="T21" fmla="*/ 6 h 122"/>
                    <a:gd name="T22" fmla="*/ 46 w 115"/>
                    <a:gd name="T23" fmla="*/ 10 h 122"/>
                    <a:gd name="T24" fmla="*/ 66 w 115"/>
                    <a:gd name="T25" fmla="*/ 11 h 122"/>
                    <a:gd name="T26" fmla="*/ 77 w 115"/>
                    <a:gd name="T27" fmla="*/ 27 h 122"/>
                    <a:gd name="T28" fmla="*/ 57 w 115"/>
                    <a:gd name="T29" fmla="*/ 48 h 122"/>
                    <a:gd name="T30" fmla="*/ 51 w 115"/>
                    <a:gd name="T31" fmla="*/ 34 h 122"/>
                    <a:gd name="T32" fmla="*/ 45 w 115"/>
                    <a:gd name="T33" fmla="*/ 16 h 122"/>
                    <a:gd name="T34" fmla="*/ 17 w 115"/>
                    <a:gd name="T35" fmla="*/ 13 h 122"/>
                    <a:gd name="T36" fmla="*/ 6 w 115"/>
                    <a:gd name="T37" fmla="*/ 28 h 122"/>
                    <a:gd name="T38" fmla="*/ 55 w 115"/>
                    <a:gd name="T39" fmla="*/ 113 h 122"/>
                    <a:gd name="T40" fmla="*/ 41 w 115"/>
                    <a:gd name="T41" fmla="*/ 108 h 122"/>
                    <a:gd name="T42" fmla="*/ 28 w 115"/>
                    <a:gd name="T43" fmla="*/ 94 h 122"/>
                    <a:gd name="T44" fmla="*/ 54 w 115"/>
                    <a:gd name="T45" fmla="*/ 69 h 122"/>
                    <a:gd name="T46" fmla="*/ 98 w 115"/>
                    <a:gd name="T47" fmla="*/ 91 h 122"/>
                    <a:gd name="T48" fmla="*/ 88 w 115"/>
                    <a:gd name="T49" fmla="*/ 103 h 122"/>
                    <a:gd name="T50" fmla="*/ 63 w 115"/>
                    <a:gd name="T51" fmla="*/ 80 h 122"/>
                    <a:gd name="T52" fmla="*/ 90 w 115"/>
                    <a:gd name="T53" fmla="*/ 70 h 122"/>
                    <a:gd name="T54" fmla="*/ 103 w 115"/>
                    <a:gd name="T55" fmla="*/ 31 h 122"/>
                    <a:gd name="T56" fmla="*/ 109 w 115"/>
                    <a:gd name="T57" fmla="*/ 53 h 122"/>
                    <a:gd name="T58" fmla="*/ 79 w 115"/>
                    <a:gd name="T59" fmla="*/ 61 h 122"/>
                    <a:gd name="T60" fmla="*/ 103 w 115"/>
                    <a:gd name="T61" fmla="*/ 31 h 122"/>
                    <a:gd name="T62" fmla="*/ 60 w 115"/>
                    <a:gd name="T63" fmla="*/ 56 h 122"/>
                    <a:gd name="T64" fmla="*/ 58 w 115"/>
                    <a:gd name="T65" fmla="*/ 54 h 122"/>
                    <a:gd name="T66" fmla="*/ 16 w 115"/>
                    <a:gd name="T67" fmla="*/ 84 h 122"/>
                    <a:gd name="T68" fmla="*/ 14 w 115"/>
                    <a:gd name="T69" fmla="*/ 71 h 122"/>
                    <a:gd name="T70" fmla="*/ 46 w 115"/>
                    <a:gd name="T71" fmla="*/ 69 h 122"/>
                    <a:gd name="T72" fmla="*/ 47 w 115"/>
                    <a:gd name="T73" fmla="*/ 33 h 122"/>
                    <a:gd name="T74" fmla="*/ 48 w 115"/>
                    <a:gd name="T75" fmla="*/ 53 h 122"/>
                    <a:gd name="T76" fmla="*/ 26 w 115"/>
                    <a:gd name="T77" fmla="*/ 48 h 122"/>
                    <a:gd name="T78" fmla="*/ 14 w 115"/>
                    <a:gd name="T79" fmla="*/ 43 h 122"/>
                    <a:gd name="T80" fmla="*/ 22 w 115"/>
                    <a:gd name="T81" fmla="*/ 2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5" h="122">
                      <a:moveTo>
                        <a:pt x="15" y="48"/>
                      </a:move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0" y="66"/>
                        <a:pt x="2" y="71"/>
                        <a:pt x="8" y="75"/>
                      </a:cubicBezTo>
                      <a:cubicBezTo>
                        <a:pt x="4" y="82"/>
                        <a:pt x="9" y="90"/>
                        <a:pt x="17" y="92"/>
                      </a:cubicBezTo>
                      <a:cubicBezTo>
                        <a:pt x="22" y="94"/>
                        <a:pt x="22" y="94"/>
                        <a:pt x="22" y="94"/>
                      </a:cubicBezTo>
                      <a:cubicBezTo>
                        <a:pt x="25" y="96"/>
                        <a:pt x="20" y="103"/>
                        <a:pt x="28" y="108"/>
                      </a:cubicBezTo>
                      <a:cubicBezTo>
                        <a:pt x="38" y="113"/>
                        <a:pt x="38" y="113"/>
                        <a:pt x="38" y="113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ubicBezTo>
                        <a:pt x="53" y="122"/>
                        <a:pt x="63" y="113"/>
                        <a:pt x="67" y="106"/>
                      </a:cubicBezTo>
                      <a:cubicBezTo>
                        <a:pt x="74" y="110"/>
                        <a:pt x="80" y="114"/>
                        <a:pt x="87" y="109"/>
                      </a:cubicBezTo>
                      <a:cubicBezTo>
                        <a:pt x="92" y="103"/>
                        <a:pt x="92" y="103"/>
                        <a:pt x="92" y="103"/>
                      </a:cubicBezTo>
                      <a:cubicBezTo>
                        <a:pt x="96" y="94"/>
                        <a:pt x="95" y="99"/>
                        <a:pt x="101" y="94"/>
                      </a:cubicBezTo>
                      <a:cubicBezTo>
                        <a:pt x="110" y="86"/>
                        <a:pt x="103" y="75"/>
                        <a:pt x="96" y="69"/>
                      </a:cubicBezTo>
                      <a:cubicBezTo>
                        <a:pt x="105" y="66"/>
                        <a:pt x="105" y="66"/>
                        <a:pt x="105" y="66"/>
                      </a:cubicBezTo>
                      <a:cubicBezTo>
                        <a:pt x="111" y="63"/>
                        <a:pt x="115" y="56"/>
                        <a:pt x="114" y="49"/>
                      </a:cubicBezTo>
                      <a:cubicBezTo>
                        <a:pt x="110" y="39"/>
                        <a:pt x="110" y="39"/>
                        <a:pt x="110" y="39"/>
                      </a:cubicBezTo>
                      <a:cubicBezTo>
                        <a:pt x="108" y="33"/>
                        <a:pt x="112" y="30"/>
                        <a:pt x="103" y="25"/>
                      </a:cubicBezTo>
                      <a:cubicBezTo>
                        <a:pt x="94" y="21"/>
                        <a:pt x="88" y="26"/>
                        <a:pt x="80" y="26"/>
                      </a:cubicBezTo>
                      <a:cubicBezTo>
                        <a:pt x="84" y="20"/>
                        <a:pt x="86" y="13"/>
                        <a:pt x="79" y="8"/>
                      </a:cubicBez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67" y="6"/>
                        <a:pt x="67" y="6"/>
                        <a:pt x="67" y="6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55" y="1"/>
                        <a:pt x="50" y="5"/>
                        <a:pt x="46" y="10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58" y="0"/>
                        <a:pt x="63" y="12"/>
                        <a:pt x="66" y="11"/>
                      </a:cubicBezTo>
                      <a:cubicBezTo>
                        <a:pt x="68" y="12"/>
                        <a:pt x="71" y="9"/>
                        <a:pt x="74" y="10"/>
                      </a:cubicBezTo>
                      <a:cubicBezTo>
                        <a:pt x="81" y="10"/>
                        <a:pt x="79" y="22"/>
                        <a:pt x="77" y="27"/>
                      </a:cubicBezTo>
                      <a:cubicBezTo>
                        <a:pt x="71" y="35"/>
                        <a:pt x="71" y="35"/>
                        <a:pt x="71" y="35"/>
                      </a:cubicBezTo>
                      <a:cubicBezTo>
                        <a:pt x="68" y="40"/>
                        <a:pt x="66" y="51"/>
                        <a:pt x="57" y="48"/>
                      </a:cubicBezTo>
                      <a:cubicBezTo>
                        <a:pt x="53" y="45"/>
                        <a:pt x="53" y="45"/>
                        <a:pt x="53" y="45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0" y="27"/>
                        <a:pt x="45" y="23"/>
                        <a:pt x="48" y="14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2" y="7"/>
                        <a:pt x="21" y="7"/>
                        <a:pt x="17" y="13"/>
                      </a:cubicBezTo>
                      <a:cubicBezTo>
                        <a:pt x="14" y="16"/>
                        <a:pt x="14" y="19"/>
                        <a:pt x="13" y="22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0" y="36"/>
                        <a:pt x="9" y="44"/>
                        <a:pt x="15" y="48"/>
                      </a:cubicBezTo>
                      <a:close/>
                      <a:moveTo>
                        <a:pt x="55" y="113"/>
                      </a:moveTo>
                      <a:cubicBezTo>
                        <a:pt x="52" y="115"/>
                        <a:pt x="49" y="116"/>
                        <a:pt x="46" y="115"/>
                      </a:cubicBezTo>
                      <a:cubicBezTo>
                        <a:pt x="42" y="113"/>
                        <a:pt x="43" y="109"/>
                        <a:pt x="41" y="108"/>
                      </a:cubicBezTo>
                      <a:cubicBezTo>
                        <a:pt x="39" y="107"/>
                        <a:pt x="36" y="110"/>
                        <a:pt x="30" y="106"/>
                      </a:cubicBezTo>
                      <a:cubicBezTo>
                        <a:pt x="28" y="103"/>
                        <a:pt x="26" y="99"/>
                        <a:pt x="28" y="94"/>
                      </a:cubicBezTo>
                      <a:cubicBezTo>
                        <a:pt x="29" y="91"/>
                        <a:pt x="44" y="80"/>
                        <a:pt x="48" y="74"/>
                      </a:cubicBezTo>
                      <a:cubicBezTo>
                        <a:pt x="50" y="72"/>
                        <a:pt x="51" y="68"/>
                        <a:pt x="54" y="69"/>
                      </a:cubicBezTo>
                      <a:cubicBezTo>
                        <a:pt x="57" y="69"/>
                        <a:pt x="72" y="104"/>
                        <a:pt x="55" y="113"/>
                      </a:cubicBezTo>
                      <a:close/>
                      <a:moveTo>
                        <a:pt x="98" y="91"/>
                      </a:moveTo>
                      <a:cubicBezTo>
                        <a:pt x="91" y="95"/>
                        <a:pt x="91" y="95"/>
                        <a:pt x="91" y="95"/>
                      </a:cubicBezTo>
                      <a:cubicBezTo>
                        <a:pt x="88" y="103"/>
                        <a:pt x="88" y="103"/>
                        <a:pt x="88" y="103"/>
                      </a:cubicBezTo>
                      <a:cubicBezTo>
                        <a:pt x="84" y="111"/>
                        <a:pt x="76" y="108"/>
                        <a:pt x="71" y="103"/>
                      </a:cubicBezTo>
                      <a:cubicBezTo>
                        <a:pt x="66" y="96"/>
                        <a:pt x="65" y="88"/>
                        <a:pt x="63" y="80"/>
                      </a:cubicBezTo>
                      <a:cubicBezTo>
                        <a:pt x="62" y="77"/>
                        <a:pt x="60" y="70"/>
                        <a:pt x="60" y="67"/>
                      </a:cubicBezTo>
                      <a:cubicBezTo>
                        <a:pt x="62" y="55"/>
                        <a:pt x="84" y="67"/>
                        <a:pt x="90" y="70"/>
                      </a:cubicBezTo>
                      <a:cubicBezTo>
                        <a:pt x="96" y="74"/>
                        <a:pt x="104" y="84"/>
                        <a:pt x="98" y="91"/>
                      </a:cubicBezTo>
                      <a:close/>
                      <a:moveTo>
                        <a:pt x="103" y="31"/>
                      </a:moveTo>
                      <a:cubicBezTo>
                        <a:pt x="107" y="36"/>
                        <a:pt x="104" y="40"/>
                        <a:pt x="105" y="44"/>
                      </a:cubicBezTo>
                      <a:cubicBezTo>
                        <a:pt x="106" y="47"/>
                        <a:pt x="110" y="48"/>
                        <a:pt x="109" y="53"/>
                      </a:cubicBezTo>
                      <a:cubicBezTo>
                        <a:pt x="109" y="63"/>
                        <a:pt x="97" y="66"/>
                        <a:pt x="89" y="64"/>
                      </a:cubicBezTo>
                      <a:cubicBezTo>
                        <a:pt x="79" y="61"/>
                        <a:pt x="79" y="61"/>
                        <a:pt x="79" y="61"/>
                      </a:cubicBezTo>
                      <a:cubicBezTo>
                        <a:pt x="75" y="60"/>
                        <a:pt x="68" y="60"/>
                        <a:pt x="65" y="57"/>
                      </a:cubicBezTo>
                      <a:cubicBezTo>
                        <a:pt x="62" y="46"/>
                        <a:pt x="92" y="17"/>
                        <a:pt x="103" y="31"/>
                      </a:cubicBezTo>
                      <a:close/>
                      <a:moveTo>
                        <a:pt x="58" y="54"/>
                      </a:moveTo>
                      <a:cubicBezTo>
                        <a:pt x="60" y="56"/>
                        <a:pt x="60" y="56"/>
                        <a:pt x="60" y="56"/>
                      </a:cubicBezTo>
                      <a:cubicBezTo>
                        <a:pt x="63" y="60"/>
                        <a:pt x="56" y="67"/>
                        <a:pt x="51" y="62"/>
                      </a:cubicBezTo>
                      <a:cubicBezTo>
                        <a:pt x="49" y="57"/>
                        <a:pt x="52" y="50"/>
                        <a:pt x="58" y="54"/>
                      </a:cubicBezTo>
                      <a:close/>
                      <a:moveTo>
                        <a:pt x="46" y="69"/>
                      </a:moveTo>
                      <a:cubicBezTo>
                        <a:pt x="41" y="78"/>
                        <a:pt x="27" y="93"/>
                        <a:pt x="16" y="84"/>
                      </a:cubicBezTo>
                      <a:cubicBezTo>
                        <a:pt x="14" y="83"/>
                        <a:pt x="11" y="79"/>
                        <a:pt x="11" y="77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cubicBezTo>
                        <a:pt x="2" y="71"/>
                        <a:pt x="3" y="60"/>
                        <a:pt x="11" y="54"/>
                      </a:cubicBezTo>
                      <a:cubicBezTo>
                        <a:pt x="20" y="48"/>
                        <a:pt x="55" y="55"/>
                        <a:pt x="46" y="69"/>
                      </a:cubicBezTo>
                      <a:close/>
                      <a:moveTo>
                        <a:pt x="42" y="19"/>
                      </a:moveTo>
                      <a:cubicBezTo>
                        <a:pt x="45" y="23"/>
                        <a:pt x="46" y="29"/>
                        <a:pt x="47" y="33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8" y="53"/>
                        <a:pt x="48" y="53"/>
                        <a:pt x="48" y="53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0" y="40"/>
                        <a:pt x="7" y="35"/>
                        <a:pt x="10" y="30"/>
                      </a:cubicBezTo>
                      <a:cubicBezTo>
                        <a:pt x="13" y="26"/>
                        <a:pt x="18" y="27"/>
                        <a:pt x="22" y="24"/>
                      </a:cubicBezTo>
                      <a:cubicBezTo>
                        <a:pt x="10" y="15"/>
                        <a:pt x="32" y="5"/>
                        <a:pt x="4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316"/>
                <p:cNvSpPr>
                  <a:spLocks noEditPoints="1"/>
                </p:cNvSpPr>
                <p:nvPr/>
              </p:nvSpPr>
              <p:spPr bwMode="auto">
                <a:xfrm>
                  <a:off x="7107238" y="2047875"/>
                  <a:ext cx="469900" cy="500063"/>
                </a:xfrm>
                <a:custGeom>
                  <a:avLst/>
                  <a:gdLst>
                    <a:gd name="T0" fmla="*/ 6 w 101"/>
                    <a:gd name="T1" fmla="*/ 47 h 107"/>
                    <a:gd name="T2" fmla="*/ 7 w 101"/>
                    <a:gd name="T3" fmla="*/ 66 h 107"/>
                    <a:gd name="T4" fmla="*/ 20 w 101"/>
                    <a:gd name="T5" fmla="*/ 82 h 107"/>
                    <a:gd name="T6" fmla="*/ 34 w 101"/>
                    <a:gd name="T7" fmla="*/ 99 h 107"/>
                    <a:gd name="T8" fmla="*/ 59 w 101"/>
                    <a:gd name="T9" fmla="*/ 93 h 107"/>
                    <a:gd name="T10" fmla="*/ 81 w 101"/>
                    <a:gd name="T11" fmla="*/ 91 h 107"/>
                    <a:gd name="T12" fmla="*/ 84 w 101"/>
                    <a:gd name="T13" fmla="*/ 61 h 107"/>
                    <a:gd name="T14" fmla="*/ 100 w 101"/>
                    <a:gd name="T15" fmla="*/ 44 h 107"/>
                    <a:gd name="T16" fmla="*/ 90 w 101"/>
                    <a:gd name="T17" fmla="*/ 23 h 107"/>
                    <a:gd name="T18" fmla="*/ 69 w 101"/>
                    <a:gd name="T19" fmla="*/ 7 h 107"/>
                    <a:gd name="T20" fmla="*/ 59 w 101"/>
                    <a:gd name="T21" fmla="*/ 6 h 107"/>
                    <a:gd name="T22" fmla="*/ 41 w 101"/>
                    <a:gd name="T23" fmla="*/ 10 h 107"/>
                    <a:gd name="T24" fmla="*/ 58 w 101"/>
                    <a:gd name="T25" fmla="*/ 11 h 107"/>
                    <a:gd name="T26" fmla="*/ 68 w 101"/>
                    <a:gd name="T27" fmla="*/ 24 h 107"/>
                    <a:gd name="T28" fmla="*/ 51 w 101"/>
                    <a:gd name="T29" fmla="*/ 43 h 107"/>
                    <a:gd name="T30" fmla="*/ 45 w 101"/>
                    <a:gd name="T31" fmla="*/ 31 h 107"/>
                    <a:gd name="T32" fmla="*/ 40 w 101"/>
                    <a:gd name="T33" fmla="*/ 15 h 107"/>
                    <a:gd name="T34" fmla="*/ 15 w 101"/>
                    <a:gd name="T35" fmla="*/ 12 h 107"/>
                    <a:gd name="T36" fmla="*/ 6 w 101"/>
                    <a:gd name="T37" fmla="*/ 25 h 107"/>
                    <a:gd name="T38" fmla="*/ 48 w 101"/>
                    <a:gd name="T39" fmla="*/ 99 h 107"/>
                    <a:gd name="T40" fmla="*/ 36 w 101"/>
                    <a:gd name="T41" fmla="*/ 95 h 107"/>
                    <a:gd name="T42" fmla="*/ 25 w 101"/>
                    <a:gd name="T43" fmla="*/ 83 h 107"/>
                    <a:gd name="T44" fmla="*/ 48 w 101"/>
                    <a:gd name="T45" fmla="*/ 60 h 107"/>
                    <a:gd name="T46" fmla="*/ 86 w 101"/>
                    <a:gd name="T47" fmla="*/ 80 h 107"/>
                    <a:gd name="T48" fmla="*/ 78 w 101"/>
                    <a:gd name="T49" fmla="*/ 90 h 107"/>
                    <a:gd name="T50" fmla="*/ 55 w 101"/>
                    <a:gd name="T51" fmla="*/ 70 h 107"/>
                    <a:gd name="T52" fmla="*/ 79 w 101"/>
                    <a:gd name="T53" fmla="*/ 62 h 107"/>
                    <a:gd name="T54" fmla="*/ 90 w 101"/>
                    <a:gd name="T55" fmla="*/ 28 h 107"/>
                    <a:gd name="T56" fmla="*/ 96 w 101"/>
                    <a:gd name="T57" fmla="*/ 47 h 107"/>
                    <a:gd name="T58" fmla="*/ 70 w 101"/>
                    <a:gd name="T59" fmla="*/ 54 h 107"/>
                    <a:gd name="T60" fmla="*/ 90 w 101"/>
                    <a:gd name="T61" fmla="*/ 28 h 107"/>
                    <a:gd name="T62" fmla="*/ 53 w 101"/>
                    <a:gd name="T63" fmla="*/ 50 h 107"/>
                    <a:gd name="T64" fmla="*/ 51 w 101"/>
                    <a:gd name="T65" fmla="*/ 47 h 107"/>
                    <a:gd name="T66" fmla="*/ 14 w 101"/>
                    <a:gd name="T67" fmla="*/ 74 h 107"/>
                    <a:gd name="T68" fmla="*/ 13 w 101"/>
                    <a:gd name="T69" fmla="*/ 62 h 107"/>
                    <a:gd name="T70" fmla="*/ 41 w 101"/>
                    <a:gd name="T71" fmla="*/ 61 h 107"/>
                    <a:gd name="T72" fmla="*/ 42 w 101"/>
                    <a:gd name="T73" fmla="*/ 30 h 107"/>
                    <a:gd name="T74" fmla="*/ 42 w 101"/>
                    <a:gd name="T75" fmla="*/ 47 h 107"/>
                    <a:gd name="T76" fmla="*/ 23 w 101"/>
                    <a:gd name="T77" fmla="*/ 42 h 107"/>
                    <a:gd name="T78" fmla="*/ 13 w 101"/>
                    <a:gd name="T79" fmla="*/ 38 h 107"/>
                    <a:gd name="T80" fmla="*/ 20 w 101"/>
                    <a:gd name="T81" fmla="*/ 2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1" h="107">
                      <a:moveTo>
                        <a:pt x="14" y="43"/>
                      </a:move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0" y="59"/>
                        <a:pt x="2" y="62"/>
                        <a:pt x="7" y="66"/>
                      </a:cubicBezTo>
                      <a:cubicBezTo>
                        <a:pt x="4" y="72"/>
                        <a:pt x="9" y="79"/>
                        <a:pt x="15" y="81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2" y="85"/>
                        <a:pt x="18" y="91"/>
                        <a:pt x="25" y="95"/>
                      </a:cubicBezTo>
                      <a:cubicBezTo>
                        <a:pt x="34" y="99"/>
                        <a:pt x="34" y="99"/>
                        <a:pt x="34" y="99"/>
                      </a:cubicBezTo>
                      <a:cubicBezTo>
                        <a:pt x="39" y="104"/>
                        <a:pt x="39" y="104"/>
                        <a:pt x="39" y="104"/>
                      </a:cubicBezTo>
                      <a:cubicBezTo>
                        <a:pt x="47" y="107"/>
                        <a:pt x="55" y="99"/>
                        <a:pt x="59" y="93"/>
                      </a:cubicBezTo>
                      <a:cubicBezTo>
                        <a:pt x="65" y="97"/>
                        <a:pt x="70" y="100"/>
                        <a:pt x="77" y="96"/>
                      </a:cubicBezTo>
                      <a:cubicBezTo>
                        <a:pt x="81" y="91"/>
                        <a:pt x="81" y="91"/>
                        <a:pt x="81" y="91"/>
                      </a:cubicBezTo>
                      <a:cubicBezTo>
                        <a:pt x="85" y="83"/>
                        <a:pt x="84" y="87"/>
                        <a:pt x="89" y="82"/>
                      </a:cubicBezTo>
                      <a:cubicBezTo>
                        <a:pt x="96" y="76"/>
                        <a:pt x="90" y="66"/>
                        <a:pt x="84" y="61"/>
                      </a:cubicBezTo>
                      <a:cubicBezTo>
                        <a:pt x="92" y="58"/>
                        <a:pt x="92" y="58"/>
                        <a:pt x="92" y="58"/>
                      </a:cubicBezTo>
                      <a:cubicBezTo>
                        <a:pt x="97" y="56"/>
                        <a:pt x="101" y="50"/>
                        <a:pt x="100" y="44"/>
                      </a:cubicBezTo>
                      <a:cubicBezTo>
                        <a:pt x="96" y="35"/>
                        <a:pt x="96" y="35"/>
                        <a:pt x="96" y="35"/>
                      </a:cubicBezTo>
                      <a:cubicBezTo>
                        <a:pt x="95" y="29"/>
                        <a:pt x="98" y="27"/>
                        <a:pt x="90" y="23"/>
                      </a:cubicBezTo>
                      <a:cubicBezTo>
                        <a:pt x="83" y="19"/>
                        <a:pt x="78" y="24"/>
                        <a:pt x="70" y="23"/>
                      </a:cubicBezTo>
                      <a:cubicBezTo>
                        <a:pt x="74" y="18"/>
                        <a:pt x="75" y="12"/>
                        <a:pt x="69" y="7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59" y="6"/>
                        <a:pt x="59" y="6"/>
                        <a:pt x="59" y="6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48" y="2"/>
                        <a:pt x="44" y="5"/>
                        <a:pt x="41" y="10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51" y="0"/>
                        <a:pt x="55" y="11"/>
                        <a:pt x="58" y="11"/>
                      </a:cubicBezTo>
                      <a:cubicBezTo>
                        <a:pt x="60" y="11"/>
                        <a:pt x="62" y="9"/>
                        <a:pt x="65" y="9"/>
                      </a:cubicBezTo>
                      <a:cubicBezTo>
                        <a:pt x="71" y="10"/>
                        <a:pt x="69" y="20"/>
                        <a:pt x="68" y="24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0" y="35"/>
                        <a:pt x="58" y="45"/>
                        <a:pt x="51" y="43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44" y="24"/>
                        <a:pt x="39" y="20"/>
                        <a:pt x="42" y="13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28" y="7"/>
                        <a:pt x="19" y="7"/>
                        <a:pt x="15" y="12"/>
                      </a:cubicBezTo>
                      <a:cubicBezTo>
                        <a:pt x="13" y="15"/>
                        <a:pt x="13" y="17"/>
                        <a:pt x="12" y="20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1" y="32"/>
                        <a:pt x="8" y="39"/>
                        <a:pt x="14" y="43"/>
                      </a:cubicBezTo>
                      <a:close/>
                      <a:moveTo>
                        <a:pt x="48" y="99"/>
                      </a:moveTo>
                      <a:cubicBezTo>
                        <a:pt x="46" y="101"/>
                        <a:pt x="43" y="102"/>
                        <a:pt x="41" y="101"/>
                      </a:cubicBezTo>
                      <a:cubicBezTo>
                        <a:pt x="38" y="99"/>
                        <a:pt x="38" y="96"/>
                        <a:pt x="36" y="95"/>
                      </a:cubicBezTo>
                      <a:cubicBezTo>
                        <a:pt x="34" y="94"/>
                        <a:pt x="32" y="97"/>
                        <a:pt x="27" y="93"/>
                      </a:cubicBezTo>
                      <a:cubicBezTo>
                        <a:pt x="25" y="91"/>
                        <a:pt x="23" y="87"/>
                        <a:pt x="25" y="83"/>
                      </a:cubicBezTo>
                      <a:cubicBezTo>
                        <a:pt x="26" y="80"/>
                        <a:pt x="39" y="71"/>
                        <a:pt x="43" y="65"/>
                      </a:cubicBezTo>
                      <a:cubicBezTo>
                        <a:pt x="44" y="63"/>
                        <a:pt x="45" y="60"/>
                        <a:pt x="48" y="60"/>
                      </a:cubicBezTo>
                      <a:cubicBezTo>
                        <a:pt x="51" y="61"/>
                        <a:pt x="64" y="92"/>
                        <a:pt x="48" y="99"/>
                      </a:cubicBezTo>
                      <a:close/>
                      <a:moveTo>
                        <a:pt x="86" y="80"/>
                      </a:moveTo>
                      <a:cubicBezTo>
                        <a:pt x="80" y="84"/>
                        <a:pt x="80" y="84"/>
                        <a:pt x="80" y="84"/>
                      </a:cubicBezTo>
                      <a:cubicBezTo>
                        <a:pt x="78" y="90"/>
                        <a:pt x="78" y="90"/>
                        <a:pt x="78" y="90"/>
                      </a:cubicBezTo>
                      <a:cubicBezTo>
                        <a:pt x="74" y="98"/>
                        <a:pt x="67" y="95"/>
                        <a:pt x="62" y="91"/>
                      </a:cubicBezTo>
                      <a:cubicBezTo>
                        <a:pt x="58" y="84"/>
                        <a:pt x="57" y="77"/>
                        <a:pt x="55" y="70"/>
                      </a:cubicBezTo>
                      <a:cubicBezTo>
                        <a:pt x="55" y="68"/>
                        <a:pt x="53" y="62"/>
                        <a:pt x="53" y="59"/>
                      </a:cubicBezTo>
                      <a:cubicBezTo>
                        <a:pt x="55" y="49"/>
                        <a:pt x="74" y="59"/>
                        <a:pt x="79" y="62"/>
                      </a:cubicBezTo>
                      <a:cubicBezTo>
                        <a:pt x="84" y="65"/>
                        <a:pt x="92" y="74"/>
                        <a:pt x="86" y="80"/>
                      </a:cubicBezTo>
                      <a:close/>
                      <a:moveTo>
                        <a:pt x="90" y="28"/>
                      </a:moveTo>
                      <a:cubicBezTo>
                        <a:pt x="94" y="32"/>
                        <a:pt x="91" y="35"/>
                        <a:pt x="92" y="39"/>
                      </a:cubicBezTo>
                      <a:cubicBezTo>
                        <a:pt x="93" y="42"/>
                        <a:pt x="96" y="42"/>
                        <a:pt x="96" y="47"/>
                      </a:cubicBezTo>
                      <a:cubicBezTo>
                        <a:pt x="95" y="55"/>
                        <a:pt x="85" y="58"/>
                        <a:pt x="78" y="57"/>
                      </a:cubicBezTo>
                      <a:cubicBezTo>
                        <a:pt x="70" y="54"/>
                        <a:pt x="70" y="54"/>
                        <a:pt x="70" y="54"/>
                      </a:cubicBezTo>
                      <a:cubicBezTo>
                        <a:pt x="66" y="53"/>
                        <a:pt x="60" y="53"/>
                        <a:pt x="57" y="50"/>
                      </a:cubicBezTo>
                      <a:cubicBezTo>
                        <a:pt x="54" y="41"/>
                        <a:pt x="80" y="15"/>
                        <a:pt x="90" y="28"/>
                      </a:cubicBezTo>
                      <a:close/>
                      <a:moveTo>
                        <a:pt x="51" y="47"/>
                      </a:moveTo>
                      <a:cubicBezTo>
                        <a:pt x="53" y="50"/>
                        <a:pt x="53" y="50"/>
                        <a:pt x="53" y="50"/>
                      </a:cubicBezTo>
                      <a:cubicBezTo>
                        <a:pt x="55" y="53"/>
                        <a:pt x="49" y="59"/>
                        <a:pt x="45" y="54"/>
                      </a:cubicBezTo>
                      <a:cubicBezTo>
                        <a:pt x="43" y="50"/>
                        <a:pt x="46" y="44"/>
                        <a:pt x="51" y="47"/>
                      </a:cubicBezTo>
                      <a:close/>
                      <a:moveTo>
                        <a:pt x="41" y="61"/>
                      </a:moveTo>
                      <a:cubicBezTo>
                        <a:pt x="36" y="69"/>
                        <a:pt x="24" y="82"/>
                        <a:pt x="14" y="74"/>
                      </a:cubicBezTo>
                      <a:cubicBezTo>
                        <a:pt x="13" y="73"/>
                        <a:pt x="10" y="70"/>
                        <a:pt x="10" y="68"/>
                      </a:cubicBez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2" y="62"/>
                        <a:pt x="3" y="53"/>
                        <a:pt x="10" y="48"/>
                      </a:cubicBezTo>
                      <a:cubicBezTo>
                        <a:pt x="18" y="42"/>
                        <a:pt x="48" y="48"/>
                        <a:pt x="41" y="61"/>
                      </a:cubicBezTo>
                      <a:close/>
                      <a:moveTo>
                        <a:pt x="37" y="17"/>
                      </a:moveTo>
                      <a:cubicBezTo>
                        <a:pt x="40" y="21"/>
                        <a:pt x="41" y="26"/>
                        <a:pt x="42" y="30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0" y="36"/>
                        <a:pt x="7" y="31"/>
                        <a:pt x="9" y="27"/>
                      </a:cubicBezTo>
                      <a:cubicBezTo>
                        <a:pt x="12" y="23"/>
                        <a:pt x="16" y="24"/>
                        <a:pt x="20" y="21"/>
                      </a:cubicBezTo>
                      <a:cubicBezTo>
                        <a:pt x="9" y="14"/>
                        <a:pt x="29" y="5"/>
                        <a:pt x="37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317"/>
                <p:cNvSpPr>
                  <a:spLocks noEditPoints="1"/>
                </p:cNvSpPr>
                <p:nvPr/>
              </p:nvSpPr>
              <p:spPr bwMode="auto">
                <a:xfrm>
                  <a:off x="4371975" y="2281238"/>
                  <a:ext cx="349250" cy="369888"/>
                </a:xfrm>
                <a:custGeom>
                  <a:avLst/>
                  <a:gdLst>
                    <a:gd name="T0" fmla="*/ 4 w 75"/>
                    <a:gd name="T1" fmla="*/ 35 h 79"/>
                    <a:gd name="T2" fmla="*/ 6 w 75"/>
                    <a:gd name="T3" fmla="*/ 49 h 79"/>
                    <a:gd name="T4" fmla="*/ 15 w 75"/>
                    <a:gd name="T5" fmla="*/ 61 h 79"/>
                    <a:gd name="T6" fmla="*/ 25 w 75"/>
                    <a:gd name="T7" fmla="*/ 73 h 79"/>
                    <a:gd name="T8" fmla="*/ 44 w 75"/>
                    <a:gd name="T9" fmla="*/ 69 h 79"/>
                    <a:gd name="T10" fmla="*/ 60 w 75"/>
                    <a:gd name="T11" fmla="*/ 67 h 79"/>
                    <a:gd name="T12" fmla="*/ 62 w 75"/>
                    <a:gd name="T13" fmla="*/ 45 h 79"/>
                    <a:gd name="T14" fmla="*/ 74 w 75"/>
                    <a:gd name="T15" fmla="*/ 32 h 79"/>
                    <a:gd name="T16" fmla="*/ 67 w 75"/>
                    <a:gd name="T17" fmla="*/ 17 h 79"/>
                    <a:gd name="T18" fmla="*/ 51 w 75"/>
                    <a:gd name="T19" fmla="*/ 5 h 79"/>
                    <a:gd name="T20" fmla="*/ 44 w 75"/>
                    <a:gd name="T21" fmla="*/ 4 h 79"/>
                    <a:gd name="T22" fmla="*/ 30 w 75"/>
                    <a:gd name="T23" fmla="*/ 7 h 79"/>
                    <a:gd name="T24" fmla="*/ 43 w 75"/>
                    <a:gd name="T25" fmla="*/ 8 h 79"/>
                    <a:gd name="T26" fmla="*/ 50 w 75"/>
                    <a:gd name="T27" fmla="*/ 18 h 79"/>
                    <a:gd name="T28" fmla="*/ 38 w 75"/>
                    <a:gd name="T29" fmla="*/ 32 h 79"/>
                    <a:gd name="T30" fmla="*/ 33 w 75"/>
                    <a:gd name="T31" fmla="*/ 23 h 79"/>
                    <a:gd name="T32" fmla="*/ 30 w 75"/>
                    <a:gd name="T33" fmla="*/ 11 h 79"/>
                    <a:gd name="T34" fmla="*/ 11 w 75"/>
                    <a:gd name="T35" fmla="*/ 9 h 79"/>
                    <a:gd name="T36" fmla="*/ 5 w 75"/>
                    <a:gd name="T37" fmla="*/ 18 h 79"/>
                    <a:gd name="T38" fmla="*/ 36 w 75"/>
                    <a:gd name="T39" fmla="*/ 74 h 79"/>
                    <a:gd name="T40" fmla="*/ 27 w 75"/>
                    <a:gd name="T41" fmla="*/ 70 h 79"/>
                    <a:gd name="T42" fmla="*/ 18 w 75"/>
                    <a:gd name="T43" fmla="*/ 61 h 79"/>
                    <a:gd name="T44" fmla="*/ 36 w 75"/>
                    <a:gd name="T45" fmla="*/ 45 h 79"/>
                    <a:gd name="T46" fmla="*/ 64 w 75"/>
                    <a:gd name="T47" fmla="*/ 59 h 79"/>
                    <a:gd name="T48" fmla="*/ 58 w 75"/>
                    <a:gd name="T49" fmla="*/ 67 h 79"/>
                    <a:gd name="T50" fmla="*/ 41 w 75"/>
                    <a:gd name="T51" fmla="*/ 52 h 79"/>
                    <a:gd name="T52" fmla="*/ 59 w 75"/>
                    <a:gd name="T53" fmla="*/ 46 h 79"/>
                    <a:gd name="T54" fmla="*/ 67 w 75"/>
                    <a:gd name="T55" fmla="*/ 20 h 79"/>
                    <a:gd name="T56" fmla="*/ 71 w 75"/>
                    <a:gd name="T57" fmla="*/ 34 h 79"/>
                    <a:gd name="T58" fmla="*/ 52 w 75"/>
                    <a:gd name="T59" fmla="*/ 40 h 79"/>
                    <a:gd name="T60" fmla="*/ 67 w 75"/>
                    <a:gd name="T61" fmla="*/ 20 h 79"/>
                    <a:gd name="T62" fmla="*/ 40 w 75"/>
                    <a:gd name="T63" fmla="*/ 37 h 79"/>
                    <a:gd name="T64" fmla="*/ 38 w 75"/>
                    <a:gd name="T65" fmla="*/ 35 h 79"/>
                    <a:gd name="T66" fmla="*/ 11 w 75"/>
                    <a:gd name="T67" fmla="*/ 55 h 79"/>
                    <a:gd name="T68" fmla="*/ 10 w 75"/>
                    <a:gd name="T69" fmla="*/ 46 h 79"/>
                    <a:gd name="T70" fmla="*/ 30 w 75"/>
                    <a:gd name="T71" fmla="*/ 45 h 79"/>
                    <a:gd name="T72" fmla="*/ 31 w 75"/>
                    <a:gd name="T73" fmla="*/ 22 h 79"/>
                    <a:gd name="T74" fmla="*/ 31 w 75"/>
                    <a:gd name="T75" fmla="*/ 35 h 79"/>
                    <a:gd name="T76" fmla="*/ 17 w 75"/>
                    <a:gd name="T77" fmla="*/ 31 h 79"/>
                    <a:gd name="T78" fmla="*/ 9 w 75"/>
                    <a:gd name="T79" fmla="*/ 28 h 79"/>
                    <a:gd name="T80" fmla="*/ 15 w 75"/>
                    <a:gd name="T81" fmla="*/ 1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79">
                      <a:moveTo>
                        <a:pt x="10" y="32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0" y="43"/>
                        <a:pt x="1" y="46"/>
                        <a:pt x="6" y="49"/>
                      </a:cubicBezTo>
                      <a:cubicBezTo>
                        <a:pt x="3" y="54"/>
                        <a:pt x="6" y="59"/>
                        <a:pt x="11" y="60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3"/>
                        <a:pt x="13" y="67"/>
                        <a:pt x="19" y="70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5" y="79"/>
                        <a:pt x="41" y="73"/>
                        <a:pt x="44" y="69"/>
                      </a:cubicBezTo>
                      <a:cubicBezTo>
                        <a:pt x="48" y="72"/>
                        <a:pt x="52" y="74"/>
                        <a:pt x="57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3" y="61"/>
                        <a:pt x="62" y="65"/>
                        <a:pt x="66" y="61"/>
                      </a:cubicBezTo>
                      <a:cubicBezTo>
                        <a:pt x="72" y="56"/>
                        <a:pt x="67" y="49"/>
                        <a:pt x="62" y="45"/>
                      </a:cubicBezTo>
                      <a:cubicBezTo>
                        <a:pt x="69" y="43"/>
                        <a:pt x="69" y="43"/>
                        <a:pt x="69" y="43"/>
                      </a:cubicBezTo>
                      <a:cubicBezTo>
                        <a:pt x="72" y="41"/>
                        <a:pt x="75" y="37"/>
                        <a:pt x="74" y="32"/>
                      </a:cubicBezTo>
                      <a:cubicBezTo>
                        <a:pt x="72" y="26"/>
                        <a:pt x="72" y="26"/>
                        <a:pt x="72" y="26"/>
                      </a:cubicBezTo>
                      <a:cubicBezTo>
                        <a:pt x="71" y="21"/>
                        <a:pt x="73" y="20"/>
                        <a:pt x="67" y="17"/>
                      </a:cubicBezTo>
                      <a:cubicBezTo>
                        <a:pt x="62" y="14"/>
                        <a:pt x="58" y="17"/>
                        <a:pt x="52" y="17"/>
                      </a:cubicBezTo>
                      <a:cubicBezTo>
                        <a:pt x="55" y="13"/>
                        <a:pt x="56" y="9"/>
                        <a:pt x="51" y="5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1" y="2"/>
                        <a:pt x="41" y="2"/>
                        <a:pt x="41" y="2"/>
                      </a:cubicBezTo>
                      <a:cubicBezTo>
                        <a:pt x="36" y="1"/>
                        <a:pt x="33" y="3"/>
                        <a:pt x="30" y="7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5" y="8"/>
                        <a:pt x="46" y="6"/>
                        <a:pt x="49" y="7"/>
                      </a:cubicBezTo>
                      <a:cubicBezTo>
                        <a:pt x="53" y="7"/>
                        <a:pt x="52" y="15"/>
                        <a:pt x="50" y="18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5" y="26"/>
                        <a:pt x="43" y="33"/>
                        <a:pt x="38" y="32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18"/>
                        <a:pt x="29" y="15"/>
                        <a:pt x="32" y="9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1" y="5"/>
                        <a:pt x="14" y="5"/>
                        <a:pt x="11" y="9"/>
                      </a:cubicBezTo>
                      <a:cubicBezTo>
                        <a:pt x="10" y="11"/>
                        <a:pt x="10" y="13"/>
                        <a:pt x="9" y="15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0" y="24"/>
                        <a:pt x="6" y="29"/>
                        <a:pt x="10" y="32"/>
                      </a:cubicBezTo>
                      <a:close/>
                      <a:moveTo>
                        <a:pt x="36" y="74"/>
                      </a:moveTo>
                      <a:cubicBezTo>
                        <a:pt x="34" y="75"/>
                        <a:pt x="32" y="75"/>
                        <a:pt x="31" y="75"/>
                      </a:cubicBezTo>
                      <a:cubicBezTo>
                        <a:pt x="28" y="74"/>
                        <a:pt x="28" y="71"/>
                        <a:pt x="27" y="70"/>
                      </a:cubicBezTo>
                      <a:cubicBezTo>
                        <a:pt x="26" y="69"/>
                        <a:pt x="24" y="72"/>
                        <a:pt x="20" y="69"/>
                      </a:cubicBezTo>
                      <a:cubicBezTo>
                        <a:pt x="19" y="67"/>
                        <a:pt x="17" y="64"/>
                        <a:pt x="18" y="61"/>
                      </a:cubicBezTo>
                      <a:cubicBezTo>
                        <a:pt x="19" y="60"/>
                        <a:pt x="29" y="52"/>
                        <a:pt x="32" y="48"/>
                      </a:cubicBezTo>
                      <a:cubicBezTo>
                        <a:pt x="33" y="47"/>
                        <a:pt x="34" y="44"/>
                        <a:pt x="36" y="45"/>
                      </a:cubicBezTo>
                      <a:cubicBezTo>
                        <a:pt x="38" y="45"/>
                        <a:pt x="47" y="68"/>
                        <a:pt x="36" y="74"/>
                      </a:cubicBezTo>
                      <a:close/>
                      <a:moveTo>
                        <a:pt x="64" y="59"/>
                      </a:move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5" y="72"/>
                        <a:pt x="50" y="70"/>
                        <a:pt x="46" y="67"/>
                      </a:cubicBezTo>
                      <a:cubicBezTo>
                        <a:pt x="43" y="62"/>
                        <a:pt x="43" y="57"/>
                        <a:pt x="41" y="52"/>
                      </a:cubicBezTo>
                      <a:cubicBezTo>
                        <a:pt x="41" y="50"/>
                        <a:pt x="39" y="46"/>
                        <a:pt x="40" y="44"/>
                      </a:cubicBezTo>
                      <a:cubicBezTo>
                        <a:pt x="41" y="36"/>
                        <a:pt x="55" y="44"/>
                        <a:pt x="59" y="46"/>
                      </a:cubicBezTo>
                      <a:cubicBezTo>
                        <a:pt x="63" y="48"/>
                        <a:pt x="68" y="55"/>
                        <a:pt x="64" y="59"/>
                      </a:cubicBezTo>
                      <a:close/>
                      <a:moveTo>
                        <a:pt x="67" y="20"/>
                      </a:moveTo>
                      <a:cubicBezTo>
                        <a:pt x="70" y="24"/>
                        <a:pt x="68" y="26"/>
                        <a:pt x="69" y="29"/>
                      </a:cubicBezTo>
                      <a:cubicBezTo>
                        <a:pt x="69" y="31"/>
                        <a:pt x="72" y="31"/>
                        <a:pt x="71" y="34"/>
                      </a:cubicBezTo>
                      <a:cubicBezTo>
                        <a:pt x="71" y="41"/>
                        <a:pt x="63" y="43"/>
                        <a:pt x="58" y="42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49" y="39"/>
                        <a:pt x="44" y="39"/>
                        <a:pt x="43" y="37"/>
                      </a:cubicBezTo>
                      <a:cubicBezTo>
                        <a:pt x="40" y="30"/>
                        <a:pt x="60" y="11"/>
                        <a:pt x="67" y="20"/>
                      </a:cubicBezTo>
                      <a:close/>
                      <a:moveTo>
                        <a:pt x="38" y="35"/>
                      </a:move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1" y="39"/>
                        <a:pt x="37" y="44"/>
                        <a:pt x="34" y="40"/>
                      </a:cubicBezTo>
                      <a:cubicBezTo>
                        <a:pt x="32" y="37"/>
                        <a:pt x="34" y="33"/>
                        <a:pt x="38" y="35"/>
                      </a:cubicBezTo>
                      <a:close/>
                      <a:moveTo>
                        <a:pt x="30" y="45"/>
                      </a:moveTo>
                      <a:cubicBezTo>
                        <a:pt x="27" y="51"/>
                        <a:pt x="18" y="60"/>
                        <a:pt x="11" y="55"/>
                      </a:cubicBezTo>
                      <a:cubicBezTo>
                        <a:pt x="9" y="54"/>
                        <a:pt x="8" y="52"/>
                        <a:pt x="8" y="50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2" y="46"/>
                        <a:pt x="3" y="39"/>
                        <a:pt x="8" y="36"/>
                      </a:cubicBezTo>
                      <a:cubicBezTo>
                        <a:pt x="13" y="31"/>
                        <a:pt x="36" y="36"/>
                        <a:pt x="30" y="45"/>
                      </a:cubicBezTo>
                      <a:close/>
                      <a:moveTo>
                        <a:pt x="28" y="12"/>
                      </a:moveTo>
                      <a:cubicBezTo>
                        <a:pt x="30" y="15"/>
                        <a:pt x="31" y="19"/>
                        <a:pt x="31" y="2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5" y="33"/>
                        <a:pt x="25" y="33"/>
                        <a:pt x="25" y="3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7"/>
                        <a:pt x="5" y="23"/>
                        <a:pt x="7" y="20"/>
                      </a:cubicBezTo>
                      <a:cubicBezTo>
                        <a:pt x="9" y="17"/>
                        <a:pt x="12" y="18"/>
                        <a:pt x="15" y="16"/>
                      </a:cubicBezTo>
                      <a:cubicBezTo>
                        <a:pt x="7" y="10"/>
                        <a:pt x="21" y="3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318"/>
                <p:cNvSpPr>
                  <a:spLocks noEditPoints="1"/>
                </p:cNvSpPr>
                <p:nvPr/>
              </p:nvSpPr>
              <p:spPr bwMode="auto">
                <a:xfrm>
                  <a:off x="4795838" y="2024063"/>
                  <a:ext cx="349250" cy="374650"/>
                </a:xfrm>
                <a:custGeom>
                  <a:avLst/>
                  <a:gdLst>
                    <a:gd name="T0" fmla="*/ 4 w 75"/>
                    <a:gd name="T1" fmla="*/ 35 h 80"/>
                    <a:gd name="T2" fmla="*/ 5 w 75"/>
                    <a:gd name="T3" fmla="*/ 49 h 80"/>
                    <a:gd name="T4" fmla="*/ 15 w 75"/>
                    <a:gd name="T5" fmla="*/ 61 h 80"/>
                    <a:gd name="T6" fmla="*/ 25 w 75"/>
                    <a:gd name="T7" fmla="*/ 73 h 80"/>
                    <a:gd name="T8" fmla="*/ 44 w 75"/>
                    <a:gd name="T9" fmla="*/ 69 h 80"/>
                    <a:gd name="T10" fmla="*/ 60 w 75"/>
                    <a:gd name="T11" fmla="*/ 67 h 80"/>
                    <a:gd name="T12" fmla="*/ 62 w 75"/>
                    <a:gd name="T13" fmla="*/ 45 h 80"/>
                    <a:gd name="T14" fmla="*/ 74 w 75"/>
                    <a:gd name="T15" fmla="*/ 32 h 80"/>
                    <a:gd name="T16" fmla="*/ 67 w 75"/>
                    <a:gd name="T17" fmla="*/ 17 h 80"/>
                    <a:gd name="T18" fmla="*/ 51 w 75"/>
                    <a:gd name="T19" fmla="*/ 5 h 80"/>
                    <a:gd name="T20" fmla="*/ 44 w 75"/>
                    <a:gd name="T21" fmla="*/ 4 h 80"/>
                    <a:gd name="T22" fmla="*/ 30 w 75"/>
                    <a:gd name="T23" fmla="*/ 7 h 80"/>
                    <a:gd name="T24" fmla="*/ 43 w 75"/>
                    <a:gd name="T25" fmla="*/ 8 h 80"/>
                    <a:gd name="T26" fmla="*/ 50 w 75"/>
                    <a:gd name="T27" fmla="*/ 18 h 80"/>
                    <a:gd name="T28" fmla="*/ 38 w 75"/>
                    <a:gd name="T29" fmla="*/ 32 h 80"/>
                    <a:gd name="T30" fmla="*/ 33 w 75"/>
                    <a:gd name="T31" fmla="*/ 23 h 80"/>
                    <a:gd name="T32" fmla="*/ 30 w 75"/>
                    <a:gd name="T33" fmla="*/ 11 h 80"/>
                    <a:gd name="T34" fmla="*/ 11 w 75"/>
                    <a:gd name="T35" fmla="*/ 9 h 80"/>
                    <a:gd name="T36" fmla="*/ 5 w 75"/>
                    <a:gd name="T37" fmla="*/ 18 h 80"/>
                    <a:gd name="T38" fmla="*/ 36 w 75"/>
                    <a:gd name="T39" fmla="*/ 74 h 80"/>
                    <a:gd name="T40" fmla="*/ 27 w 75"/>
                    <a:gd name="T41" fmla="*/ 70 h 80"/>
                    <a:gd name="T42" fmla="*/ 18 w 75"/>
                    <a:gd name="T43" fmla="*/ 62 h 80"/>
                    <a:gd name="T44" fmla="*/ 36 w 75"/>
                    <a:gd name="T45" fmla="*/ 45 h 80"/>
                    <a:gd name="T46" fmla="*/ 64 w 75"/>
                    <a:gd name="T47" fmla="*/ 59 h 80"/>
                    <a:gd name="T48" fmla="*/ 58 w 75"/>
                    <a:gd name="T49" fmla="*/ 67 h 80"/>
                    <a:gd name="T50" fmla="*/ 41 w 75"/>
                    <a:gd name="T51" fmla="*/ 52 h 80"/>
                    <a:gd name="T52" fmla="*/ 59 w 75"/>
                    <a:gd name="T53" fmla="*/ 46 h 80"/>
                    <a:gd name="T54" fmla="*/ 67 w 75"/>
                    <a:gd name="T55" fmla="*/ 20 h 80"/>
                    <a:gd name="T56" fmla="*/ 71 w 75"/>
                    <a:gd name="T57" fmla="*/ 35 h 80"/>
                    <a:gd name="T58" fmla="*/ 52 w 75"/>
                    <a:gd name="T59" fmla="*/ 40 h 80"/>
                    <a:gd name="T60" fmla="*/ 67 w 75"/>
                    <a:gd name="T61" fmla="*/ 20 h 80"/>
                    <a:gd name="T62" fmla="*/ 40 w 75"/>
                    <a:gd name="T63" fmla="*/ 37 h 80"/>
                    <a:gd name="T64" fmla="*/ 38 w 75"/>
                    <a:gd name="T65" fmla="*/ 35 h 80"/>
                    <a:gd name="T66" fmla="*/ 11 w 75"/>
                    <a:gd name="T67" fmla="*/ 55 h 80"/>
                    <a:gd name="T68" fmla="*/ 9 w 75"/>
                    <a:gd name="T69" fmla="*/ 46 h 80"/>
                    <a:gd name="T70" fmla="*/ 30 w 75"/>
                    <a:gd name="T71" fmla="*/ 45 h 80"/>
                    <a:gd name="T72" fmla="*/ 31 w 75"/>
                    <a:gd name="T73" fmla="*/ 22 h 80"/>
                    <a:gd name="T74" fmla="*/ 31 w 75"/>
                    <a:gd name="T75" fmla="*/ 35 h 80"/>
                    <a:gd name="T76" fmla="*/ 17 w 75"/>
                    <a:gd name="T77" fmla="*/ 31 h 80"/>
                    <a:gd name="T78" fmla="*/ 9 w 75"/>
                    <a:gd name="T79" fmla="*/ 28 h 80"/>
                    <a:gd name="T80" fmla="*/ 15 w 75"/>
                    <a:gd name="T81" fmla="*/ 1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80">
                      <a:moveTo>
                        <a:pt x="10" y="32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0" y="43"/>
                        <a:pt x="1" y="46"/>
                        <a:pt x="5" y="49"/>
                      </a:cubicBezTo>
                      <a:cubicBezTo>
                        <a:pt x="3" y="54"/>
                        <a:pt x="6" y="59"/>
                        <a:pt x="11" y="60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3"/>
                        <a:pt x="13" y="67"/>
                        <a:pt x="19" y="71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5" y="80"/>
                        <a:pt x="41" y="74"/>
                        <a:pt x="44" y="69"/>
                      </a:cubicBezTo>
                      <a:cubicBezTo>
                        <a:pt x="48" y="72"/>
                        <a:pt x="52" y="74"/>
                        <a:pt x="57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3" y="62"/>
                        <a:pt x="62" y="65"/>
                        <a:pt x="66" y="61"/>
                      </a:cubicBezTo>
                      <a:cubicBezTo>
                        <a:pt x="72" y="56"/>
                        <a:pt x="67" y="49"/>
                        <a:pt x="62" y="45"/>
                      </a:cubicBezTo>
                      <a:cubicBezTo>
                        <a:pt x="69" y="43"/>
                        <a:pt x="69" y="43"/>
                        <a:pt x="69" y="43"/>
                      </a:cubicBezTo>
                      <a:cubicBezTo>
                        <a:pt x="72" y="41"/>
                        <a:pt x="75" y="37"/>
                        <a:pt x="74" y="32"/>
                      </a:cubicBezTo>
                      <a:cubicBezTo>
                        <a:pt x="72" y="26"/>
                        <a:pt x="72" y="26"/>
                        <a:pt x="72" y="26"/>
                      </a:cubicBezTo>
                      <a:cubicBezTo>
                        <a:pt x="71" y="22"/>
                        <a:pt x="73" y="20"/>
                        <a:pt x="67" y="17"/>
                      </a:cubicBezTo>
                      <a:cubicBezTo>
                        <a:pt x="62" y="14"/>
                        <a:pt x="58" y="17"/>
                        <a:pt x="52" y="17"/>
                      </a:cubicBezTo>
                      <a:cubicBezTo>
                        <a:pt x="55" y="13"/>
                        <a:pt x="56" y="9"/>
                        <a:pt x="51" y="5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36" y="1"/>
                        <a:pt x="33" y="3"/>
                        <a:pt x="30" y="7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4" y="8"/>
                        <a:pt x="46" y="6"/>
                        <a:pt x="48" y="7"/>
                      </a:cubicBezTo>
                      <a:cubicBezTo>
                        <a:pt x="53" y="7"/>
                        <a:pt x="52" y="15"/>
                        <a:pt x="50" y="18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5" y="26"/>
                        <a:pt x="43" y="33"/>
                        <a:pt x="38" y="32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18"/>
                        <a:pt x="29" y="15"/>
                        <a:pt x="31" y="9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1" y="5"/>
                        <a:pt x="14" y="5"/>
                        <a:pt x="11" y="9"/>
                      </a:cubicBezTo>
                      <a:cubicBezTo>
                        <a:pt x="9" y="11"/>
                        <a:pt x="10" y="13"/>
                        <a:pt x="9" y="15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0" y="24"/>
                        <a:pt x="6" y="29"/>
                        <a:pt x="10" y="32"/>
                      </a:cubicBezTo>
                      <a:close/>
                      <a:moveTo>
                        <a:pt x="36" y="74"/>
                      </a:moveTo>
                      <a:cubicBezTo>
                        <a:pt x="34" y="75"/>
                        <a:pt x="32" y="75"/>
                        <a:pt x="31" y="75"/>
                      </a:cubicBezTo>
                      <a:cubicBezTo>
                        <a:pt x="28" y="74"/>
                        <a:pt x="28" y="71"/>
                        <a:pt x="27" y="70"/>
                      </a:cubicBezTo>
                      <a:cubicBezTo>
                        <a:pt x="26" y="70"/>
                        <a:pt x="24" y="72"/>
                        <a:pt x="20" y="69"/>
                      </a:cubicBezTo>
                      <a:cubicBezTo>
                        <a:pt x="19" y="67"/>
                        <a:pt x="17" y="64"/>
                        <a:pt x="18" y="62"/>
                      </a:cubicBezTo>
                      <a:cubicBezTo>
                        <a:pt x="19" y="60"/>
                        <a:pt x="29" y="52"/>
                        <a:pt x="32" y="48"/>
                      </a:cubicBezTo>
                      <a:cubicBezTo>
                        <a:pt x="33" y="47"/>
                        <a:pt x="34" y="44"/>
                        <a:pt x="36" y="45"/>
                      </a:cubicBezTo>
                      <a:cubicBezTo>
                        <a:pt x="38" y="45"/>
                        <a:pt x="47" y="68"/>
                        <a:pt x="36" y="74"/>
                      </a:cubicBezTo>
                      <a:close/>
                      <a:moveTo>
                        <a:pt x="64" y="59"/>
                      </a:move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5" y="72"/>
                        <a:pt x="50" y="70"/>
                        <a:pt x="46" y="67"/>
                      </a:cubicBezTo>
                      <a:cubicBezTo>
                        <a:pt x="43" y="63"/>
                        <a:pt x="43" y="58"/>
                        <a:pt x="41" y="52"/>
                      </a:cubicBezTo>
                      <a:cubicBezTo>
                        <a:pt x="41" y="50"/>
                        <a:pt x="39" y="46"/>
                        <a:pt x="40" y="44"/>
                      </a:cubicBezTo>
                      <a:cubicBezTo>
                        <a:pt x="41" y="36"/>
                        <a:pt x="55" y="44"/>
                        <a:pt x="59" y="46"/>
                      </a:cubicBezTo>
                      <a:cubicBezTo>
                        <a:pt x="63" y="48"/>
                        <a:pt x="68" y="55"/>
                        <a:pt x="64" y="59"/>
                      </a:cubicBezTo>
                      <a:close/>
                      <a:moveTo>
                        <a:pt x="67" y="20"/>
                      </a:moveTo>
                      <a:cubicBezTo>
                        <a:pt x="70" y="24"/>
                        <a:pt x="68" y="26"/>
                        <a:pt x="69" y="29"/>
                      </a:cubicBezTo>
                      <a:cubicBezTo>
                        <a:pt x="69" y="31"/>
                        <a:pt x="72" y="31"/>
                        <a:pt x="71" y="35"/>
                      </a:cubicBezTo>
                      <a:cubicBezTo>
                        <a:pt x="71" y="41"/>
                        <a:pt x="63" y="43"/>
                        <a:pt x="58" y="42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49" y="39"/>
                        <a:pt x="44" y="39"/>
                        <a:pt x="42" y="37"/>
                      </a:cubicBezTo>
                      <a:cubicBezTo>
                        <a:pt x="40" y="30"/>
                        <a:pt x="60" y="11"/>
                        <a:pt x="67" y="20"/>
                      </a:cubicBezTo>
                      <a:close/>
                      <a:moveTo>
                        <a:pt x="38" y="35"/>
                      </a:move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1" y="39"/>
                        <a:pt x="37" y="44"/>
                        <a:pt x="33" y="40"/>
                      </a:cubicBezTo>
                      <a:cubicBezTo>
                        <a:pt x="32" y="37"/>
                        <a:pt x="34" y="33"/>
                        <a:pt x="38" y="35"/>
                      </a:cubicBezTo>
                      <a:close/>
                      <a:moveTo>
                        <a:pt x="30" y="45"/>
                      </a:moveTo>
                      <a:cubicBezTo>
                        <a:pt x="27" y="51"/>
                        <a:pt x="18" y="61"/>
                        <a:pt x="11" y="55"/>
                      </a:cubicBezTo>
                      <a:cubicBezTo>
                        <a:pt x="9" y="54"/>
                        <a:pt x="8" y="52"/>
                        <a:pt x="8" y="50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2" y="46"/>
                        <a:pt x="3" y="39"/>
                        <a:pt x="8" y="36"/>
                      </a:cubicBezTo>
                      <a:cubicBezTo>
                        <a:pt x="13" y="31"/>
                        <a:pt x="36" y="36"/>
                        <a:pt x="30" y="45"/>
                      </a:cubicBezTo>
                      <a:close/>
                      <a:moveTo>
                        <a:pt x="28" y="13"/>
                      </a:moveTo>
                      <a:cubicBezTo>
                        <a:pt x="30" y="15"/>
                        <a:pt x="31" y="19"/>
                        <a:pt x="31" y="2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7"/>
                        <a:pt x="5" y="23"/>
                        <a:pt x="7" y="20"/>
                      </a:cubicBezTo>
                      <a:cubicBezTo>
                        <a:pt x="9" y="17"/>
                        <a:pt x="12" y="18"/>
                        <a:pt x="15" y="16"/>
                      </a:cubicBezTo>
                      <a:cubicBezTo>
                        <a:pt x="7" y="10"/>
                        <a:pt x="21" y="3"/>
                        <a:pt x="2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319"/>
                <p:cNvSpPr>
                  <a:spLocks noEditPoints="1"/>
                </p:cNvSpPr>
                <p:nvPr/>
              </p:nvSpPr>
              <p:spPr bwMode="auto">
                <a:xfrm>
                  <a:off x="7224713" y="2687638"/>
                  <a:ext cx="344487" cy="369888"/>
                </a:xfrm>
                <a:custGeom>
                  <a:avLst/>
                  <a:gdLst>
                    <a:gd name="T0" fmla="*/ 3 w 74"/>
                    <a:gd name="T1" fmla="*/ 34 h 79"/>
                    <a:gd name="T2" fmla="*/ 5 w 74"/>
                    <a:gd name="T3" fmla="*/ 48 h 79"/>
                    <a:gd name="T4" fmla="*/ 14 w 74"/>
                    <a:gd name="T5" fmla="*/ 61 h 79"/>
                    <a:gd name="T6" fmla="*/ 24 w 74"/>
                    <a:gd name="T7" fmla="*/ 73 h 79"/>
                    <a:gd name="T8" fmla="*/ 43 w 74"/>
                    <a:gd name="T9" fmla="*/ 69 h 79"/>
                    <a:gd name="T10" fmla="*/ 60 w 74"/>
                    <a:gd name="T11" fmla="*/ 67 h 79"/>
                    <a:gd name="T12" fmla="*/ 62 w 74"/>
                    <a:gd name="T13" fmla="*/ 45 h 79"/>
                    <a:gd name="T14" fmla="*/ 73 w 74"/>
                    <a:gd name="T15" fmla="*/ 32 h 79"/>
                    <a:gd name="T16" fmla="*/ 66 w 74"/>
                    <a:gd name="T17" fmla="*/ 16 h 79"/>
                    <a:gd name="T18" fmla="*/ 51 w 74"/>
                    <a:gd name="T19" fmla="*/ 5 h 79"/>
                    <a:gd name="T20" fmla="*/ 43 w 74"/>
                    <a:gd name="T21" fmla="*/ 4 h 79"/>
                    <a:gd name="T22" fmla="*/ 30 w 74"/>
                    <a:gd name="T23" fmla="*/ 7 h 79"/>
                    <a:gd name="T24" fmla="*/ 43 w 74"/>
                    <a:gd name="T25" fmla="*/ 7 h 79"/>
                    <a:gd name="T26" fmla="*/ 49 w 74"/>
                    <a:gd name="T27" fmla="*/ 17 h 79"/>
                    <a:gd name="T28" fmla="*/ 37 w 74"/>
                    <a:gd name="T29" fmla="*/ 31 h 79"/>
                    <a:gd name="T30" fmla="*/ 33 w 74"/>
                    <a:gd name="T31" fmla="*/ 22 h 79"/>
                    <a:gd name="T32" fmla="*/ 29 w 74"/>
                    <a:gd name="T33" fmla="*/ 10 h 79"/>
                    <a:gd name="T34" fmla="*/ 10 w 74"/>
                    <a:gd name="T35" fmla="*/ 8 h 79"/>
                    <a:gd name="T36" fmla="*/ 4 w 74"/>
                    <a:gd name="T37" fmla="*/ 18 h 79"/>
                    <a:gd name="T38" fmla="*/ 35 w 74"/>
                    <a:gd name="T39" fmla="*/ 73 h 79"/>
                    <a:gd name="T40" fmla="*/ 26 w 74"/>
                    <a:gd name="T41" fmla="*/ 70 h 79"/>
                    <a:gd name="T42" fmla="*/ 18 w 74"/>
                    <a:gd name="T43" fmla="*/ 61 h 79"/>
                    <a:gd name="T44" fmla="*/ 35 w 74"/>
                    <a:gd name="T45" fmla="*/ 44 h 79"/>
                    <a:gd name="T46" fmla="*/ 64 w 74"/>
                    <a:gd name="T47" fmla="*/ 59 h 79"/>
                    <a:gd name="T48" fmla="*/ 57 w 74"/>
                    <a:gd name="T49" fmla="*/ 67 h 79"/>
                    <a:gd name="T50" fmla="*/ 41 w 74"/>
                    <a:gd name="T51" fmla="*/ 52 h 79"/>
                    <a:gd name="T52" fmla="*/ 58 w 74"/>
                    <a:gd name="T53" fmla="*/ 46 h 79"/>
                    <a:gd name="T54" fmla="*/ 66 w 74"/>
                    <a:gd name="T55" fmla="*/ 20 h 79"/>
                    <a:gd name="T56" fmla="*/ 71 w 74"/>
                    <a:gd name="T57" fmla="*/ 34 h 79"/>
                    <a:gd name="T58" fmla="*/ 51 w 74"/>
                    <a:gd name="T59" fmla="*/ 40 h 79"/>
                    <a:gd name="T60" fmla="*/ 66 w 74"/>
                    <a:gd name="T61" fmla="*/ 20 h 79"/>
                    <a:gd name="T62" fmla="*/ 39 w 74"/>
                    <a:gd name="T63" fmla="*/ 36 h 79"/>
                    <a:gd name="T64" fmla="*/ 37 w 74"/>
                    <a:gd name="T65" fmla="*/ 35 h 79"/>
                    <a:gd name="T66" fmla="*/ 10 w 74"/>
                    <a:gd name="T67" fmla="*/ 55 h 79"/>
                    <a:gd name="T68" fmla="*/ 9 w 74"/>
                    <a:gd name="T69" fmla="*/ 46 h 79"/>
                    <a:gd name="T70" fmla="*/ 30 w 74"/>
                    <a:gd name="T71" fmla="*/ 45 h 79"/>
                    <a:gd name="T72" fmla="*/ 30 w 74"/>
                    <a:gd name="T73" fmla="*/ 22 h 79"/>
                    <a:gd name="T74" fmla="*/ 30 w 74"/>
                    <a:gd name="T75" fmla="*/ 34 h 79"/>
                    <a:gd name="T76" fmla="*/ 16 w 74"/>
                    <a:gd name="T77" fmla="*/ 31 h 79"/>
                    <a:gd name="T78" fmla="*/ 9 w 74"/>
                    <a:gd name="T79" fmla="*/ 28 h 79"/>
                    <a:gd name="T80" fmla="*/ 14 w 74"/>
                    <a:gd name="T81" fmla="*/ 15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4" h="79">
                      <a:moveTo>
                        <a:pt x="10" y="31"/>
                      </a:move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0" y="43"/>
                        <a:pt x="1" y="46"/>
                        <a:pt x="5" y="48"/>
                      </a:cubicBezTo>
                      <a:cubicBezTo>
                        <a:pt x="2" y="53"/>
                        <a:pt x="6" y="58"/>
                        <a:pt x="11" y="60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6" y="62"/>
                        <a:pt x="13" y="67"/>
                        <a:pt x="18" y="70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8" y="77"/>
                        <a:pt x="28" y="77"/>
                        <a:pt x="28" y="77"/>
                      </a:cubicBezTo>
                      <a:cubicBezTo>
                        <a:pt x="34" y="79"/>
                        <a:pt x="40" y="73"/>
                        <a:pt x="43" y="69"/>
                      </a:cubicBezTo>
                      <a:cubicBezTo>
                        <a:pt x="47" y="71"/>
                        <a:pt x="51" y="74"/>
                        <a:pt x="56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2" y="61"/>
                        <a:pt x="62" y="64"/>
                        <a:pt x="65" y="61"/>
                      </a:cubicBezTo>
                      <a:cubicBezTo>
                        <a:pt x="71" y="56"/>
                        <a:pt x="66" y="49"/>
                        <a:pt x="62" y="45"/>
                      </a:cubicBezTo>
                      <a:cubicBezTo>
                        <a:pt x="68" y="43"/>
                        <a:pt x="68" y="43"/>
                        <a:pt x="68" y="43"/>
                      </a:cubicBezTo>
                      <a:cubicBezTo>
                        <a:pt x="71" y="41"/>
                        <a:pt x="74" y="36"/>
                        <a:pt x="73" y="32"/>
                      </a:cubicBezTo>
                      <a:cubicBezTo>
                        <a:pt x="71" y="26"/>
                        <a:pt x="71" y="26"/>
                        <a:pt x="71" y="26"/>
                      </a:cubicBezTo>
                      <a:cubicBezTo>
                        <a:pt x="70" y="21"/>
                        <a:pt x="72" y="19"/>
                        <a:pt x="66" y="16"/>
                      </a:cubicBezTo>
                      <a:cubicBezTo>
                        <a:pt x="61" y="14"/>
                        <a:pt x="57" y="17"/>
                        <a:pt x="52" y="17"/>
                      </a:cubicBezTo>
                      <a:cubicBezTo>
                        <a:pt x="54" y="13"/>
                        <a:pt x="55" y="8"/>
                        <a:pt x="51" y="5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5" y="1"/>
                        <a:pt x="32" y="3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7" y="0"/>
                        <a:pt x="40" y="7"/>
                        <a:pt x="43" y="7"/>
                      </a:cubicBezTo>
                      <a:cubicBezTo>
                        <a:pt x="44" y="8"/>
                        <a:pt x="45" y="6"/>
                        <a:pt x="48" y="6"/>
                      </a:cubicBezTo>
                      <a:cubicBezTo>
                        <a:pt x="52" y="7"/>
                        <a:pt x="51" y="14"/>
                        <a:pt x="49" y="17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44" y="26"/>
                        <a:pt x="42" y="33"/>
                        <a:pt x="37" y="31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17"/>
                        <a:pt x="29" y="15"/>
                        <a:pt x="31" y="9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0" y="4"/>
                        <a:pt x="13" y="4"/>
                        <a:pt x="10" y="8"/>
                      </a:cubicBezTo>
                      <a:cubicBezTo>
                        <a:pt x="9" y="10"/>
                        <a:pt x="9" y="12"/>
                        <a:pt x="8" y="14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0" y="23"/>
                        <a:pt x="5" y="29"/>
                        <a:pt x="10" y="31"/>
                      </a:cubicBezTo>
                      <a:close/>
                      <a:moveTo>
                        <a:pt x="35" y="73"/>
                      </a:moveTo>
                      <a:cubicBezTo>
                        <a:pt x="34" y="74"/>
                        <a:pt x="31" y="75"/>
                        <a:pt x="30" y="74"/>
                      </a:cubicBezTo>
                      <a:cubicBezTo>
                        <a:pt x="27" y="73"/>
                        <a:pt x="28" y="71"/>
                        <a:pt x="26" y="70"/>
                      </a:cubicBezTo>
                      <a:cubicBezTo>
                        <a:pt x="25" y="69"/>
                        <a:pt x="23" y="71"/>
                        <a:pt x="19" y="69"/>
                      </a:cubicBezTo>
                      <a:cubicBezTo>
                        <a:pt x="18" y="67"/>
                        <a:pt x="16" y="64"/>
                        <a:pt x="18" y="61"/>
                      </a:cubicBezTo>
                      <a:cubicBezTo>
                        <a:pt x="18" y="59"/>
                        <a:pt x="28" y="52"/>
                        <a:pt x="31" y="48"/>
                      </a:cubicBezTo>
                      <a:cubicBezTo>
                        <a:pt x="32" y="46"/>
                        <a:pt x="33" y="44"/>
                        <a:pt x="35" y="44"/>
                      </a:cubicBezTo>
                      <a:cubicBezTo>
                        <a:pt x="37" y="45"/>
                        <a:pt x="46" y="68"/>
                        <a:pt x="35" y="73"/>
                      </a:cubicBezTo>
                      <a:close/>
                      <a:moveTo>
                        <a:pt x="64" y="59"/>
                      </a:move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4" y="72"/>
                        <a:pt x="49" y="70"/>
                        <a:pt x="46" y="67"/>
                      </a:cubicBezTo>
                      <a:cubicBezTo>
                        <a:pt x="43" y="62"/>
                        <a:pt x="42" y="57"/>
                        <a:pt x="41" y="52"/>
                      </a:cubicBezTo>
                      <a:cubicBezTo>
                        <a:pt x="40" y="50"/>
                        <a:pt x="39" y="45"/>
                        <a:pt x="39" y="44"/>
                      </a:cubicBezTo>
                      <a:cubicBezTo>
                        <a:pt x="40" y="36"/>
                        <a:pt x="54" y="43"/>
                        <a:pt x="58" y="46"/>
                      </a:cubicBezTo>
                      <a:cubicBezTo>
                        <a:pt x="62" y="48"/>
                        <a:pt x="67" y="54"/>
                        <a:pt x="64" y="59"/>
                      </a:cubicBezTo>
                      <a:close/>
                      <a:moveTo>
                        <a:pt x="66" y="20"/>
                      </a:moveTo>
                      <a:cubicBezTo>
                        <a:pt x="69" y="23"/>
                        <a:pt x="67" y="26"/>
                        <a:pt x="68" y="28"/>
                      </a:cubicBezTo>
                      <a:cubicBezTo>
                        <a:pt x="69" y="30"/>
                        <a:pt x="71" y="31"/>
                        <a:pt x="71" y="34"/>
                      </a:cubicBezTo>
                      <a:cubicBezTo>
                        <a:pt x="70" y="40"/>
                        <a:pt x="62" y="43"/>
                        <a:pt x="57" y="42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48" y="39"/>
                        <a:pt x="44" y="39"/>
                        <a:pt x="42" y="37"/>
                      </a:cubicBezTo>
                      <a:cubicBezTo>
                        <a:pt x="40" y="30"/>
                        <a:pt x="59" y="11"/>
                        <a:pt x="66" y="20"/>
                      </a:cubicBezTo>
                      <a:close/>
                      <a:moveTo>
                        <a:pt x="37" y="35"/>
                      </a:move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0" y="39"/>
                        <a:pt x="36" y="43"/>
                        <a:pt x="33" y="40"/>
                      </a:cubicBezTo>
                      <a:cubicBezTo>
                        <a:pt x="31" y="37"/>
                        <a:pt x="33" y="32"/>
                        <a:pt x="37" y="35"/>
                      </a:cubicBezTo>
                      <a:close/>
                      <a:moveTo>
                        <a:pt x="30" y="45"/>
                      </a:moveTo>
                      <a:cubicBezTo>
                        <a:pt x="26" y="51"/>
                        <a:pt x="17" y="60"/>
                        <a:pt x="10" y="55"/>
                      </a:cubicBezTo>
                      <a:cubicBezTo>
                        <a:pt x="9" y="53"/>
                        <a:pt x="7" y="51"/>
                        <a:pt x="7" y="50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" y="46"/>
                        <a:pt x="2" y="39"/>
                        <a:pt x="7" y="35"/>
                      </a:cubicBezTo>
                      <a:cubicBezTo>
                        <a:pt x="13" y="31"/>
                        <a:pt x="35" y="35"/>
                        <a:pt x="30" y="45"/>
                      </a:cubicBezTo>
                      <a:close/>
                      <a:moveTo>
                        <a:pt x="27" y="12"/>
                      </a:moveTo>
                      <a:cubicBezTo>
                        <a:pt x="29" y="15"/>
                        <a:pt x="30" y="18"/>
                        <a:pt x="30" y="22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6" y="26"/>
                        <a:pt x="4" y="22"/>
                        <a:pt x="6" y="19"/>
                      </a:cubicBezTo>
                      <a:cubicBezTo>
                        <a:pt x="8" y="17"/>
                        <a:pt x="11" y="17"/>
                        <a:pt x="14" y="15"/>
                      </a:cubicBezTo>
                      <a:cubicBezTo>
                        <a:pt x="6" y="9"/>
                        <a:pt x="21" y="3"/>
                        <a:pt x="2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320"/>
                <p:cNvSpPr>
                  <a:spLocks noEditPoints="1"/>
                </p:cNvSpPr>
                <p:nvPr/>
              </p:nvSpPr>
              <p:spPr bwMode="auto">
                <a:xfrm>
                  <a:off x="6764338" y="2389188"/>
                  <a:ext cx="115887" cy="125413"/>
                </a:xfrm>
                <a:custGeom>
                  <a:avLst/>
                  <a:gdLst>
                    <a:gd name="T0" fmla="*/ 1 w 25"/>
                    <a:gd name="T1" fmla="*/ 12 h 27"/>
                    <a:gd name="T2" fmla="*/ 2 w 25"/>
                    <a:gd name="T3" fmla="*/ 17 h 27"/>
                    <a:gd name="T4" fmla="*/ 5 w 25"/>
                    <a:gd name="T5" fmla="*/ 21 h 27"/>
                    <a:gd name="T6" fmla="*/ 8 w 25"/>
                    <a:gd name="T7" fmla="*/ 25 h 27"/>
                    <a:gd name="T8" fmla="*/ 15 w 25"/>
                    <a:gd name="T9" fmla="*/ 24 h 27"/>
                    <a:gd name="T10" fmla="*/ 20 w 25"/>
                    <a:gd name="T11" fmla="*/ 23 h 27"/>
                    <a:gd name="T12" fmla="*/ 21 w 25"/>
                    <a:gd name="T13" fmla="*/ 15 h 27"/>
                    <a:gd name="T14" fmla="*/ 25 w 25"/>
                    <a:gd name="T15" fmla="*/ 11 h 27"/>
                    <a:gd name="T16" fmla="*/ 23 w 25"/>
                    <a:gd name="T17" fmla="*/ 6 h 27"/>
                    <a:gd name="T18" fmla="*/ 17 w 25"/>
                    <a:gd name="T19" fmla="*/ 2 h 27"/>
                    <a:gd name="T20" fmla="*/ 15 w 25"/>
                    <a:gd name="T21" fmla="*/ 1 h 27"/>
                    <a:gd name="T22" fmla="*/ 10 w 25"/>
                    <a:gd name="T23" fmla="*/ 2 h 27"/>
                    <a:gd name="T24" fmla="*/ 15 w 25"/>
                    <a:gd name="T25" fmla="*/ 3 h 27"/>
                    <a:gd name="T26" fmla="*/ 17 w 25"/>
                    <a:gd name="T27" fmla="*/ 6 h 27"/>
                    <a:gd name="T28" fmla="*/ 13 w 25"/>
                    <a:gd name="T29" fmla="*/ 11 h 27"/>
                    <a:gd name="T30" fmla="*/ 11 w 25"/>
                    <a:gd name="T31" fmla="*/ 8 h 27"/>
                    <a:gd name="T32" fmla="*/ 10 w 25"/>
                    <a:gd name="T33" fmla="*/ 4 h 27"/>
                    <a:gd name="T34" fmla="*/ 4 w 25"/>
                    <a:gd name="T35" fmla="*/ 3 h 27"/>
                    <a:gd name="T36" fmla="*/ 1 w 25"/>
                    <a:gd name="T37" fmla="*/ 6 h 27"/>
                    <a:gd name="T38" fmla="*/ 12 w 25"/>
                    <a:gd name="T39" fmla="*/ 25 h 27"/>
                    <a:gd name="T40" fmla="*/ 9 w 25"/>
                    <a:gd name="T41" fmla="*/ 24 h 27"/>
                    <a:gd name="T42" fmla="*/ 6 w 25"/>
                    <a:gd name="T43" fmla="*/ 21 h 27"/>
                    <a:gd name="T44" fmla="*/ 12 w 25"/>
                    <a:gd name="T45" fmla="*/ 15 h 27"/>
                    <a:gd name="T46" fmla="*/ 22 w 25"/>
                    <a:gd name="T47" fmla="*/ 20 h 27"/>
                    <a:gd name="T48" fmla="*/ 20 w 25"/>
                    <a:gd name="T49" fmla="*/ 23 h 27"/>
                    <a:gd name="T50" fmla="*/ 14 w 25"/>
                    <a:gd name="T51" fmla="*/ 18 h 27"/>
                    <a:gd name="T52" fmla="*/ 20 w 25"/>
                    <a:gd name="T53" fmla="*/ 16 h 27"/>
                    <a:gd name="T54" fmla="*/ 23 w 25"/>
                    <a:gd name="T55" fmla="*/ 7 h 27"/>
                    <a:gd name="T56" fmla="*/ 24 w 25"/>
                    <a:gd name="T57" fmla="*/ 12 h 27"/>
                    <a:gd name="T58" fmla="*/ 18 w 25"/>
                    <a:gd name="T59" fmla="*/ 14 h 27"/>
                    <a:gd name="T60" fmla="*/ 23 w 25"/>
                    <a:gd name="T61" fmla="*/ 7 h 27"/>
                    <a:gd name="T62" fmla="*/ 13 w 25"/>
                    <a:gd name="T63" fmla="*/ 12 h 27"/>
                    <a:gd name="T64" fmla="*/ 13 w 25"/>
                    <a:gd name="T65" fmla="*/ 12 h 27"/>
                    <a:gd name="T66" fmla="*/ 4 w 25"/>
                    <a:gd name="T67" fmla="*/ 19 h 27"/>
                    <a:gd name="T68" fmla="*/ 3 w 25"/>
                    <a:gd name="T69" fmla="*/ 16 h 27"/>
                    <a:gd name="T70" fmla="*/ 10 w 25"/>
                    <a:gd name="T71" fmla="*/ 15 h 27"/>
                    <a:gd name="T72" fmla="*/ 10 w 25"/>
                    <a:gd name="T73" fmla="*/ 7 h 27"/>
                    <a:gd name="T74" fmla="*/ 11 w 25"/>
                    <a:gd name="T75" fmla="*/ 12 h 27"/>
                    <a:gd name="T76" fmla="*/ 6 w 25"/>
                    <a:gd name="T77" fmla="*/ 11 h 27"/>
                    <a:gd name="T78" fmla="*/ 3 w 25"/>
                    <a:gd name="T79" fmla="*/ 10 h 27"/>
                    <a:gd name="T80" fmla="*/ 5 w 25"/>
                    <a:gd name="T81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" h="27">
                      <a:moveTo>
                        <a:pt x="3" y="1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5"/>
                        <a:pt x="0" y="16"/>
                        <a:pt x="2" y="17"/>
                      </a:cubicBezTo>
                      <a:cubicBezTo>
                        <a:pt x="1" y="18"/>
                        <a:pt x="2" y="20"/>
                        <a:pt x="4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1"/>
                        <a:pt x="4" y="23"/>
                        <a:pt x="6" y="24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2" y="27"/>
                        <a:pt x="14" y="25"/>
                        <a:pt x="15" y="24"/>
                      </a:cubicBezTo>
                      <a:cubicBezTo>
                        <a:pt x="16" y="24"/>
                        <a:pt x="18" y="25"/>
                        <a:pt x="19" y="24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1" y="21"/>
                        <a:pt x="21" y="22"/>
                        <a:pt x="22" y="21"/>
                      </a:cubicBezTo>
                      <a:cubicBezTo>
                        <a:pt x="24" y="19"/>
                        <a:pt x="23" y="17"/>
                        <a:pt x="21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4"/>
                        <a:pt x="25" y="13"/>
                        <a:pt x="25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7"/>
                        <a:pt x="25" y="7"/>
                        <a:pt x="23" y="6"/>
                      </a:cubicBezTo>
                      <a:cubicBezTo>
                        <a:pt x="21" y="5"/>
                        <a:pt x="20" y="6"/>
                        <a:pt x="18" y="6"/>
                      </a:cubicBezTo>
                      <a:cubicBezTo>
                        <a:pt x="19" y="4"/>
                        <a:pt x="19" y="3"/>
                        <a:pt x="17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5" y="3"/>
                        <a:pt x="16" y="2"/>
                        <a:pt x="16" y="2"/>
                      </a:cubicBezTo>
                      <a:cubicBezTo>
                        <a:pt x="18" y="2"/>
                        <a:pt x="17" y="5"/>
                        <a:pt x="17" y="6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9"/>
                        <a:pt x="15" y="11"/>
                        <a:pt x="13" y="11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6"/>
                        <a:pt x="10" y="5"/>
                        <a:pt x="11" y="3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2"/>
                        <a:pt x="5" y="2"/>
                        <a:pt x="4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8"/>
                        <a:pt x="2" y="10"/>
                        <a:pt x="3" y="11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1" y="26"/>
                        <a:pt x="10" y="25"/>
                      </a:cubicBezTo>
                      <a:cubicBezTo>
                        <a:pt x="9" y="25"/>
                        <a:pt x="10" y="24"/>
                        <a:pt x="9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3"/>
                        <a:pt x="6" y="22"/>
                        <a:pt x="6" y="21"/>
                      </a:cubicBezTo>
                      <a:cubicBezTo>
                        <a:pt x="6" y="20"/>
                        <a:pt x="10" y="18"/>
                        <a:pt x="11" y="16"/>
                      </a:cubicBezTo>
                      <a:cubicBezTo>
                        <a:pt x="11" y="16"/>
                        <a:pt x="11" y="15"/>
                        <a:pt x="12" y="15"/>
                      </a:cubicBezTo>
                      <a:cubicBezTo>
                        <a:pt x="13" y="15"/>
                        <a:pt x="16" y="23"/>
                        <a:pt x="12" y="25"/>
                      </a:cubicBezTo>
                      <a:close/>
                      <a:moveTo>
                        <a:pt x="22" y="20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5"/>
                        <a:pt x="17" y="24"/>
                        <a:pt x="16" y="23"/>
                      </a:cubicBezTo>
                      <a:cubicBezTo>
                        <a:pt x="15" y="21"/>
                        <a:pt x="14" y="20"/>
                        <a:pt x="14" y="18"/>
                      </a:cubicBezTo>
                      <a:cubicBezTo>
                        <a:pt x="14" y="17"/>
                        <a:pt x="13" y="16"/>
                        <a:pt x="13" y="15"/>
                      </a:cubicBezTo>
                      <a:cubicBezTo>
                        <a:pt x="14" y="12"/>
                        <a:pt x="19" y="15"/>
                        <a:pt x="20" y="16"/>
                      </a:cubicBezTo>
                      <a:cubicBezTo>
                        <a:pt x="21" y="16"/>
                        <a:pt x="23" y="19"/>
                        <a:pt x="22" y="20"/>
                      </a:cubicBezTo>
                      <a:close/>
                      <a:moveTo>
                        <a:pt x="23" y="7"/>
                      </a:moveTo>
                      <a:cubicBezTo>
                        <a:pt x="24" y="8"/>
                        <a:pt x="23" y="9"/>
                        <a:pt x="23" y="10"/>
                      </a:cubicBezTo>
                      <a:cubicBezTo>
                        <a:pt x="24" y="11"/>
                        <a:pt x="24" y="11"/>
                        <a:pt x="24" y="12"/>
                      </a:cubicBezTo>
                      <a:cubicBezTo>
                        <a:pt x="24" y="14"/>
                        <a:pt x="21" y="15"/>
                        <a:pt x="20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7" y="13"/>
                        <a:pt x="15" y="13"/>
                        <a:pt x="14" y="13"/>
                      </a:cubicBezTo>
                      <a:cubicBezTo>
                        <a:pt x="14" y="10"/>
                        <a:pt x="20" y="4"/>
                        <a:pt x="23" y="7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3"/>
                        <a:pt x="12" y="15"/>
                        <a:pt x="11" y="14"/>
                      </a:cubicBezTo>
                      <a:cubicBezTo>
                        <a:pt x="11" y="13"/>
                        <a:pt x="12" y="11"/>
                        <a:pt x="13" y="12"/>
                      </a:cubicBezTo>
                      <a:close/>
                      <a:moveTo>
                        <a:pt x="10" y="15"/>
                      </a:moveTo>
                      <a:cubicBezTo>
                        <a:pt x="9" y="17"/>
                        <a:pt x="6" y="21"/>
                        <a:pt x="4" y="19"/>
                      </a:cubicBezTo>
                      <a:cubicBezTo>
                        <a:pt x="3" y="18"/>
                        <a:pt x="3" y="18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16"/>
                        <a:pt x="1" y="13"/>
                        <a:pt x="3" y="12"/>
                      </a:cubicBezTo>
                      <a:cubicBezTo>
                        <a:pt x="4" y="11"/>
                        <a:pt x="12" y="12"/>
                        <a:pt x="10" y="15"/>
                      </a:cubicBezTo>
                      <a:close/>
                      <a:moveTo>
                        <a:pt x="9" y="4"/>
                      </a:moveTo>
                      <a:cubicBezTo>
                        <a:pt x="10" y="5"/>
                        <a:pt x="10" y="6"/>
                        <a:pt x="10" y="7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9"/>
                        <a:pt x="2" y="8"/>
                        <a:pt x="2" y="7"/>
                      </a:cubicBezTo>
                      <a:cubicBezTo>
                        <a:pt x="3" y="6"/>
                        <a:pt x="4" y="6"/>
                        <a:pt x="5" y="5"/>
                      </a:cubicBezTo>
                      <a:cubicBezTo>
                        <a:pt x="2" y="3"/>
                        <a:pt x="7" y="1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321"/>
                <p:cNvSpPr>
                  <a:spLocks noEditPoints="1"/>
                </p:cNvSpPr>
                <p:nvPr/>
              </p:nvSpPr>
              <p:spPr bwMode="auto">
                <a:xfrm>
                  <a:off x="6796088" y="3168650"/>
                  <a:ext cx="115887" cy="127000"/>
                </a:xfrm>
                <a:custGeom>
                  <a:avLst/>
                  <a:gdLst>
                    <a:gd name="T0" fmla="*/ 1 w 25"/>
                    <a:gd name="T1" fmla="*/ 11 h 27"/>
                    <a:gd name="T2" fmla="*/ 2 w 25"/>
                    <a:gd name="T3" fmla="*/ 16 h 27"/>
                    <a:gd name="T4" fmla="*/ 5 w 25"/>
                    <a:gd name="T5" fmla="*/ 20 h 27"/>
                    <a:gd name="T6" fmla="*/ 8 w 25"/>
                    <a:gd name="T7" fmla="*/ 24 h 27"/>
                    <a:gd name="T8" fmla="*/ 15 w 25"/>
                    <a:gd name="T9" fmla="*/ 23 h 27"/>
                    <a:gd name="T10" fmla="*/ 20 w 25"/>
                    <a:gd name="T11" fmla="*/ 22 h 27"/>
                    <a:gd name="T12" fmla="*/ 21 w 25"/>
                    <a:gd name="T13" fmla="*/ 15 h 27"/>
                    <a:gd name="T14" fmla="*/ 25 w 25"/>
                    <a:gd name="T15" fmla="*/ 11 h 27"/>
                    <a:gd name="T16" fmla="*/ 23 w 25"/>
                    <a:gd name="T17" fmla="*/ 5 h 27"/>
                    <a:gd name="T18" fmla="*/ 17 w 25"/>
                    <a:gd name="T19" fmla="*/ 1 h 27"/>
                    <a:gd name="T20" fmla="*/ 15 w 25"/>
                    <a:gd name="T21" fmla="*/ 1 h 27"/>
                    <a:gd name="T22" fmla="*/ 10 w 25"/>
                    <a:gd name="T23" fmla="*/ 2 h 27"/>
                    <a:gd name="T24" fmla="*/ 15 w 25"/>
                    <a:gd name="T25" fmla="*/ 2 h 27"/>
                    <a:gd name="T26" fmla="*/ 17 w 25"/>
                    <a:gd name="T27" fmla="*/ 6 h 27"/>
                    <a:gd name="T28" fmla="*/ 13 w 25"/>
                    <a:gd name="T29" fmla="*/ 10 h 27"/>
                    <a:gd name="T30" fmla="*/ 11 w 25"/>
                    <a:gd name="T31" fmla="*/ 7 h 27"/>
                    <a:gd name="T32" fmla="*/ 10 w 25"/>
                    <a:gd name="T33" fmla="*/ 3 h 27"/>
                    <a:gd name="T34" fmla="*/ 4 w 25"/>
                    <a:gd name="T35" fmla="*/ 2 h 27"/>
                    <a:gd name="T36" fmla="*/ 1 w 25"/>
                    <a:gd name="T37" fmla="*/ 6 h 27"/>
                    <a:gd name="T38" fmla="*/ 12 w 25"/>
                    <a:gd name="T39" fmla="*/ 25 h 27"/>
                    <a:gd name="T40" fmla="*/ 9 w 25"/>
                    <a:gd name="T41" fmla="*/ 23 h 27"/>
                    <a:gd name="T42" fmla="*/ 6 w 25"/>
                    <a:gd name="T43" fmla="*/ 20 h 27"/>
                    <a:gd name="T44" fmla="*/ 12 w 25"/>
                    <a:gd name="T45" fmla="*/ 15 h 27"/>
                    <a:gd name="T46" fmla="*/ 22 w 25"/>
                    <a:gd name="T47" fmla="*/ 20 h 27"/>
                    <a:gd name="T48" fmla="*/ 19 w 25"/>
                    <a:gd name="T49" fmla="*/ 22 h 27"/>
                    <a:gd name="T50" fmla="*/ 14 w 25"/>
                    <a:gd name="T51" fmla="*/ 17 h 27"/>
                    <a:gd name="T52" fmla="*/ 20 w 25"/>
                    <a:gd name="T53" fmla="*/ 15 h 27"/>
                    <a:gd name="T54" fmla="*/ 23 w 25"/>
                    <a:gd name="T55" fmla="*/ 6 h 27"/>
                    <a:gd name="T56" fmla="*/ 24 w 25"/>
                    <a:gd name="T57" fmla="*/ 11 h 27"/>
                    <a:gd name="T58" fmla="*/ 17 w 25"/>
                    <a:gd name="T59" fmla="*/ 13 h 27"/>
                    <a:gd name="T60" fmla="*/ 23 w 25"/>
                    <a:gd name="T61" fmla="*/ 6 h 27"/>
                    <a:gd name="T62" fmla="*/ 13 w 25"/>
                    <a:gd name="T63" fmla="*/ 12 h 27"/>
                    <a:gd name="T64" fmla="*/ 13 w 25"/>
                    <a:gd name="T65" fmla="*/ 11 h 27"/>
                    <a:gd name="T66" fmla="*/ 3 w 25"/>
                    <a:gd name="T67" fmla="*/ 18 h 27"/>
                    <a:gd name="T68" fmla="*/ 3 w 25"/>
                    <a:gd name="T69" fmla="*/ 15 h 27"/>
                    <a:gd name="T70" fmla="*/ 10 w 25"/>
                    <a:gd name="T71" fmla="*/ 15 h 27"/>
                    <a:gd name="T72" fmla="*/ 10 w 25"/>
                    <a:gd name="T73" fmla="*/ 7 h 27"/>
                    <a:gd name="T74" fmla="*/ 10 w 25"/>
                    <a:gd name="T75" fmla="*/ 11 h 27"/>
                    <a:gd name="T76" fmla="*/ 6 w 25"/>
                    <a:gd name="T77" fmla="*/ 10 h 27"/>
                    <a:gd name="T78" fmla="*/ 3 w 25"/>
                    <a:gd name="T79" fmla="*/ 9 h 27"/>
                    <a:gd name="T80" fmla="*/ 5 w 25"/>
                    <a:gd name="T81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" h="27">
                      <a:moveTo>
                        <a:pt x="3" y="10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2" y="16"/>
                      </a:cubicBezTo>
                      <a:cubicBezTo>
                        <a:pt x="1" y="18"/>
                        <a:pt x="2" y="19"/>
                        <a:pt x="4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4" y="22"/>
                        <a:pt x="6" y="23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2" y="27"/>
                        <a:pt x="14" y="24"/>
                        <a:pt x="15" y="23"/>
                      </a:cubicBezTo>
                      <a:cubicBezTo>
                        <a:pt x="16" y="24"/>
                        <a:pt x="18" y="25"/>
                        <a:pt x="19" y="2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1" y="20"/>
                        <a:pt x="21" y="22"/>
                        <a:pt x="22" y="20"/>
                      </a:cubicBezTo>
                      <a:cubicBezTo>
                        <a:pt x="24" y="19"/>
                        <a:pt x="23" y="16"/>
                        <a:pt x="21" y="1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2"/>
                        <a:pt x="25" y="11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7"/>
                        <a:pt x="25" y="6"/>
                        <a:pt x="23" y="5"/>
                      </a:cubicBezTo>
                      <a:cubicBezTo>
                        <a:pt x="21" y="4"/>
                        <a:pt x="19" y="5"/>
                        <a:pt x="18" y="5"/>
                      </a:cubicBezTo>
                      <a:cubicBezTo>
                        <a:pt x="18" y="4"/>
                        <a:pt x="19" y="2"/>
                        <a:pt x="17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3" y="0"/>
                        <a:pt x="14" y="2"/>
                        <a:pt x="15" y="2"/>
                      </a:cubicBezTo>
                      <a:cubicBezTo>
                        <a:pt x="15" y="2"/>
                        <a:pt x="16" y="2"/>
                        <a:pt x="16" y="2"/>
                      </a:cubicBezTo>
                      <a:cubicBezTo>
                        <a:pt x="18" y="2"/>
                        <a:pt x="17" y="5"/>
                        <a:pt x="17" y="6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5" y="8"/>
                        <a:pt x="14" y="11"/>
                        <a:pt x="13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0" y="5"/>
                        <a:pt x="11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8"/>
                        <a:pt x="2" y="9"/>
                        <a:pt x="3" y="10"/>
                      </a:cubicBezTo>
                      <a:close/>
                      <a:moveTo>
                        <a:pt x="12" y="25"/>
                      </a:moveTo>
                      <a:cubicBezTo>
                        <a:pt x="11" y="25"/>
                        <a:pt x="11" y="25"/>
                        <a:pt x="10" y="25"/>
                      </a:cubicBezTo>
                      <a:cubicBezTo>
                        <a:pt x="9" y="25"/>
                        <a:pt x="10" y="24"/>
                        <a:pt x="9" y="23"/>
                      </a:cubicBezTo>
                      <a:cubicBezTo>
                        <a:pt x="9" y="23"/>
                        <a:pt x="8" y="24"/>
                        <a:pt x="7" y="23"/>
                      </a:cubicBezTo>
                      <a:cubicBezTo>
                        <a:pt x="6" y="22"/>
                        <a:pt x="6" y="21"/>
                        <a:pt x="6" y="20"/>
                      </a:cubicBezTo>
                      <a:cubicBezTo>
                        <a:pt x="6" y="20"/>
                        <a:pt x="10" y="17"/>
                        <a:pt x="11" y="16"/>
                      </a:cubicBezTo>
                      <a:cubicBezTo>
                        <a:pt x="11" y="15"/>
                        <a:pt x="11" y="15"/>
                        <a:pt x="12" y="15"/>
                      </a:cubicBezTo>
                      <a:cubicBezTo>
                        <a:pt x="13" y="15"/>
                        <a:pt x="16" y="23"/>
                        <a:pt x="12" y="25"/>
                      </a:cubicBezTo>
                      <a:close/>
                      <a:moveTo>
                        <a:pt x="22" y="20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8" y="24"/>
                        <a:pt x="17" y="23"/>
                        <a:pt x="16" y="22"/>
                      </a:cubicBezTo>
                      <a:cubicBezTo>
                        <a:pt x="15" y="21"/>
                        <a:pt x="14" y="19"/>
                        <a:pt x="14" y="17"/>
                      </a:cubicBezTo>
                      <a:cubicBezTo>
                        <a:pt x="14" y="17"/>
                        <a:pt x="13" y="15"/>
                        <a:pt x="13" y="14"/>
                      </a:cubicBezTo>
                      <a:cubicBezTo>
                        <a:pt x="14" y="12"/>
                        <a:pt x="18" y="14"/>
                        <a:pt x="20" y="15"/>
                      </a:cubicBezTo>
                      <a:cubicBezTo>
                        <a:pt x="21" y="16"/>
                        <a:pt x="23" y="18"/>
                        <a:pt x="22" y="20"/>
                      </a:cubicBezTo>
                      <a:close/>
                      <a:moveTo>
                        <a:pt x="23" y="6"/>
                      </a:moveTo>
                      <a:cubicBezTo>
                        <a:pt x="24" y="8"/>
                        <a:pt x="23" y="8"/>
                        <a:pt x="23" y="9"/>
                      </a:cubicBezTo>
                      <a:cubicBezTo>
                        <a:pt x="23" y="10"/>
                        <a:pt x="24" y="10"/>
                        <a:pt x="24" y="11"/>
                      </a:cubicBezTo>
                      <a:cubicBezTo>
                        <a:pt x="24" y="13"/>
                        <a:pt x="21" y="14"/>
                        <a:pt x="20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5" y="13"/>
                        <a:pt x="14" y="12"/>
                      </a:cubicBezTo>
                      <a:cubicBezTo>
                        <a:pt x="14" y="10"/>
                        <a:pt x="20" y="3"/>
                        <a:pt x="23" y="6"/>
                      </a:cubicBezTo>
                      <a:close/>
                      <a:moveTo>
                        <a:pt x="13" y="11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3"/>
                        <a:pt x="12" y="14"/>
                        <a:pt x="11" y="13"/>
                      </a:cubicBezTo>
                      <a:cubicBezTo>
                        <a:pt x="11" y="12"/>
                        <a:pt x="11" y="11"/>
                        <a:pt x="13" y="11"/>
                      </a:cubicBezTo>
                      <a:close/>
                      <a:moveTo>
                        <a:pt x="10" y="15"/>
                      </a:moveTo>
                      <a:cubicBezTo>
                        <a:pt x="9" y="17"/>
                        <a:pt x="6" y="20"/>
                        <a:pt x="3" y="18"/>
                      </a:cubicBezTo>
                      <a:cubicBezTo>
                        <a:pt x="3" y="18"/>
                        <a:pt x="2" y="17"/>
                        <a:pt x="2" y="17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0" y="15"/>
                        <a:pt x="1" y="13"/>
                        <a:pt x="2" y="12"/>
                      </a:cubicBezTo>
                      <a:cubicBezTo>
                        <a:pt x="4" y="10"/>
                        <a:pt x="12" y="12"/>
                        <a:pt x="10" y="15"/>
                      </a:cubicBezTo>
                      <a:close/>
                      <a:moveTo>
                        <a:pt x="9" y="4"/>
                      </a:moveTo>
                      <a:cubicBezTo>
                        <a:pt x="10" y="5"/>
                        <a:pt x="10" y="6"/>
                        <a:pt x="10" y="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9"/>
                        <a:pt x="2" y="7"/>
                        <a:pt x="2" y="6"/>
                      </a:cubicBezTo>
                      <a:cubicBezTo>
                        <a:pt x="3" y="5"/>
                        <a:pt x="4" y="6"/>
                        <a:pt x="5" y="5"/>
                      </a:cubicBezTo>
                      <a:cubicBezTo>
                        <a:pt x="2" y="3"/>
                        <a:pt x="7" y="1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322"/>
                <p:cNvSpPr>
                  <a:spLocks noEditPoints="1"/>
                </p:cNvSpPr>
                <p:nvPr/>
              </p:nvSpPr>
              <p:spPr bwMode="auto">
                <a:xfrm>
                  <a:off x="5386388" y="3197225"/>
                  <a:ext cx="120650" cy="125413"/>
                </a:xfrm>
                <a:custGeom>
                  <a:avLst/>
                  <a:gdLst>
                    <a:gd name="T0" fmla="*/ 1 w 26"/>
                    <a:gd name="T1" fmla="*/ 12 h 27"/>
                    <a:gd name="T2" fmla="*/ 2 w 26"/>
                    <a:gd name="T3" fmla="*/ 17 h 27"/>
                    <a:gd name="T4" fmla="*/ 5 w 26"/>
                    <a:gd name="T5" fmla="*/ 21 h 27"/>
                    <a:gd name="T6" fmla="*/ 9 w 26"/>
                    <a:gd name="T7" fmla="*/ 25 h 27"/>
                    <a:gd name="T8" fmla="*/ 15 w 26"/>
                    <a:gd name="T9" fmla="*/ 24 h 27"/>
                    <a:gd name="T10" fmla="*/ 21 w 26"/>
                    <a:gd name="T11" fmla="*/ 23 h 27"/>
                    <a:gd name="T12" fmla="*/ 21 w 26"/>
                    <a:gd name="T13" fmla="*/ 16 h 27"/>
                    <a:gd name="T14" fmla="*/ 25 w 26"/>
                    <a:gd name="T15" fmla="*/ 11 h 27"/>
                    <a:gd name="T16" fmla="*/ 23 w 26"/>
                    <a:gd name="T17" fmla="*/ 6 h 27"/>
                    <a:gd name="T18" fmla="*/ 18 w 26"/>
                    <a:gd name="T19" fmla="*/ 2 h 27"/>
                    <a:gd name="T20" fmla="*/ 15 w 26"/>
                    <a:gd name="T21" fmla="*/ 2 h 27"/>
                    <a:gd name="T22" fmla="*/ 10 w 26"/>
                    <a:gd name="T23" fmla="*/ 3 h 27"/>
                    <a:gd name="T24" fmla="*/ 15 w 26"/>
                    <a:gd name="T25" fmla="*/ 3 h 27"/>
                    <a:gd name="T26" fmla="*/ 17 w 26"/>
                    <a:gd name="T27" fmla="*/ 6 h 27"/>
                    <a:gd name="T28" fmla="*/ 13 w 26"/>
                    <a:gd name="T29" fmla="*/ 11 h 27"/>
                    <a:gd name="T30" fmla="*/ 11 w 26"/>
                    <a:gd name="T31" fmla="*/ 8 h 27"/>
                    <a:gd name="T32" fmla="*/ 10 w 26"/>
                    <a:gd name="T33" fmla="*/ 4 h 27"/>
                    <a:gd name="T34" fmla="*/ 4 w 26"/>
                    <a:gd name="T35" fmla="*/ 3 h 27"/>
                    <a:gd name="T36" fmla="*/ 2 w 26"/>
                    <a:gd name="T37" fmla="*/ 7 h 27"/>
                    <a:gd name="T38" fmla="*/ 12 w 26"/>
                    <a:gd name="T39" fmla="*/ 25 h 27"/>
                    <a:gd name="T40" fmla="*/ 9 w 26"/>
                    <a:gd name="T41" fmla="*/ 24 h 27"/>
                    <a:gd name="T42" fmla="*/ 6 w 26"/>
                    <a:gd name="T43" fmla="*/ 21 h 27"/>
                    <a:gd name="T44" fmla="*/ 12 w 26"/>
                    <a:gd name="T45" fmla="*/ 16 h 27"/>
                    <a:gd name="T46" fmla="*/ 22 w 26"/>
                    <a:gd name="T47" fmla="*/ 21 h 27"/>
                    <a:gd name="T48" fmla="*/ 20 w 26"/>
                    <a:gd name="T49" fmla="*/ 23 h 27"/>
                    <a:gd name="T50" fmla="*/ 14 w 26"/>
                    <a:gd name="T51" fmla="*/ 18 h 27"/>
                    <a:gd name="T52" fmla="*/ 20 w 26"/>
                    <a:gd name="T53" fmla="*/ 16 h 27"/>
                    <a:gd name="T54" fmla="*/ 23 w 26"/>
                    <a:gd name="T55" fmla="*/ 7 h 27"/>
                    <a:gd name="T56" fmla="*/ 24 w 26"/>
                    <a:gd name="T57" fmla="*/ 12 h 27"/>
                    <a:gd name="T58" fmla="*/ 18 w 26"/>
                    <a:gd name="T59" fmla="*/ 14 h 27"/>
                    <a:gd name="T60" fmla="*/ 23 w 26"/>
                    <a:gd name="T61" fmla="*/ 7 h 27"/>
                    <a:gd name="T62" fmla="*/ 14 w 26"/>
                    <a:gd name="T63" fmla="*/ 13 h 27"/>
                    <a:gd name="T64" fmla="*/ 13 w 26"/>
                    <a:gd name="T65" fmla="*/ 12 h 27"/>
                    <a:gd name="T66" fmla="*/ 4 w 26"/>
                    <a:gd name="T67" fmla="*/ 19 h 27"/>
                    <a:gd name="T68" fmla="*/ 3 w 26"/>
                    <a:gd name="T69" fmla="*/ 16 h 27"/>
                    <a:gd name="T70" fmla="*/ 10 w 26"/>
                    <a:gd name="T71" fmla="*/ 16 h 27"/>
                    <a:gd name="T72" fmla="*/ 11 w 26"/>
                    <a:gd name="T73" fmla="*/ 8 h 27"/>
                    <a:gd name="T74" fmla="*/ 11 w 26"/>
                    <a:gd name="T75" fmla="*/ 12 h 27"/>
                    <a:gd name="T76" fmla="*/ 6 w 26"/>
                    <a:gd name="T77" fmla="*/ 11 h 27"/>
                    <a:gd name="T78" fmla="*/ 3 w 26"/>
                    <a:gd name="T79" fmla="*/ 10 h 27"/>
                    <a:gd name="T80" fmla="*/ 5 w 26"/>
                    <a:gd name="T81" fmla="*/ 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27">
                      <a:moveTo>
                        <a:pt x="4" y="1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1" y="16"/>
                        <a:pt x="2" y="17"/>
                      </a:cubicBezTo>
                      <a:cubicBezTo>
                        <a:pt x="1" y="19"/>
                        <a:pt x="2" y="20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2"/>
                        <a:pt x="5" y="23"/>
                        <a:pt x="6" y="24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2" y="27"/>
                        <a:pt x="14" y="25"/>
                        <a:pt x="15" y="24"/>
                      </a:cubicBezTo>
                      <a:cubicBezTo>
                        <a:pt x="16" y="25"/>
                        <a:pt x="18" y="26"/>
                        <a:pt x="19" y="25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1" y="21"/>
                        <a:pt x="21" y="22"/>
                        <a:pt x="22" y="21"/>
                      </a:cubicBezTo>
                      <a:cubicBezTo>
                        <a:pt x="24" y="19"/>
                        <a:pt x="23" y="17"/>
                        <a:pt x="21" y="16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5" y="14"/>
                        <a:pt x="26" y="13"/>
                        <a:pt x="25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8"/>
                        <a:pt x="25" y="7"/>
                        <a:pt x="23" y="6"/>
                      </a:cubicBezTo>
                      <a:cubicBezTo>
                        <a:pt x="21" y="5"/>
                        <a:pt x="20" y="6"/>
                        <a:pt x="18" y="6"/>
                      </a:cubicBezTo>
                      <a:cubicBezTo>
                        <a:pt x="19" y="5"/>
                        <a:pt x="19" y="3"/>
                        <a:pt x="18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1"/>
                        <a:pt x="11" y="2"/>
                        <a:pt x="10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5" y="3"/>
                        <a:pt x="16" y="3"/>
                        <a:pt x="17" y="3"/>
                      </a:cubicBezTo>
                      <a:cubicBezTo>
                        <a:pt x="18" y="3"/>
                        <a:pt x="18" y="5"/>
                        <a:pt x="17" y="6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9"/>
                        <a:pt x="15" y="12"/>
                        <a:pt x="13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7" y="2"/>
                        <a:pt x="5" y="2"/>
                        <a:pt x="4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0" y="9"/>
                        <a:pt x="2" y="10"/>
                        <a:pt x="4" y="11"/>
                      </a:cubicBezTo>
                      <a:close/>
                      <a:moveTo>
                        <a:pt x="12" y="25"/>
                      </a:moveTo>
                      <a:cubicBezTo>
                        <a:pt x="12" y="26"/>
                        <a:pt x="11" y="26"/>
                        <a:pt x="10" y="26"/>
                      </a:cubicBezTo>
                      <a:cubicBezTo>
                        <a:pt x="10" y="25"/>
                        <a:pt x="10" y="25"/>
                        <a:pt x="9" y="24"/>
                      </a:cubicBezTo>
                      <a:cubicBezTo>
                        <a:pt x="9" y="24"/>
                        <a:pt x="8" y="25"/>
                        <a:pt x="7" y="24"/>
                      </a:cubicBezTo>
                      <a:cubicBezTo>
                        <a:pt x="6" y="23"/>
                        <a:pt x="6" y="22"/>
                        <a:pt x="6" y="21"/>
                      </a:cubicBezTo>
                      <a:cubicBezTo>
                        <a:pt x="7" y="21"/>
                        <a:pt x="10" y="18"/>
                        <a:pt x="11" y="17"/>
                      </a:cubicBezTo>
                      <a:cubicBezTo>
                        <a:pt x="11" y="16"/>
                        <a:pt x="12" y="15"/>
                        <a:pt x="12" y="16"/>
                      </a:cubicBezTo>
                      <a:cubicBezTo>
                        <a:pt x="13" y="16"/>
                        <a:pt x="16" y="24"/>
                        <a:pt x="12" y="25"/>
                      </a:cubicBezTo>
                      <a:close/>
                      <a:moveTo>
                        <a:pt x="22" y="21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5"/>
                        <a:pt x="17" y="24"/>
                        <a:pt x="16" y="23"/>
                      </a:cubicBezTo>
                      <a:cubicBezTo>
                        <a:pt x="15" y="22"/>
                        <a:pt x="15" y="20"/>
                        <a:pt x="14" y="18"/>
                      </a:cubicBezTo>
                      <a:cubicBezTo>
                        <a:pt x="14" y="18"/>
                        <a:pt x="13" y="16"/>
                        <a:pt x="14" y="15"/>
                      </a:cubicBezTo>
                      <a:cubicBezTo>
                        <a:pt x="14" y="13"/>
                        <a:pt x="19" y="15"/>
                        <a:pt x="20" y="16"/>
                      </a:cubicBezTo>
                      <a:cubicBezTo>
                        <a:pt x="21" y="17"/>
                        <a:pt x="23" y="19"/>
                        <a:pt x="22" y="21"/>
                      </a:cubicBezTo>
                      <a:close/>
                      <a:moveTo>
                        <a:pt x="23" y="7"/>
                      </a:moveTo>
                      <a:cubicBezTo>
                        <a:pt x="24" y="8"/>
                        <a:pt x="23" y="9"/>
                        <a:pt x="23" y="10"/>
                      </a:cubicBezTo>
                      <a:cubicBezTo>
                        <a:pt x="24" y="11"/>
                        <a:pt x="24" y="11"/>
                        <a:pt x="24" y="12"/>
                      </a:cubicBezTo>
                      <a:cubicBezTo>
                        <a:pt x="24" y="14"/>
                        <a:pt x="22" y="15"/>
                        <a:pt x="20" y="15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7" y="14"/>
                        <a:pt x="15" y="14"/>
                        <a:pt x="15" y="13"/>
                      </a:cubicBezTo>
                      <a:cubicBezTo>
                        <a:pt x="14" y="11"/>
                        <a:pt x="20" y="4"/>
                        <a:pt x="23" y="7"/>
                      </a:cubicBezTo>
                      <a:close/>
                      <a:moveTo>
                        <a:pt x="13" y="12"/>
                      </a:move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2" y="15"/>
                        <a:pt x="11" y="14"/>
                      </a:cubicBezTo>
                      <a:cubicBezTo>
                        <a:pt x="11" y="13"/>
                        <a:pt x="12" y="12"/>
                        <a:pt x="13" y="12"/>
                      </a:cubicBezTo>
                      <a:close/>
                      <a:moveTo>
                        <a:pt x="10" y="16"/>
                      </a:moveTo>
                      <a:cubicBezTo>
                        <a:pt x="9" y="18"/>
                        <a:pt x="6" y="21"/>
                        <a:pt x="4" y="19"/>
                      </a:cubicBezTo>
                      <a:cubicBezTo>
                        <a:pt x="3" y="19"/>
                        <a:pt x="3" y="18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16"/>
                        <a:pt x="1" y="14"/>
                        <a:pt x="3" y="13"/>
                      </a:cubicBezTo>
                      <a:cubicBezTo>
                        <a:pt x="5" y="11"/>
                        <a:pt x="12" y="13"/>
                        <a:pt x="10" y="16"/>
                      </a:cubicBezTo>
                      <a:close/>
                      <a:moveTo>
                        <a:pt x="9" y="5"/>
                      </a:moveTo>
                      <a:cubicBezTo>
                        <a:pt x="10" y="6"/>
                        <a:pt x="10" y="7"/>
                        <a:pt x="11" y="8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6"/>
                        <a:pt x="4" y="6"/>
                        <a:pt x="5" y="6"/>
                      </a:cubicBezTo>
                      <a:cubicBezTo>
                        <a:pt x="2" y="4"/>
                        <a:pt x="7" y="2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323"/>
                <p:cNvSpPr>
                  <a:spLocks noEditPoints="1"/>
                </p:cNvSpPr>
                <p:nvPr/>
              </p:nvSpPr>
              <p:spPr bwMode="auto">
                <a:xfrm>
                  <a:off x="5418138" y="2425700"/>
                  <a:ext cx="117475" cy="127000"/>
                </a:xfrm>
                <a:custGeom>
                  <a:avLst/>
                  <a:gdLst>
                    <a:gd name="T0" fmla="*/ 1 w 25"/>
                    <a:gd name="T1" fmla="*/ 12 h 27"/>
                    <a:gd name="T2" fmla="*/ 2 w 25"/>
                    <a:gd name="T3" fmla="*/ 16 h 27"/>
                    <a:gd name="T4" fmla="*/ 5 w 25"/>
                    <a:gd name="T5" fmla="*/ 21 h 27"/>
                    <a:gd name="T6" fmla="*/ 8 w 25"/>
                    <a:gd name="T7" fmla="*/ 25 h 27"/>
                    <a:gd name="T8" fmla="*/ 15 w 25"/>
                    <a:gd name="T9" fmla="*/ 23 h 27"/>
                    <a:gd name="T10" fmla="*/ 20 w 25"/>
                    <a:gd name="T11" fmla="*/ 23 h 27"/>
                    <a:gd name="T12" fmla="*/ 21 w 25"/>
                    <a:gd name="T13" fmla="*/ 15 h 27"/>
                    <a:gd name="T14" fmla="*/ 25 w 25"/>
                    <a:gd name="T15" fmla="*/ 11 h 27"/>
                    <a:gd name="T16" fmla="*/ 23 w 25"/>
                    <a:gd name="T17" fmla="*/ 6 h 27"/>
                    <a:gd name="T18" fmla="*/ 17 w 25"/>
                    <a:gd name="T19" fmla="*/ 2 h 27"/>
                    <a:gd name="T20" fmla="*/ 15 w 25"/>
                    <a:gd name="T21" fmla="*/ 1 h 27"/>
                    <a:gd name="T22" fmla="*/ 10 w 25"/>
                    <a:gd name="T23" fmla="*/ 2 h 27"/>
                    <a:gd name="T24" fmla="*/ 15 w 25"/>
                    <a:gd name="T25" fmla="*/ 2 h 27"/>
                    <a:gd name="T26" fmla="*/ 17 w 25"/>
                    <a:gd name="T27" fmla="*/ 6 h 27"/>
                    <a:gd name="T28" fmla="*/ 13 w 25"/>
                    <a:gd name="T29" fmla="*/ 11 h 27"/>
                    <a:gd name="T30" fmla="*/ 11 w 25"/>
                    <a:gd name="T31" fmla="*/ 8 h 27"/>
                    <a:gd name="T32" fmla="*/ 10 w 25"/>
                    <a:gd name="T33" fmla="*/ 3 h 27"/>
                    <a:gd name="T34" fmla="*/ 4 w 25"/>
                    <a:gd name="T35" fmla="*/ 3 h 27"/>
                    <a:gd name="T36" fmla="*/ 2 w 25"/>
                    <a:gd name="T37" fmla="*/ 6 h 27"/>
                    <a:gd name="T38" fmla="*/ 12 w 25"/>
                    <a:gd name="T39" fmla="*/ 25 h 27"/>
                    <a:gd name="T40" fmla="*/ 9 w 25"/>
                    <a:gd name="T41" fmla="*/ 24 h 27"/>
                    <a:gd name="T42" fmla="*/ 6 w 25"/>
                    <a:gd name="T43" fmla="*/ 21 h 27"/>
                    <a:gd name="T44" fmla="*/ 12 w 25"/>
                    <a:gd name="T45" fmla="*/ 15 h 27"/>
                    <a:gd name="T46" fmla="*/ 22 w 25"/>
                    <a:gd name="T47" fmla="*/ 20 h 27"/>
                    <a:gd name="T48" fmla="*/ 20 w 25"/>
                    <a:gd name="T49" fmla="*/ 23 h 27"/>
                    <a:gd name="T50" fmla="*/ 14 w 25"/>
                    <a:gd name="T51" fmla="*/ 18 h 27"/>
                    <a:gd name="T52" fmla="*/ 20 w 25"/>
                    <a:gd name="T53" fmla="*/ 15 h 27"/>
                    <a:gd name="T54" fmla="*/ 23 w 25"/>
                    <a:gd name="T55" fmla="*/ 7 h 27"/>
                    <a:gd name="T56" fmla="*/ 24 w 25"/>
                    <a:gd name="T57" fmla="*/ 12 h 27"/>
                    <a:gd name="T58" fmla="*/ 18 w 25"/>
                    <a:gd name="T59" fmla="*/ 13 h 27"/>
                    <a:gd name="T60" fmla="*/ 23 w 25"/>
                    <a:gd name="T61" fmla="*/ 7 h 27"/>
                    <a:gd name="T62" fmla="*/ 13 w 25"/>
                    <a:gd name="T63" fmla="*/ 12 h 27"/>
                    <a:gd name="T64" fmla="*/ 13 w 25"/>
                    <a:gd name="T65" fmla="*/ 12 h 27"/>
                    <a:gd name="T66" fmla="*/ 4 w 25"/>
                    <a:gd name="T67" fmla="*/ 19 h 27"/>
                    <a:gd name="T68" fmla="*/ 3 w 25"/>
                    <a:gd name="T69" fmla="*/ 16 h 27"/>
                    <a:gd name="T70" fmla="*/ 10 w 25"/>
                    <a:gd name="T71" fmla="*/ 15 h 27"/>
                    <a:gd name="T72" fmla="*/ 11 w 25"/>
                    <a:gd name="T73" fmla="*/ 7 h 27"/>
                    <a:gd name="T74" fmla="*/ 11 w 25"/>
                    <a:gd name="T75" fmla="*/ 12 h 27"/>
                    <a:gd name="T76" fmla="*/ 6 w 25"/>
                    <a:gd name="T77" fmla="*/ 10 h 27"/>
                    <a:gd name="T78" fmla="*/ 3 w 25"/>
                    <a:gd name="T79" fmla="*/ 9 h 27"/>
                    <a:gd name="T80" fmla="*/ 5 w 25"/>
                    <a:gd name="T81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" h="27">
                      <a:moveTo>
                        <a:pt x="3" y="1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5"/>
                        <a:pt x="0" y="15"/>
                        <a:pt x="2" y="16"/>
                      </a:cubicBezTo>
                      <a:cubicBezTo>
                        <a:pt x="1" y="18"/>
                        <a:pt x="2" y="20"/>
                        <a:pt x="4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1"/>
                        <a:pt x="5" y="23"/>
                        <a:pt x="6" y="24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2" y="27"/>
                        <a:pt x="14" y="25"/>
                        <a:pt x="15" y="23"/>
                      </a:cubicBezTo>
                      <a:cubicBezTo>
                        <a:pt x="16" y="24"/>
                        <a:pt x="18" y="25"/>
                        <a:pt x="19" y="24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1" y="21"/>
                        <a:pt x="21" y="22"/>
                        <a:pt x="22" y="21"/>
                      </a:cubicBezTo>
                      <a:cubicBezTo>
                        <a:pt x="24" y="19"/>
                        <a:pt x="23" y="16"/>
                        <a:pt x="21" y="1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2"/>
                        <a:pt x="25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7"/>
                        <a:pt x="25" y="6"/>
                        <a:pt x="23" y="6"/>
                      </a:cubicBezTo>
                      <a:cubicBezTo>
                        <a:pt x="21" y="5"/>
                        <a:pt x="20" y="6"/>
                        <a:pt x="18" y="6"/>
                      </a:cubicBezTo>
                      <a:cubicBezTo>
                        <a:pt x="19" y="4"/>
                        <a:pt x="19" y="3"/>
                        <a:pt x="17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3" y="0"/>
                        <a:pt x="14" y="2"/>
                        <a:pt x="15" y="2"/>
                      </a:cubicBezTo>
                      <a:cubicBezTo>
                        <a:pt x="15" y="3"/>
                        <a:pt x="16" y="2"/>
                        <a:pt x="16" y="2"/>
                      </a:cubicBezTo>
                      <a:cubicBezTo>
                        <a:pt x="18" y="2"/>
                        <a:pt x="17" y="5"/>
                        <a:pt x="17" y="6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9"/>
                        <a:pt x="15" y="11"/>
                        <a:pt x="13" y="11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6"/>
                        <a:pt x="10" y="5"/>
                        <a:pt x="11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5" y="1"/>
                        <a:pt x="4" y="3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8"/>
                        <a:pt x="2" y="10"/>
                        <a:pt x="3" y="11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1" y="25"/>
                        <a:pt x="10" y="25"/>
                      </a:cubicBezTo>
                      <a:cubicBezTo>
                        <a:pt x="9" y="25"/>
                        <a:pt x="10" y="24"/>
                        <a:pt x="9" y="24"/>
                      </a:cubicBezTo>
                      <a:cubicBezTo>
                        <a:pt x="9" y="23"/>
                        <a:pt x="8" y="24"/>
                        <a:pt x="7" y="23"/>
                      </a:cubicBezTo>
                      <a:cubicBezTo>
                        <a:pt x="6" y="23"/>
                        <a:pt x="6" y="22"/>
                        <a:pt x="6" y="21"/>
                      </a:cubicBezTo>
                      <a:cubicBezTo>
                        <a:pt x="6" y="20"/>
                        <a:pt x="10" y="18"/>
                        <a:pt x="11" y="16"/>
                      </a:cubicBezTo>
                      <a:cubicBezTo>
                        <a:pt x="11" y="16"/>
                        <a:pt x="11" y="15"/>
                        <a:pt x="12" y="15"/>
                      </a:cubicBezTo>
                      <a:cubicBezTo>
                        <a:pt x="13" y="15"/>
                        <a:pt x="16" y="23"/>
                        <a:pt x="12" y="25"/>
                      </a:cubicBezTo>
                      <a:close/>
                      <a:moveTo>
                        <a:pt x="22" y="20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4"/>
                        <a:pt x="17" y="24"/>
                        <a:pt x="16" y="23"/>
                      </a:cubicBezTo>
                      <a:cubicBezTo>
                        <a:pt x="15" y="21"/>
                        <a:pt x="14" y="19"/>
                        <a:pt x="14" y="18"/>
                      </a:cubicBezTo>
                      <a:cubicBezTo>
                        <a:pt x="14" y="17"/>
                        <a:pt x="13" y="15"/>
                        <a:pt x="13" y="15"/>
                      </a:cubicBezTo>
                      <a:cubicBezTo>
                        <a:pt x="14" y="12"/>
                        <a:pt x="19" y="15"/>
                        <a:pt x="20" y="15"/>
                      </a:cubicBezTo>
                      <a:cubicBezTo>
                        <a:pt x="21" y="16"/>
                        <a:pt x="23" y="18"/>
                        <a:pt x="22" y="20"/>
                      </a:cubicBezTo>
                      <a:close/>
                      <a:moveTo>
                        <a:pt x="23" y="7"/>
                      </a:moveTo>
                      <a:cubicBezTo>
                        <a:pt x="24" y="8"/>
                        <a:pt x="23" y="9"/>
                        <a:pt x="23" y="10"/>
                      </a:cubicBezTo>
                      <a:cubicBezTo>
                        <a:pt x="24" y="10"/>
                        <a:pt x="24" y="10"/>
                        <a:pt x="24" y="12"/>
                      </a:cubicBezTo>
                      <a:cubicBezTo>
                        <a:pt x="24" y="14"/>
                        <a:pt x="21" y="14"/>
                        <a:pt x="20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7" y="13"/>
                        <a:pt x="15" y="13"/>
                        <a:pt x="14" y="12"/>
                      </a:cubicBezTo>
                      <a:cubicBezTo>
                        <a:pt x="14" y="10"/>
                        <a:pt x="20" y="4"/>
                        <a:pt x="23" y="7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3"/>
                        <a:pt x="12" y="15"/>
                        <a:pt x="11" y="13"/>
                      </a:cubicBezTo>
                      <a:cubicBezTo>
                        <a:pt x="11" y="12"/>
                        <a:pt x="12" y="11"/>
                        <a:pt x="13" y="12"/>
                      </a:cubicBezTo>
                      <a:close/>
                      <a:moveTo>
                        <a:pt x="10" y="15"/>
                      </a:moveTo>
                      <a:cubicBezTo>
                        <a:pt x="9" y="17"/>
                        <a:pt x="6" y="20"/>
                        <a:pt x="4" y="19"/>
                      </a:cubicBez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15"/>
                        <a:pt x="1" y="13"/>
                        <a:pt x="3" y="12"/>
                      </a:cubicBezTo>
                      <a:cubicBezTo>
                        <a:pt x="4" y="10"/>
                        <a:pt x="12" y="12"/>
                        <a:pt x="10" y="15"/>
                      </a:cubicBezTo>
                      <a:close/>
                      <a:moveTo>
                        <a:pt x="9" y="4"/>
                      </a:move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9"/>
                        <a:pt x="2" y="8"/>
                        <a:pt x="2" y="7"/>
                      </a:cubicBezTo>
                      <a:cubicBezTo>
                        <a:pt x="3" y="6"/>
                        <a:pt x="4" y="6"/>
                        <a:pt x="5" y="5"/>
                      </a:cubicBezTo>
                      <a:cubicBezTo>
                        <a:pt x="2" y="3"/>
                        <a:pt x="7" y="1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324"/>
                <p:cNvSpPr>
                  <a:spLocks noEditPoints="1"/>
                </p:cNvSpPr>
                <p:nvPr/>
              </p:nvSpPr>
              <p:spPr bwMode="auto">
                <a:xfrm>
                  <a:off x="7731125" y="2043113"/>
                  <a:ext cx="349250" cy="373063"/>
                </a:xfrm>
                <a:custGeom>
                  <a:avLst/>
                  <a:gdLst>
                    <a:gd name="T0" fmla="*/ 4 w 75"/>
                    <a:gd name="T1" fmla="*/ 35 h 80"/>
                    <a:gd name="T2" fmla="*/ 5 w 75"/>
                    <a:gd name="T3" fmla="*/ 49 h 80"/>
                    <a:gd name="T4" fmla="*/ 15 w 75"/>
                    <a:gd name="T5" fmla="*/ 61 h 80"/>
                    <a:gd name="T6" fmla="*/ 25 w 75"/>
                    <a:gd name="T7" fmla="*/ 74 h 80"/>
                    <a:gd name="T8" fmla="*/ 44 w 75"/>
                    <a:gd name="T9" fmla="*/ 70 h 80"/>
                    <a:gd name="T10" fmla="*/ 60 w 75"/>
                    <a:gd name="T11" fmla="*/ 68 h 80"/>
                    <a:gd name="T12" fmla="*/ 62 w 75"/>
                    <a:gd name="T13" fmla="*/ 46 h 80"/>
                    <a:gd name="T14" fmla="*/ 74 w 75"/>
                    <a:gd name="T15" fmla="*/ 33 h 80"/>
                    <a:gd name="T16" fmla="*/ 67 w 75"/>
                    <a:gd name="T17" fmla="*/ 17 h 80"/>
                    <a:gd name="T18" fmla="*/ 51 w 75"/>
                    <a:gd name="T19" fmla="*/ 6 h 80"/>
                    <a:gd name="T20" fmla="*/ 44 w 75"/>
                    <a:gd name="T21" fmla="*/ 4 h 80"/>
                    <a:gd name="T22" fmla="*/ 30 w 75"/>
                    <a:gd name="T23" fmla="*/ 8 h 80"/>
                    <a:gd name="T24" fmla="*/ 43 w 75"/>
                    <a:gd name="T25" fmla="*/ 8 h 80"/>
                    <a:gd name="T26" fmla="*/ 50 w 75"/>
                    <a:gd name="T27" fmla="*/ 18 h 80"/>
                    <a:gd name="T28" fmla="*/ 38 w 75"/>
                    <a:gd name="T29" fmla="*/ 32 h 80"/>
                    <a:gd name="T30" fmla="*/ 33 w 75"/>
                    <a:gd name="T31" fmla="*/ 23 h 80"/>
                    <a:gd name="T32" fmla="*/ 30 w 75"/>
                    <a:gd name="T33" fmla="*/ 11 h 80"/>
                    <a:gd name="T34" fmla="*/ 11 w 75"/>
                    <a:gd name="T35" fmla="*/ 9 h 80"/>
                    <a:gd name="T36" fmla="*/ 4 w 75"/>
                    <a:gd name="T37" fmla="*/ 19 h 80"/>
                    <a:gd name="T38" fmla="*/ 36 w 75"/>
                    <a:gd name="T39" fmla="*/ 74 h 80"/>
                    <a:gd name="T40" fmla="*/ 27 w 75"/>
                    <a:gd name="T41" fmla="*/ 71 h 80"/>
                    <a:gd name="T42" fmla="*/ 18 w 75"/>
                    <a:gd name="T43" fmla="*/ 62 h 80"/>
                    <a:gd name="T44" fmla="*/ 36 w 75"/>
                    <a:gd name="T45" fmla="*/ 45 h 80"/>
                    <a:gd name="T46" fmla="*/ 64 w 75"/>
                    <a:gd name="T47" fmla="*/ 60 h 80"/>
                    <a:gd name="T48" fmla="*/ 58 w 75"/>
                    <a:gd name="T49" fmla="*/ 68 h 80"/>
                    <a:gd name="T50" fmla="*/ 41 w 75"/>
                    <a:gd name="T51" fmla="*/ 53 h 80"/>
                    <a:gd name="T52" fmla="*/ 59 w 75"/>
                    <a:gd name="T53" fmla="*/ 46 h 80"/>
                    <a:gd name="T54" fmla="*/ 67 w 75"/>
                    <a:gd name="T55" fmla="*/ 21 h 80"/>
                    <a:gd name="T56" fmla="*/ 71 w 75"/>
                    <a:gd name="T57" fmla="*/ 35 h 80"/>
                    <a:gd name="T58" fmla="*/ 52 w 75"/>
                    <a:gd name="T59" fmla="*/ 40 h 80"/>
                    <a:gd name="T60" fmla="*/ 67 w 75"/>
                    <a:gd name="T61" fmla="*/ 21 h 80"/>
                    <a:gd name="T62" fmla="*/ 40 w 75"/>
                    <a:gd name="T63" fmla="*/ 37 h 80"/>
                    <a:gd name="T64" fmla="*/ 38 w 75"/>
                    <a:gd name="T65" fmla="*/ 35 h 80"/>
                    <a:gd name="T66" fmla="*/ 11 w 75"/>
                    <a:gd name="T67" fmla="*/ 55 h 80"/>
                    <a:gd name="T68" fmla="*/ 9 w 75"/>
                    <a:gd name="T69" fmla="*/ 47 h 80"/>
                    <a:gd name="T70" fmla="*/ 30 w 75"/>
                    <a:gd name="T71" fmla="*/ 46 h 80"/>
                    <a:gd name="T72" fmla="*/ 31 w 75"/>
                    <a:gd name="T73" fmla="*/ 22 h 80"/>
                    <a:gd name="T74" fmla="*/ 31 w 75"/>
                    <a:gd name="T75" fmla="*/ 35 h 80"/>
                    <a:gd name="T76" fmla="*/ 17 w 75"/>
                    <a:gd name="T77" fmla="*/ 32 h 80"/>
                    <a:gd name="T78" fmla="*/ 9 w 75"/>
                    <a:gd name="T79" fmla="*/ 28 h 80"/>
                    <a:gd name="T80" fmla="*/ 15 w 75"/>
                    <a:gd name="T81" fmla="*/ 1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80">
                      <a:moveTo>
                        <a:pt x="10" y="32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0" y="44"/>
                        <a:pt x="1" y="47"/>
                        <a:pt x="5" y="49"/>
                      </a:cubicBezTo>
                      <a:cubicBezTo>
                        <a:pt x="3" y="54"/>
                        <a:pt x="6" y="59"/>
                        <a:pt x="11" y="61"/>
                      </a:cubicBezTo>
                      <a:cubicBezTo>
                        <a:pt x="15" y="61"/>
                        <a:pt x="15" y="61"/>
                        <a:pt x="15" y="61"/>
                      </a:cubicBezTo>
                      <a:cubicBezTo>
                        <a:pt x="16" y="63"/>
                        <a:pt x="13" y="68"/>
                        <a:pt x="19" y="71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5" y="80"/>
                        <a:pt x="41" y="74"/>
                        <a:pt x="44" y="70"/>
                      </a:cubicBezTo>
                      <a:cubicBezTo>
                        <a:pt x="48" y="72"/>
                        <a:pt x="52" y="75"/>
                        <a:pt x="57" y="71"/>
                      </a:cubicBezTo>
                      <a:cubicBezTo>
                        <a:pt x="60" y="68"/>
                        <a:pt x="60" y="68"/>
                        <a:pt x="60" y="68"/>
                      </a:cubicBezTo>
                      <a:cubicBezTo>
                        <a:pt x="63" y="62"/>
                        <a:pt x="62" y="65"/>
                        <a:pt x="66" y="61"/>
                      </a:cubicBezTo>
                      <a:cubicBezTo>
                        <a:pt x="72" y="56"/>
                        <a:pt x="67" y="49"/>
                        <a:pt x="62" y="46"/>
                      </a:cubicBezTo>
                      <a:cubicBezTo>
                        <a:pt x="68" y="44"/>
                        <a:pt x="68" y="44"/>
                        <a:pt x="68" y="44"/>
                      </a:cubicBezTo>
                      <a:cubicBezTo>
                        <a:pt x="72" y="42"/>
                        <a:pt x="75" y="37"/>
                        <a:pt x="74" y="33"/>
                      </a:cubicBezTo>
                      <a:cubicBezTo>
                        <a:pt x="72" y="26"/>
                        <a:pt x="72" y="26"/>
                        <a:pt x="72" y="26"/>
                      </a:cubicBezTo>
                      <a:cubicBezTo>
                        <a:pt x="71" y="22"/>
                        <a:pt x="73" y="20"/>
                        <a:pt x="67" y="17"/>
                      </a:cubicBezTo>
                      <a:cubicBezTo>
                        <a:pt x="61" y="14"/>
                        <a:pt x="58" y="18"/>
                        <a:pt x="52" y="18"/>
                      </a:cubicBezTo>
                      <a:cubicBezTo>
                        <a:pt x="55" y="13"/>
                        <a:pt x="56" y="9"/>
                        <a:pt x="51" y="6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36" y="1"/>
                        <a:pt x="33" y="4"/>
                        <a:pt x="30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4" y="9"/>
                        <a:pt x="46" y="7"/>
                        <a:pt x="48" y="7"/>
                      </a:cubicBezTo>
                      <a:cubicBezTo>
                        <a:pt x="53" y="8"/>
                        <a:pt x="52" y="15"/>
                        <a:pt x="50" y="18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5" y="27"/>
                        <a:pt x="43" y="34"/>
                        <a:pt x="38" y="32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18"/>
                        <a:pt x="29" y="15"/>
                        <a:pt x="31" y="10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1" y="5"/>
                        <a:pt x="14" y="5"/>
                        <a:pt x="11" y="9"/>
                      </a:cubicBezTo>
                      <a:cubicBezTo>
                        <a:pt x="9" y="11"/>
                        <a:pt x="10" y="13"/>
                        <a:pt x="9" y="15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0" y="24"/>
                        <a:pt x="6" y="29"/>
                        <a:pt x="10" y="32"/>
                      </a:cubicBezTo>
                      <a:close/>
                      <a:moveTo>
                        <a:pt x="36" y="74"/>
                      </a:moveTo>
                      <a:cubicBezTo>
                        <a:pt x="34" y="75"/>
                        <a:pt x="32" y="76"/>
                        <a:pt x="31" y="75"/>
                      </a:cubicBezTo>
                      <a:cubicBezTo>
                        <a:pt x="28" y="74"/>
                        <a:pt x="28" y="72"/>
                        <a:pt x="27" y="71"/>
                      </a:cubicBezTo>
                      <a:cubicBezTo>
                        <a:pt x="26" y="70"/>
                        <a:pt x="24" y="72"/>
                        <a:pt x="20" y="70"/>
                      </a:cubicBezTo>
                      <a:cubicBezTo>
                        <a:pt x="19" y="68"/>
                        <a:pt x="17" y="65"/>
                        <a:pt x="18" y="62"/>
                      </a:cubicBezTo>
                      <a:cubicBezTo>
                        <a:pt x="19" y="60"/>
                        <a:pt x="29" y="53"/>
                        <a:pt x="32" y="48"/>
                      </a:cubicBezTo>
                      <a:cubicBezTo>
                        <a:pt x="33" y="47"/>
                        <a:pt x="34" y="45"/>
                        <a:pt x="36" y="45"/>
                      </a:cubicBezTo>
                      <a:cubicBezTo>
                        <a:pt x="38" y="45"/>
                        <a:pt x="47" y="68"/>
                        <a:pt x="36" y="74"/>
                      </a:cubicBezTo>
                      <a:close/>
                      <a:moveTo>
                        <a:pt x="64" y="60"/>
                      </a:move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58" y="68"/>
                        <a:pt x="58" y="68"/>
                        <a:pt x="58" y="68"/>
                      </a:cubicBezTo>
                      <a:cubicBezTo>
                        <a:pt x="55" y="73"/>
                        <a:pt x="50" y="71"/>
                        <a:pt x="46" y="68"/>
                      </a:cubicBezTo>
                      <a:cubicBezTo>
                        <a:pt x="43" y="63"/>
                        <a:pt x="42" y="58"/>
                        <a:pt x="41" y="53"/>
                      </a:cubicBezTo>
                      <a:cubicBezTo>
                        <a:pt x="41" y="51"/>
                        <a:pt x="39" y="46"/>
                        <a:pt x="40" y="44"/>
                      </a:cubicBezTo>
                      <a:cubicBezTo>
                        <a:pt x="41" y="37"/>
                        <a:pt x="55" y="44"/>
                        <a:pt x="59" y="46"/>
                      </a:cubicBezTo>
                      <a:cubicBezTo>
                        <a:pt x="62" y="49"/>
                        <a:pt x="68" y="55"/>
                        <a:pt x="64" y="60"/>
                      </a:cubicBezTo>
                      <a:close/>
                      <a:moveTo>
                        <a:pt x="67" y="21"/>
                      </a:moveTo>
                      <a:cubicBezTo>
                        <a:pt x="70" y="24"/>
                        <a:pt x="68" y="26"/>
                        <a:pt x="69" y="29"/>
                      </a:cubicBezTo>
                      <a:cubicBezTo>
                        <a:pt x="69" y="31"/>
                        <a:pt x="72" y="32"/>
                        <a:pt x="71" y="35"/>
                      </a:cubicBezTo>
                      <a:cubicBezTo>
                        <a:pt x="71" y="41"/>
                        <a:pt x="63" y="44"/>
                        <a:pt x="58" y="42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49" y="40"/>
                        <a:pt x="44" y="39"/>
                        <a:pt x="42" y="37"/>
                      </a:cubicBezTo>
                      <a:cubicBezTo>
                        <a:pt x="40" y="31"/>
                        <a:pt x="60" y="12"/>
                        <a:pt x="67" y="21"/>
                      </a:cubicBezTo>
                      <a:close/>
                      <a:moveTo>
                        <a:pt x="38" y="35"/>
                      </a:move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1" y="40"/>
                        <a:pt x="36" y="44"/>
                        <a:pt x="33" y="41"/>
                      </a:cubicBezTo>
                      <a:cubicBezTo>
                        <a:pt x="32" y="38"/>
                        <a:pt x="34" y="33"/>
                        <a:pt x="38" y="35"/>
                      </a:cubicBezTo>
                      <a:close/>
                      <a:moveTo>
                        <a:pt x="30" y="46"/>
                      </a:moveTo>
                      <a:cubicBezTo>
                        <a:pt x="27" y="52"/>
                        <a:pt x="18" y="61"/>
                        <a:pt x="11" y="55"/>
                      </a:cubicBezTo>
                      <a:cubicBezTo>
                        <a:pt x="9" y="54"/>
                        <a:pt x="8" y="52"/>
                        <a:pt x="8" y="50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2" y="47"/>
                        <a:pt x="3" y="40"/>
                        <a:pt x="8" y="36"/>
                      </a:cubicBezTo>
                      <a:cubicBezTo>
                        <a:pt x="13" y="32"/>
                        <a:pt x="36" y="36"/>
                        <a:pt x="30" y="46"/>
                      </a:cubicBezTo>
                      <a:close/>
                      <a:moveTo>
                        <a:pt x="28" y="13"/>
                      </a:moveTo>
                      <a:cubicBezTo>
                        <a:pt x="29" y="16"/>
                        <a:pt x="30" y="19"/>
                        <a:pt x="31" y="2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7"/>
                        <a:pt x="5" y="23"/>
                        <a:pt x="7" y="20"/>
                      </a:cubicBezTo>
                      <a:cubicBezTo>
                        <a:pt x="9" y="17"/>
                        <a:pt x="12" y="18"/>
                        <a:pt x="15" y="16"/>
                      </a:cubicBezTo>
                      <a:cubicBezTo>
                        <a:pt x="7" y="10"/>
                        <a:pt x="21" y="4"/>
                        <a:pt x="2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325"/>
                <p:cNvSpPr>
                  <a:spLocks noEditPoints="1"/>
                </p:cNvSpPr>
                <p:nvPr/>
              </p:nvSpPr>
              <p:spPr bwMode="auto">
                <a:xfrm>
                  <a:off x="8104188" y="2781300"/>
                  <a:ext cx="344487" cy="369888"/>
                </a:xfrm>
                <a:custGeom>
                  <a:avLst/>
                  <a:gdLst>
                    <a:gd name="T0" fmla="*/ 4 w 74"/>
                    <a:gd name="T1" fmla="*/ 35 h 79"/>
                    <a:gd name="T2" fmla="*/ 5 w 74"/>
                    <a:gd name="T3" fmla="*/ 48 h 79"/>
                    <a:gd name="T4" fmla="*/ 14 w 74"/>
                    <a:gd name="T5" fmla="*/ 61 h 79"/>
                    <a:gd name="T6" fmla="*/ 24 w 74"/>
                    <a:gd name="T7" fmla="*/ 73 h 79"/>
                    <a:gd name="T8" fmla="*/ 43 w 74"/>
                    <a:gd name="T9" fmla="*/ 69 h 79"/>
                    <a:gd name="T10" fmla="*/ 60 w 74"/>
                    <a:gd name="T11" fmla="*/ 67 h 79"/>
                    <a:gd name="T12" fmla="*/ 62 w 74"/>
                    <a:gd name="T13" fmla="*/ 45 h 79"/>
                    <a:gd name="T14" fmla="*/ 74 w 74"/>
                    <a:gd name="T15" fmla="*/ 32 h 79"/>
                    <a:gd name="T16" fmla="*/ 67 w 74"/>
                    <a:gd name="T17" fmla="*/ 17 h 79"/>
                    <a:gd name="T18" fmla="*/ 51 w 74"/>
                    <a:gd name="T19" fmla="*/ 5 h 79"/>
                    <a:gd name="T20" fmla="*/ 44 w 74"/>
                    <a:gd name="T21" fmla="*/ 4 h 79"/>
                    <a:gd name="T22" fmla="*/ 30 w 74"/>
                    <a:gd name="T23" fmla="*/ 7 h 79"/>
                    <a:gd name="T24" fmla="*/ 43 w 74"/>
                    <a:gd name="T25" fmla="*/ 8 h 79"/>
                    <a:gd name="T26" fmla="*/ 50 w 74"/>
                    <a:gd name="T27" fmla="*/ 17 h 79"/>
                    <a:gd name="T28" fmla="*/ 37 w 74"/>
                    <a:gd name="T29" fmla="*/ 31 h 79"/>
                    <a:gd name="T30" fmla="*/ 33 w 74"/>
                    <a:gd name="T31" fmla="*/ 22 h 79"/>
                    <a:gd name="T32" fmla="*/ 29 w 74"/>
                    <a:gd name="T33" fmla="*/ 11 h 79"/>
                    <a:gd name="T34" fmla="*/ 11 w 74"/>
                    <a:gd name="T35" fmla="*/ 8 h 79"/>
                    <a:gd name="T36" fmla="*/ 4 w 74"/>
                    <a:gd name="T37" fmla="*/ 18 h 79"/>
                    <a:gd name="T38" fmla="*/ 35 w 74"/>
                    <a:gd name="T39" fmla="*/ 74 h 79"/>
                    <a:gd name="T40" fmla="*/ 26 w 74"/>
                    <a:gd name="T41" fmla="*/ 70 h 79"/>
                    <a:gd name="T42" fmla="*/ 18 w 74"/>
                    <a:gd name="T43" fmla="*/ 61 h 79"/>
                    <a:gd name="T44" fmla="*/ 35 w 74"/>
                    <a:gd name="T45" fmla="*/ 45 h 79"/>
                    <a:gd name="T46" fmla="*/ 64 w 74"/>
                    <a:gd name="T47" fmla="*/ 59 h 79"/>
                    <a:gd name="T48" fmla="*/ 57 w 74"/>
                    <a:gd name="T49" fmla="*/ 67 h 79"/>
                    <a:gd name="T50" fmla="*/ 41 w 74"/>
                    <a:gd name="T51" fmla="*/ 52 h 79"/>
                    <a:gd name="T52" fmla="*/ 58 w 74"/>
                    <a:gd name="T53" fmla="*/ 46 h 79"/>
                    <a:gd name="T54" fmla="*/ 67 w 74"/>
                    <a:gd name="T55" fmla="*/ 20 h 79"/>
                    <a:gd name="T56" fmla="*/ 71 w 74"/>
                    <a:gd name="T57" fmla="*/ 34 h 79"/>
                    <a:gd name="T58" fmla="*/ 51 w 74"/>
                    <a:gd name="T59" fmla="*/ 40 h 79"/>
                    <a:gd name="T60" fmla="*/ 67 w 74"/>
                    <a:gd name="T61" fmla="*/ 20 h 79"/>
                    <a:gd name="T62" fmla="*/ 39 w 74"/>
                    <a:gd name="T63" fmla="*/ 36 h 79"/>
                    <a:gd name="T64" fmla="*/ 37 w 74"/>
                    <a:gd name="T65" fmla="*/ 35 h 79"/>
                    <a:gd name="T66" fmla="*/ 10 w 74"/>
                    <a:gd name="T67" fmla="*/ 55 h 79"/>
                    <a:gd name="T68" fmla="*/ 9 w 74"/>
                    <a:gd name="T69" fmla="*/ 46 h 79"/>
                    <a:gd name="T70" fmla="*/ 30 w 74"/>
                    <a:gd name="T71" fmla="*/ 45 h 79"/>
                    <a:gd name="T72" fmla="*/ 30 w 74"/>
                    <a:gd name="T73" fmla="*/ 22 h 79"/>
                    <a:gd name="T74" fmla="*/ 31 w 74"/>
                    <a:gd name="T75" fmla="*/ 35 h 79"/>
                    <a:gd name="T76" fmla="*/ 17 w 74"/>
                    <a:gd name="T77" fmla="*/ 31 h 79"/>
                    <a:gd name="T78" fmla="*/ 9 w 74"/>
                    <a:gd name="T79" fmla="*/ 28 h 79"/>
                    <a:gd name="T80" fmla="*/ 14 w 74"/>
                    <a:gd name="T81" fmla="*/ 15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4" h="79">
                      <a:moveTo>
                        <a:pt x="10" y="31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0" y="43"/>
                        <a:pt x="1" y="46"/>
                        <a:pt x="5" y="48"/>
                      </a:cubicBezTo>
                      <a:cubicBezTo>
                        <a:pt x="3" y="53"/>
                        <a:pt x="6" y="58"/>
                        <a:pt x="11" y="60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6" y="63"/>
                        <a:pt x="13" y="67"/>
                        <a:pt x="18" y="70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4" y="79"/>
                        <a:pt x="41" y="73"/>
                        <a:pt x="43" y="69"/>
                      </a:cubicBezTo>
                      <a:cubicBezTo>
                        <a:pt x="47" y="72"/>
                        <a:pt x="52" y="74"/>
                        <a:pt x="56" y="71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2" y="61"/>
                        <a:pt x="62" y="64"/>
                        <a:pt x="65" y="61"/>
                      </a:cubicBezTo>
                      <a:cubicBezTo>
                        <a:pt x="71" y="56"/>
                        <a:pt x="66" y="49"/>
                        <a:pt x="62" y="45"/>
                      </a:cubicBezTo>
                      <a:cubicBezTo>
                        <a:pt x="68" y="43"/>
                        <a:pt x="68" y="43"/>
                        <a:pt x="68" y="43"/>
                      </a:cubicBezTo>
                      <a:cubicBezTo>
                        <a:pt x="72" y="41"/>
                        <a:pt x="74" y="36"/>
                        <a:pt x="74" y="32"/>
                      </a:cubicBezTo>
                      <a:cubicBezTo>
                        <a:pt x="71" y="26"/>
                        <a:pt x="71" y="26"/>
                        <a:pt x="71" y="26"/>
                      </a:cubicBezTo>
                      <a:cubicBezTo>
                        <a:pt x="70" y="21"/>
                        <a:pt x="72" y="19"/>
                        <a:pt x="67" y="17"/>
                      </a:cubicBezTo>
                      <a:cubicBezTo>
                        <a:pt x="61" y="14"/>
                        <a:pt x="57" y="17"/>
                        <a:pt x="52" y="17"/>
                      </a:cubicBezTo>
                      <a:cubicBezTo>
                        <a:pt x="54" y="13"/>
                        <a:pt x="55" y="8"/>
                        <a:pt x="51" y="5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5" y="1"/>
                        <a:pt x="32" y="3"/>
                        <a:pt x="30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8" y="0"/>
                        <a:pt x="41" y="8"/>
                        <a:pt x="43" y="8"/>
                      </a:cubicBezTo>
                      <a:cubicBezTo>
                        <a:pt x="44" y="8"/>
                        <a:pt x="46" y="6"/>
                        <a:pt x="48" y="7"/>
                      </a:cubicBezTo>
                      <a:cubicBezTo>
                        <a:pt x="53" y="7"/>
                        <a:pt x="51" y="15"/>
                        <a:pt x="50" y="17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4" y="26"/>
                        <a:pt x="42" y="33"/>
                        <a:pt x="37" y="31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17"/>
                        <a:pt x="29" y="15"/>
                        <a:pt x="31" y="9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0" y="5"/>
                        <a:pt x="14" y="5"/>
                        <a:pt x="11" y="8"/>
                      </a:cubicBezTo>
                      <a:cubicBezTo>
                        <a:pt x="9" y="11"/>
                        <a:pt x="9" y="13"/>
                        <a:pt x="8" y="14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0" y="24"/>
                        <a:pt x="5" y="29"/>
                        <a:pt x="10" y="31"/>
                      </a:cubicBezTo>
                      <a:close/>
                      <a:moveTo>
                        <a:pt x="35" y="74"/>
                      </a:moveTo>
                      <a:cubicBezTo>
                        <a:pt x="34" y="75"/>
                        <a:pt x="32" y="75"/>
                        <a:pt x="30" y="74"/>
                      </a:cubicBezTo>
                      <a:cubicBezTo>
                        <a:pt x="27" y="74"/>
                        <a:pt x="28" y="71"/>
                        <a:pt x="26" y="70"/>
                      </a:cubicBezTo>
                      <a:cubicBezTo>
                        <a:pt x="25" y="69"/>
                        <a:pt x="23" y="72"/>
                        <a:pt x="20" y="69"/>
                      </a:cubicBezTo>
                      <a:cubicBezTo>
                        <a:pt x="18" y="67"/>
                        <a:pt x="17" y="64"/>
                        <a:pt x="18" y="61"/>
                      </a:cubicBezTo>
                      <a:cubicBezTo>
                        <a:pt x="19" y="59"/>
                        <a:pt x="29" y="52"/>
                        <a:pt x="31" y="48"/>
                      </a:cubicBezTo>
                      <a:cubicBezTo>
                        <a:pt x="32" y="47"/>
                        <a:pt x="33" y="44"/>
                        <a:pt x="35" y="45"/>
                      </a:cubicBezTo>
                      <a:cubicBezTo>
                        <a:pt x="37" y="45"/>
                        <a:pt x="47" y="68"/>
                        <a:pt x="35" y="74"/>
                      </a:cubicBezTo>
                      <a:close/>
                      <a:moveTo>
                        <a:pt x="64" y="59"/>
                      </a:move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4" y="72"/>
                        <a:pt x="49" y="70"/>
                        <a:pt x="46" y="67"/>
                      </a:cubicBezTo>
                      <a:cubicBezTo>
                        <a:pt x="43" y="62"/>
                        <a:pt x="42" y="57"/>
                        <a:pt x="41" y="52"/>
                      </a:cubicBezTo>
                      <a:cubicBezTo>
                        <a:pt x="40" y="50"/>
                        <a:pt x="39" y="45"/>
                        <a:pt x="39" y="44"/>
                      </a:cubicBezTo>
                      <a:cubicBezTo>
                        <a:pt x="40" y="36"/>
                        <a:pt x="54" y="43"/>
                        <a:pt x="58" y="46"/>
                      </a:cubicBezTo>
                      <a:cubicBezTo>
                        <a:pt x="62" y="48"/>
                        <a:pt x="68" y="54"/>
                        <a:pt x="64" y="59"/>
                      </a:cubicBezTo>
                      <a:close/>
                      <a:moveTo>
                        <a:pt x="67" y="20"/>
                      </a:moveTo>
                      <a:cubicBezTo>
                        <a:pt x="69" y="24"/>
                        <a:pt x="67" y="26"/>
                        <a:pt x="68" y="28"/>
                      </a:cubicBezTo>
                      <a:cubicBezTo>
                        <a:pt x="69" y="31"/>
                        <a:pt x="71" y="31"/>
                        <a:pt x="71" y="34"/>
                      </a:cubicBezTo>
                      <a:cubicBezTo>
                        <a:pt x="70" y="41"/>
                        <a:pt x="63" y="43"/>
                        <a:pt x="57" y="42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49" y="39"/>
                        <a:pt x="44" y="39"/>
                        <a:pt x="42" y="37"/>
                      </a:cubicBezTo>
                      <a:cubicBezTo>
                        <a:pt x="40" y="30"/>
                        <a:pt x="59" y="11"/>
                        <a:pt x="67" y="20"/>
                      </a:cubicBezTo>
                      <a:close/>
                      <a:moveTo>
                        <a:pt x="37" y="35"/>
                      </a:move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0" y="39"/>
                        <a:pt x="36" y="44"/>
                        <a:pt x="33" y="40"/>
                      </a:cubicBezTo>
                      <a:cubicBezTo>
                        <a:pt x="32" y="37"/>
                        <a:pt x="34" y="32"/>
                        <a:pt x="37" y="35"/>
                      </a:cubicBezTo>
                      <a:close/>
                      <a:moveTo>
                        <a:pt x="30" y="45"/>
                      </a:moveTo>
                      <a:cubicBezTo>
                        <a:pt x="26" y="51"/>
                        <a:pt x="17" y="60"/>
                        <a:pt x="10" y="55"/>
                      </a:cubicBezTo>
                      <a:cubicBezTo>
                        <a:pt x="9" y="54"/>
                        <a:pt x="7" y="52"/>
                        <a:pt x="7" y="50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" y="46"/>
                        <a:pt x="2" y="39"/>
                        <a:pt x="7" y="35"/>
                      </a:cubicBezTo>
                      <a:cubicBezTo>
                        <a:pt x="13" y="31"/>
                        <a:pt x="35" y="36"/>
                        <a:pt x="30" y="45"/>
                      </a:cubicBezTo>
                      <a:close/>
                      <a:moveTo>
                        <a:pt x="27" y="12"/>
                      </a:moveTo>
                      <a:cubicBezTo>
                        <a:pt x="29" y="15"/>
                        <a:pt x="30" y="19"/>
                        <a:pt x="30" y="22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26"/>
                        <a:pt x="4" y="23"/>
                        <a:pt x="6" y="19"/>
                      </a:cubicBezTo>
                      <a:cubicBezTo>
                        <a:pt x="8" y="17"/>
                        <a:pt x="12" y="18"/>
                        <a:pt x="14" y="15"/>
                      </a:cubicBezTo>
                      <a:cubicBezTo>
                        <a:pt x="6" y="10"/>
                        <a:pt x="21" y="3"/>
                        <a:pt x="2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Rectangle 18"/>
          <p:cNvSpPr>
            <a:spLocks noChangeArrowheads="1"/>
          </p:cNvSpPr>
          <p:nvPr/>
        </p:nvSpPr>
        <p:spPr bwMode="auto">
          <a:xfrm>
            <a:off x="4036753" y="4214520"/>
            <a:ext cx="4729180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62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感谢大家的支持</a:t>
            </a:r>
            <a:endParaRPr lang="en-US" altLang="zh-CN" sz="5062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Rectangle 19"/>
          <p:cNvSpPr>
            <a:spLocks noChangeArrowheads="1"/>
          </p:cNvSpPr>
          <p:nvPr/>
        </p:nvSpPr>
        <p:spPr bwMode="auto">
          <a:xfrm>
            <a:off x="2231597" y="5281956"/>
            <a:ext cx="8395558" cy="259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8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 By </a:t>
            </a:r>
            <a:r>
              <a:rPr lang="en-US" altLang="zh-CN" sz="1687" dirty="0" smtClean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Kevin</a:t>
            </a:r>
            <a:r>
              <a:rPr lang="zh-CN" altLang="en-US" sz="1687" dirty="0" smtClean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刘匠</a:t>
            </a:r>
            <a:endParaRPr lang="en-US" altLang="zh-CN" sz="1476" dirty="0">
              <a:solidFill>
                <a:srgbClr val="B619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8527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638458" y="645042"/>
            <a:ext cx="11581835" cy="5919204"/>
            <a:chOff x="3059596" y="1871681"/>
            <a:chExt cx="6072808" cy="31036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412" y="2268682"/>
              <a:ext cx="2410088" cy="2410088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图文框 4"/>
            <p:cNvSpPr/>
            <p:nvPr/>
          </p:nvSpPr>
          <p:spPr>
            <a:xfrm>
              <a:off x="3059596" y="2022613"/>
              <a:ext cx="6072808" cy="2812774"/>
            </a:xfrm>
            <a:prstGeom prst="frame">
              <a:avLst>
                <a:gd name="adj1" fmla="val 1899"/>
              </a:avLst>
            </a:prstGeom>
            <a:solidFill>
              <a:srgbClr val="F26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396382" y="2441780"/>
              <a:ext cx="920412" cy="92041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69739" y="3344276"/>
              <a:ext cx="1173698" cy="354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97" b="1" dirty="0" err="1">
                  <a:solidFill>
                    <a:srgbClr val="F2644C"/>
                  </a:solidFill>
                  <a:latin typeface="+mn-lt"/>
                  <a:ea typeface="+mn-ea"/>
                  <a:cs typeface="+mn-ea"/>
                  <a:sym typeface="+mn-lt"/>
                </a:rPr>
                <a:t>kevin</a:t>
              </a:r>
              <a:r>
                <a:rPr lang="zh-CN" altLang="en-US" sz="3797" b="1" dirty="0">
                  <a:solidFill>
                    <a:srgbClr val="F2644C"/>
                  </a:solidFill>
                  <a:latin typeface="+mn-lt"/>
                  <a:ea typeface="+mn-ea"/>
                  <a:cs typeface="+mn-ea"/>
                  <a:sym typeface="+mn-lt"/>
                </a:rPr>
                <a:t>刘匠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18824" y="3903010"/>
              <a:ext cx="2675534" cy="524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953" dirty="0">
                  <a:latin typeface="+mn-lt"/>
                  <a:ea typeface="+mn-ea"/>
                  <a:cs typeface="+mn-ea"/>
                  <a:sym typeface="+mn-lt"/>
                </a:rPr>
                <a:t>有</a:t>
              </a:r>
              <a:r>
                <a:rPr lang="zh-CN" altLang="en-US" sz="2953" dirty="0">
                  <a:solidFill>
                    <a:srgbClr val="F2644C"/>
                  </a:solidFill>
                  <a:latin typeface="+mn-lt"/>
                  <a:ea typeface="+mn-ea"/>
                  <a:cs typeface="+mn-ea"/>
                  <a:sym typeface="+mn-lt"/>
                </a:rPr>
                <a:t>内涵</a:t>
              </a:r>
              <a:r>
                <a:rPr lang="zh-CN" altLang="en-US" sz="2953" dirty="0">
                  <a:latin typeface="+mn-lt"/>
                  <a:ea typeface="+mn-ea"/>
                  <a:cs typeface="+mn-ea"/>
                  <a:sym typeface="+mn-lt"/>
                </a:rPr>
                <a:t>的教程、有</a:t>
              </a:r>
              <a:r>
                <a:rPr lang="zh-CN" altLang="en-US" sz="2953" dirty="0">
                  <a:solidFill>
                    <a:srgbClr val="F2644C"/>
                  </a:solidFill>
                  <a:latin typeface="+mn-lt"/>
                  <a:ea typeface="+mn-ea"/>
                  <a:cs typeface="+mn-ea"/>
                  <a:sym typeface="+mn-lt"/>
                </a:rPr>
                <a:t>诚意</a:t>
              </a:r>
              <a:r>
                <a:rPr lang="zh-CN" altLang="en-US" sz="2953" dirty="0">
                  <a:latin typeface="+mn-lt"/>
                  <a:ea typeface="+mn-ea"/>
                  <a:cs typeface="+mn-ea"/>
                  <a:sym typeface="+mn-lt"/>
                </a:rPr>
                <a:t>的分享</a:t>
              </a:r>
              <a:endParaRPr lang="en-US" altLang="zh-CN" sz="2953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2953" dirty="0">
                  <a:latin typeface="+mn-lt"/>
                  <a:ea typeface="+mn-ea"/>
                  <a:cs typeface="+mn-ea"/>
                  <a:sym typeface="+mn-lt"/>
                </a:rPr>
                <a:t>有</a:t>
              </a:r>
              <a:r>
                <a:rPr lang="zh-CN" altLang="en-US" sz="2953" dirty="0">
                  <a:solidFill>
                    <a:srgbClr val="F2644C"/>
                  </a:solidFill>
                  <a:latin typeface="+mn-lt"/>
                  <a:ea typeface="+mn-ea"/>
                  <a:cs typeface="+mn-ea"/>
                  <a:sym typeface="+mn-lt"/>
                </a:rPr>
                <a:t>意思</a:t>
              </a:r>
              <a:r>
                <a:rPr lang="zh-CN" altLang="en-US" sz="2953" dirty="0">
                  <a:latin typeface="+mn-lt"/>
                  <a:ea typeface="+mn-ea"/>
                  <a:cs typeface="+mn-ea"/>
                  <a:sym typeface="+mn-lt"/>
                </a:rPr>
                <a:t>的人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001059" y="1871681"/>
              <a:ext cx="2215351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2644C"/>
                  </a:solidFill>
                  <a:cs typeface="+mn-ea"/>
                  <a:sym typeface="+mn-lt"/>
                </a:rPr>
                <a:t>微</a:t>
              </a:r>
              <a:r>
                <a:rPr lang="zh-CN" altLang="en-US" sz="2800" dirty="0">
                  <a:solidFill>
                    <a:srgbClr val="F2644C"/>
                  </a:solidFill>
                  <a:cs typeface="+mn-ea"/>
                  <a:sym typeface="+mn-lt"/>
                </a:rPr>
                <a:t>信公众</a:t>
              </a:r>
              <a:r>
                <a:rPr lang="zh-CN" altLang="en-US" sz="2800" dirty="0" smtClean="0">
                  <a:solidFill>
                    <a:srgbClr val="F2644C"/>
                  </a:solidFill>
                  <a:cs typeface="+mn-ea"/>
                  <a:sym typeface="+mn-lt"/>
                </a:rPr>
                <a:t>号</a:t>
              </a:r>
              <a:endParaRPr lang="zh-CN" altLang="en-US" sz="2800" dirty="0">
                <a:solidFill>
                  <a:srgbClr val="F2644C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72867" y="4667237"/>
              <a:ext cx="5071734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关注公众号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，回复“</a:t>
              </a:r>
              <a:r>
                <a:rPr lang="zh-CN" altLang="en-US" sz="2800" dirty="0" smtClean="0">
                  <a:solidFill>
                    <a:srgbClr val="F2644C"/>
                  </a:solidFill>
                  <a:cs typeface="+mn-ea"/>
                  <a:sym typeface="+mn-lt"/>
                </a:rPr>
                <a:t>鸡年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”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获取完整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模板</a:t>
              </a:r>
              <a:r>
                <a:rPr lang="zh-CN" altLang="en-US" sz="2800" dirty="0" smtClean="0">
                  <a:solidFill>
                    <a:srgbClr val="F2644C"/>
                  </a:solidFill>
                  <a:cs typeface="+mn-ea"/>
                  <a:sym typeface="+mn-lt"/>
                </a:rPr>
                <a:t>（</a:t>
              </a:r>
              <a:r>
                <a:rPr lang="en-US" altLang="zh-CN" sz="2800" dirty="0" smtClean="0">
                  <a:solidFill>
                    <a:srgbClr val="F2644C"/>
                  </a:solidFill>
                  <a:cs typeface="+mn-ea"/>
                  <a:sym typeface="+mn-lt"/>
                </a:rPr>
                <a:t>26</a:t>
              </a:r>
              <a:r>
                <a:rPr lang="zh-CN" altLang="en-US" sz="2800" dirty="0" smtClean="0">
                  <a:solidFill>
                    <a:srgbClr val="F2644C"/>
                  </a:solidFill>
                  <a:cs typeface="+mn-ea"/>
                  <a:sym typeface="+mn-lt"/>
                </a:rPr>
                <a:t>页）</a:t>
              </a:r>
              <a:endParaRPr lang="zh-CN" altLang="en-US" sz="2800" dirty="0">
                <a:solidFill>
                  <a:srgbClr val="F2644C"/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652836" y="3759326"/>
              <a:ext cx="38762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788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76403" y="4679512"/>
            <a:ext cx="9078158" cy="1785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789" tIns="57394" rIns="114789" bIns="57394" rtlCol="0" anchor="ctr"/>
          <a:lstStyle/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162070"/>
            <a:ext cx="12858750" cy="144149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4789" tIns="57394" rIns="114789" bIns="57394" anchor="ctr"/>
          <a:lstStyle/>
          <a:p>
            <a:pPr defTabSz="114789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54" y="332398"/>
            <a:ext cx="10844491" cy="282827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58567" y="3266553"/>
            <a:ext cx="5770810" cy="1707107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4789" tIns="57394" rIns="114789" bIns="57394"/>
          <a:lstStyle/>
          <a:p>
            <a:pPr defTabSz="1147891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429375" y="3266553"/>
            <a:ext cx="5770811" cy="163116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4789" tIns="57394" rIns="114789" bIns="57394"/>
          <a:lstStyle/>
          <a:p>
            <a:pPr defTabSz="1147891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366" y="3266552"/>
            <a:ext cx="553641" cy="41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815" y="3266552"/>
            <a:ext cx="553641" cy="41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140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1629251" y="3148728"/>
            <a:ext cx="1366952" cy="1366952"/>
          </a:xfrm>
          <a:prstGeom prst="diamond">
            <a:avLst/>
          </a:prstGeom>
          <a:noFill/>
          <a:ln w="38100">
            <a:solidFill>
              <a:srgbClr val="B61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4290476" y="3072787"/>
            <a:ext cx="1518835" cy="1518835"/>
          </a:xfrm>
          <a:prstGeom prst="diamond">
            <a:avLst/>
          </a:prstGeom>
          <a:noFill/>
          <a:ln w="38100">
            <a:solidFill>
              <a:srgbClr val="B61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7030644" y="3072787"/>
            <a:ext cx="1518835" cy="1518835"/>
          </a:xfrm>
          <a:prstGeom prst="diamond">
            <a:avLst/>
          </a:prstGeom>
          <a:noFill/>
          <a:ln w="38100">
            <a:solidFill>
              <a:srgbClr val="B61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9770813" y="3072787"/>
            <a:ext cx="1518835" cy="1518835"/>
          </a:xfrm>
          <a:prstGeom prst="diamond">
            <a:avLst/>
          </a:prstGeom>
          <a:noFill/>
          <a:ln w="38100">
            <a:solidFill>
              <a:srgbClr val="B619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2781" y="4718153"/>
            <a:ext cx="1479892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079416" y="5329736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93105" y="5428771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196064" y="1916052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904232" y="1242389"/>
            <a:ext cx="1050289" cy="611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375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12" name="矩形 11"/>
          <p:cNvSpPr/>
          <p:nvPr/>
        </p:nvSpPr>
        <p:spPr>
          <a:xfrm>
            <a:off x="2745378" y="1988404"/>
            <a:ext cx="7367997" cy="270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Ut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efficitur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tortor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accumsan</a:t>
            </a:r>
            <a:endParaRPr lang="zh-CN" altLang="en-US" sz="116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09947" y="4718153"/>
            <a:ext cx="1479892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816582" y="5329736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930271" y="5428771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050115" y="4718153"/>
            <a:ext cx="1479892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7556750" y="5329736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670439" y="5428771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790285" y="4718153"/>
            <a:ext cx="1479892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10296920" y="5329736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9410609" y="5428771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44855" y="-1238810"/>
            <a:ext cx="5627096" cy="260321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402" y="5669734"/>
            <a:ext cx="5627096" cy="260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03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5" name="图片 6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9457" y="1891250"/>
            <a:ext cx="6779340" cy="3127519"/>
          </a:xfrm>
          <a:prstGeom prst="rect">
            <a:avLst/>
          </a:prstGeom>
        </p:spPr>
      </p:pic>
      <p:sp>
        <p:nvSpPr>
          <p:cNvPr id="1373" name="文本框 4"/>
          <p:cNvSpPr txBox="1"/>
          <p:nvPr/>
        </p:nvSpPr>
        <p:spPr>
          <a:xfrm>
            <a:off x="6062634" y="3031549"/>
            <a:ext cx="5041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 smtClean="0">
                <a:solidFill>
                  <a:srgbClr val="B61922"/>
                </a:solidFill>
                <a:cs typeface="+mn-ea"/>
                <a:sym typeface="+mn-lt"/>
              </a:rPr>
              <a:t>01.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请输入你的标题内容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74" name="矩形 137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062634" y="3677880"/>
            <a:ext cx="598583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lorem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lacinia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106549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29960"/>
            <a:ext cx="3925222" cy="49075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69127"/>
            <a:ext cx="3469536" cy="49075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294975"/>
            <a:ext cx="3304846" cy="49075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63689"/>
            <a:ext cx="3014515" cy="49075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B619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B619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B619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B619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72115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6E6E6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6E6E6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9451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E6E6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E6E6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B61922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E6E6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E6E6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B61922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446800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2900044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3" name="Donut 92"/>
          <p:cNvSpPr/>
          <p:nvPr/>
        </p:nvSpPr>
        <p:spPr>
          <a:xfrm flipH="1">
            <a:off x="6937324" y="2177466"/>
            <a:ext cx="1444124" cy="1444124"/>
          </a:xfrm>
          <a:prstGeom prst="donut">
            <a:avLst>
              <a:gd name="adj" fmla="val 19079"/>
            </a:avLst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565003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6E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8805" y="1511360"/>
              <a:ext cx="268234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485674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0" name="Donut 99"/>
          <p:cNvSpPr/>
          <p:nvPr/>
        </p:nvSpPr>
        <p:spPr>
          <a:xfrm flipH="1">
            <a:off x="6990899" y="4134164"/>
            <a:ext cx="1444124" cy="1444124"/>
          </a:xfrm>
          <a:prstGeom prst="donut">
            <a:avLst>
              <a:gd name="adj" fmla="val 19079"/>
            </a:avLst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525792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6E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8806" y="1504811"/>
              <a:ext cx="268234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1894391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182601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034244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3958238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1894908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6" name="Donut 115"/>
          <p:cNvSpPr/>
          <p:nvPr/>
        </p:nvSpPr>
        <p:spPr>
          <a:xfrm>
            <a:off x="4218111" y="1172329"/>
            <a:ext cx="1444124" cy="1444124"/>
          </a:xfrm>
          <a:prstGeom prst="donut">
            <a:avLst>
              <a:gd name="adj" fmla="val 19079"/>
            </a:avLst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563958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6E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56529" y="1491734"/>
              <a:ext cx="294435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3905181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3" name="Donut 122"/>
          <p:cNvSpPr/>
          <p:nvPr/>
        </p:nvSpPr>
        <p:spPr>
          <a:xfrm>
            <a:off x="4218111" y="3182602"/>
            <a:ext cx="1444124" cy="1444124"/>
          </a:xfrm>
          <a:prstGeom prst="donut">
            <a:avLst>
              <a:gd name="adj" fmla="val 19079"/>
            </a:avLst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574230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6E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80447" y="1504811"/>
              <a:ext cx="268234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59154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0" name="Donut 129"/>
          <p:cNvSpPr/>
          <p:nvPr/>
        </p:nvSpPr>
        <p:spPr>
          <a:xfrm>
            <a:off x="4218111" y="5192874"/>
            <a:ext cx="1444124" cy="1444124"/>
          </a:xfrm>
          <a:prstGeom prst="donut">
            <a:avLst>
              <a:gd name="adj" fmla="val 19079"/>
            </a:avLst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584502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6E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80447" y="1504811"/>
              <a:ext cx="268234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59675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1928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3944134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5402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188764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4837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287860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4747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4945526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54164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430471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6E6E6E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B6192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6E6E6E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B61922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B61922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6E6E6E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B61922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6E6E6E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B619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6E6E6E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6E6E6E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B61922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2145086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748" y="2618684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545" y="3405570"/>
            <a:ext cx="1089921" cy="1088246"/>
          </a:xfrm>
          <a:prstGeom prst="ellipse">
            <a:avLst/>
          </a:prstGeom>
          <a:solidFill>
            <a:srgbClr val="B6192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7881" y="3675119"/>
            <a:ext cx="711545" cy="711546"/>
          </a:xfrm>
          <a:prstGeom prst="ellipse">
            <a:avLst/>
          </a:prstGeom>
          <a:solidFill>
            <a:srgbClr val="B6192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549" y="2263749"/>
            <a:ext cx="709871" cy="711545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050" y="4696396"/>
            <a:ext cx="711545" cy="711546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930" y="2618684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59" y="3405570"/>
            <a:ext cx="1088246" cy="1088246"/>
          </a:xfrm>
          <a:prstGeom prst="ellipse">
            <a:avLst/>
          </a:prstGeom>
          <a:solidFill>
            <a:srgbClr val="B6192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399" y="3675119"/>
            <a:ext cx="709871" cy="711546"/>
          </a:xfrm>
          <a:prstGeom prst="ellipse">
            <a:avLst/>
          </a:prstGeom>
          <a:solidFill>
            <a:srgbClr val="B6192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731" y="2263749"/>
            <a:ext cx="711545" cy="711545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230" y="4696396"/>
            <a:ext cx="709871" cy="711546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838" y="2998733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096" y="2560086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671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670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062956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955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1501014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013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299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298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2853048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2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1292</Words>
  <Application>Microsoft Office PowerPoint</Application>
  <PresentationFormat>自定义</PresentationFormat>
  <Paragraphs>139</Paragraphs>
  <Slides>12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/>
  <cp:revision>1</cp:revision>
  <dcterms:created xsi:type="dcterms:W3CDTF">2016-09-14T13:51:06Z</dcterms:created>
  <dcterms:modified xsi:type="dcterms:W3CDTF">2017-01-16T08:16:36Z</dcterms:modified>
  <cp:contentStatus>第一PPT模板网-WWW.1PPT.COM</cp:contentStatus>
</cp:coreProperties>
</file>