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7" r:id="rId3"/>
    <p:sldId id="258" r:id="rId4"/>
    <p:sldId id="259" r:id="rId5"/>
    <p:sldId id="261" r:id="rId6"/>
    <p:sldId id="260" r:id="rId7"/>
    <p:sldId id="262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-45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FFF3E-00F7-483A-BE49-97C2E70EA208}" type="datetimeFigureOut">
              <a:rPr lang="zh-CN" altLang="en-US" smtClean="0"/>
              <a:t>2017/1/14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47C0C-4005-4528-8FB1-06CDB9E1FD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3559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FFF3E-00F7-483A-BE49-97C2E70EA208}" type="datetimeFigureOut">
              <a:rPr lang="zh-CN" altLang="en-US" smtClean="0"/>
              <a:t>2017/1/14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47C0C-4005-4528-8FB1-06CDB9E1FD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54185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FFF3E-00F7-483A-BE49-97C2E70EA208}" type="datetimeFigureOut">
              <a:rPr lang="zh-CN" altLang="en-US" smtClean="0"/>
              <a:t>2017/1/14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47C0C-4005-4528-8FB1-06CDB9E1FD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417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73973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52925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11997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28890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71899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08147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2219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2717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FFF3E-00F7-483A-BE49-97C2E70EA208}" type="datetimeFigureOut">
              <a:rPr lang="zh-CN" altLang="en-US" smtClean="0"/>
              <a:t>2017/1/14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47C0C-4005-4528-8FB1-06CDB9E1FD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755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26517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05425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1570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49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49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FFF3E-00F7-483A-BE49-97C2E70EA208}" type="datetimeFigureOut">
              <a:rPr lang="zh-CN" altLang="en-US" smtClean="0"/>
              <a:t>2017/1/14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47C0C-4005-4528-8FB1-06CDB9E1FD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267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FFF3E-00F7-483A-BE49-97C2E70EA208}" type="datetimeFigureOut">
              <a:rPr lang="zh-CN" altLang="en-US" smtClean="0"/>
              <a:t>2017/1/14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47C0C-4005-4528-8FB1-06CDB9E1FD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0720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FFF3E-00F7-483A-BE49-97C2E70EA208}" type="datetimeFigureOut">
              <a:rPr lang="zh-CN" altLang="en-US" smtClean="0"/>
              <a:t>2017/1/14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47C0C-4005-4528-8FB1-06CDB9E1FD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8642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FFF3E-00F7-483A-BE49-97C2E70EA208}" type="datetimeFigureOut">
              <a:rPr lang="zh-CN" altLang="en-US" smtClean="0"/>
              <a:t>2017/1/14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47C0C-4005-4528-8FB1-06CDB9E1FD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5745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FFF3E-00F7-483A-BE49-97C2E70EA208}" type="datetimeFigureOut">
              <a:rPr lang="zh-CN" altLang="en-US" smtClean="0"/>
              <a:t>2017/1/14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47C0C-4005-4528-8FB1-06CDB9E1FD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1850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FFF3E-00F7-483A-BE49-97C2E70EA208}" type="datetimeFigureOut">
              <a:rPr lang="zh-CN" altLang="en-US" smtClean="0"/>
              <a:t>2017/1/14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47C0C-4005-4528-8FB1-06CDB9E1FD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084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FFF3E-00F7-483A-BE49-97C2E70EA208}" type="datetimeFigureOut">
              <a:rPr lang="zh-CN" altLang="en-US" smtClean="0"/>
              <a:t>2017/1/14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47C0C-4005-4528-8FB1-06CDB9E1FD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08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5FFF3E-00F7-483A-BE49-97C2E70EA208}" type="datetimeFigureOut">
              <a:rPr lang="zh-CN" altLang="en-US" smtClean="0"/>
              <a:t>2017/1/14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E47C0C-4005-4528-8FB1-06CDB9E1FD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317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414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n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9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8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621857" y="3821102"/>
            <a:ext cx="5930995" cy="92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4921128">
            <a:off x="933400" y="1031006"/>
            <a:ext cx="533400" cy="622300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rot="7891861">
            <a:off x="1262672" y="955035"/>
            <a:ext cx="283227" cy="330432"/>
          </a:xfrm>
          <a:prstGeom prst="triangl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21107261">
            <a:off x="7460343" y="4949805"/>
            <a:ext cx="533400" cy="622300"/>
          </a:xfrm>
          <a:prstGeom prst="triangle">
            <a:avLst/>
          </a:prstGeom>
          <a:noFill/>
          <a:ln>
            <a:solidFill>
              <a:srgbClr val="FE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rot="16512571">
            <a:off x="7737542" y="4755379"/>
            <a:ext cx="219569" cy="256164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621857" y="1342156"/>
            <a:ext cx="5930995" cy="3420345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8172" y="1856008"/>
            <a:ext cx="4818363" cy="161093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071281" y="3931959"/>
            <a:ext cx="52100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rgbClr val="FE0000"/>
                </a:solidFill>
                <a:latin typeface="方正经黑简体" panose="020B0300000000000000" pitchFamily="34" charset="-122"/>
                <a:ea typeface="方正经黑简体" panose="020B0300000000000000" pitchFamily="34" charset="-122"/>
              </a:rPr>
              <a:t>新年工作计划</a:t>
            </a:r>
            <a:r>
              <a:rPr lang="en-US" altLang="zh-CN" sz="4000" dirty="0">
                <a:solidFill>
                  <a:srgbClr val="FE0000"/>
                </a:solidFill>
                <a:latin typeface="方正经黑简体" panose="020B0300000000000000" pitchFamily="34" charset="-122"/>
                <a:ea typeface="方正经黑简体" panose="020B0300000000000000" pitchFamily="34" charset="-122"/>
              </a:rPr>
              <a:t>PPT</a:t>
            </a:r>
            <a:r>
              <a:rPr lang="zh-CN" altLang="en-US" sz="4000" dirty="0">
                <a:solidFill>
                  <a:srgbClr val="FE0000"/>
                </a:solidFill>
                <a:latin typeface="方正经黑简体" panose="020B0300000000000000" pitchFamily="34" charset="-122"/>
                <a:ea typeface="方正经黑简体" panose="020B0300000000000000" pitchFamily="34" charset="-122"/>
              </a:rPr>
              <a:t>模</a:t>
            </a:r>
            <a:r>
              <a:rPr lang="zh-CN" altLang="en-US" sz="4000" dirty="0" smtClean="0">
                <a:solidFill>
                  <a:srgbClr val="FE0000"/>
                </a:solidFill>
                <a:latin typeface="方正经黑简体" panose="020B0300000000000000" pitchFamily="34" charset="-122"/>
                <a:ea typeface="方正经黑简体" panose="020B0300000000000000" pitchFamily="34" charset="-122"/>
              </a:rPr>
              <a:t>板</a:t>
            </a:r>
            <a:endParaRPr lang="zh-CN" altLang="en-US" sz="4000" dirty="0">
              <a:solidFill>
                <a:srgbClr val="FE0000"/>
              </a:solidFill>
              <a:latin typeface="方正经黑简体" panose="020B0300000000000000" pitchFamily="34" charset="-122"/>
              <a:ea typeface="方正经黑简体" panose="020B0300000000000000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9936" y="2087954"/>
            <a:ext cx="7166681" cy="4897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931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119216" y="-2177143"/>
            <a:ext cx="10237411" cy="7678057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783307" y="306143"/>
            <a:ext cx="15151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FE0000"/>
                </a:solidFill>
                <a:latin typeface="方正经黑简体" panose="020B0300000000000000" pitchFamily="34" charset="-122"/>
                <a:ea typeface="方正经黑简体" panose="020B0300000000000000" pitchFamily="34" charset="-122"/>
              </a:rPr>
              <a:t>目  录</a:t>
            </a:r>
            <a:endParaRPr lang="zh-CN" altLang="en-US" sz="4000" dirty="0">
              <a:solidFill>
                <a:srgbClr val="FE0000"/>
              </a:solidFill>
              <a:latin typeface="方正经黑简体" panose="020B0300000000000000" pitchFamily="34" charset="-122"/>
              <a:ea typeface="方正经黑简体" panose="020B0300000000000000" pitchFamily="34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2366" y="-781514"/>
            <a:ext cx="2492308" cy="2473846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3333621" y="2153456"/>
            <a:ext cx="6553063" cy="568855"/>
            <a:chOff x="3428870" y="1953942"/>
            <a:chExt cx="6553062" cy="568855"/>
          </a:xfrm>
        </p:grpSpPr>
        <p:sp>
          <p:nvSpPr>
            <p:cNvPr id="32" name="矩形 31"/>
            <p:cNvSpPr/>
            <p:nvPr/>
          </p:nvSpPr>
          <p:spPr>
            <a:xfrm>
              <a:off x="3428870" y="1955487"/>
              <a:ext cx="6290477" cy="566596"/>
            </a:xfrm>
            <a:prstGeom prst="rect">
              <a:avLst/>
            </a:prstGeom>
            <a:solidFill>
              <a:srgbClr val="C00000">
                <a:alpha val="34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 rot="10800000">
              <a:off x="9728873" y="1953942"/>
              <a:ext cx="253059" cy="568855"/>
            </a:xfrm>
            <a:custGeom>
              <a:avLst/>
              <a:gdLst>
                <a:gd name="connsiteX0" fmla="*/ 657977 w 657977"/>
                <a:gd name="connsiteY0" fmla="*/ 0 h 1479074"/>
                <a:gd name="connsiteX1" fmla="*/ 657977 w 657977"/>
                <a:gd name="connsiteY1" fmla="*/ 1479074 h 1479074"/>
                <a:gd name="connsiteX2" fmla="*/ 594893 w 657977"/>
                <a:gd name="connsiteY2" fmla="*/ 1469446 h 1479074"/>
                <a:gd name="connsiteX3" fmla="*/ 0 w 657977"/>
                <a:gd name="connsiteY3" fmla="*/ 739537 h 1479074"/>
                <a:gd name="connsiteX4" fmla="*/ 594893 w 657977"/>
                <a:gd name="connsiteY4" fmla="*/ 9628 h 1479074"/>
                <a:gd name="connsiteX5" fmla="*/ 657977 w 657977"/>
                <a:gd name="connsiteY5" fmla="*/ 0 h 1479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7977" h="1479074">
                  <a:moveTo>
                    <a:pt x="657977" y="0"/>
                  </a:moveTo>
                  <a:lnTo>
                    <a:pt x="657977" y="1479074"/>
                  </a:lnTo>
                  <a:lnTo>
                    <a:pt x="594893" y="1469446"/>
                  </a:lnTo>
                  <a:cubicBezTo>
                    <a:pt x="255388" y="1399974"/>
                    <a:pt x="0" y="1099580"/>
                    <a:pt x="0" y="739537"/>
                  </a:cubicBezTo>
                  <a:cubicBezTo>
                    <a:pt x="0" y="379494"/>
                    <a:pt x="255388" y="79100"/>
                    <a:pt x="594893" y="9628"/>
                  </a:cubicBezTo>
                  <a:lnTo>
                    <a:pt x="657977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3787358" y="2195790"/>
            <a:ext cx="52886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经黑简体" panose="020B0300000000000000" pitchFamily="34" charset="-122"/>
                <a:ea typeface="方正经黑简体" panose="020B0300000000000000" pitchFamily="34" charset="-122"/>
              </a:rPr>
              <a:t>新年工作计划</a:t>
            </a:r>
            <a:r>
              <a:rPr lang="en-US" altLang="zh-CN" sz="2400" dirty="0">
                <a:solidFill>
                  <a:schemeClr val="bg1"/>
                </a:solidFill>
                <a:latin typeface="方正经黑简体" panose="020B0300000000000000" pitchFamily="34" charset="-122"/>
                <a:ea typeface="方正经黑简体" panose="020B0300000000000000" pitchFamily="34" charset="-122"/>
              </a:rPr>
              <a:t>PPT</a:t>
            </a:r>
            <a:r>
              <a:rPr lang="zh-CN" altLang="en-US" sz="2400" dirty="0" smtClean="0">
                <a:solidFill>
                  <a:schemeClr val="bg1"/>
                </a:solidFill>
                <a:latin typeface="方正经黑简体" panose="020B0300000000000000" pitchFamily="34" charset="-122"/>
                <a:ea typeface="方正经黑简体" panose="020B0300000000000000" pitchFamily="34" charset="-122"/>
              </a:rPr>
              <a:t>模板第一</a:t>
            </a:r>
            <a:r>
              <a:rPr lang="en-US" altLang="zh-CN" sz="2400" dirty="0" smtClean="0">
                <a:solidFill>
                  <a:schemeClr val="bg1"/>
                </a:solidFill>
                <a:latin typeface="方正经黑简体" panose="020B0300000000000000" pitchFamily="34" charset="-122"/>
                <a:ea typeface="方正经黑简体" panose="020B0300000000000000" pitchFamily="34" charset="-122"/>
              </a:rPr>
              <a:t>PPT</a:t>
            </a:r>
            <a:r>
              <a:rPr lang="zh-CN" altLang="en-US" sz="2400" dirty="0" smtClean="0">
                <a:solidFill>
                  <a:schemeClr val="bg1"/>
                </a:solidFill>
                <a:latin typeface="方正经黑简体" panose="020B0300000000000000" pitchFamily="34" charset="-122"/>
                <a:ea typeface="方正经黑简体" panose="020B0300000000000000" pitchFamily="34" charset="-122"/>
              </a:rPr>
              <a:t>模板网</a:t>
            </a:r>
            <a:endParaRPr lang="zh-CN" altLang="en-US" sz="2400" dirty="0">
              <a:solidFill>
                <a:schemeClr val="bg1"/>
              </a:solidFill>
              <a:latin typeface="方正经黑简体" panose="020B0300000000000000" pitchFamily="34" charset="-122"/>
              <a:ea typeface="方正经黑简体" panose="020B0300000000000000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025531" y="2103275"/>
            <a:ext cx="761827" cy="646897"/>
            <a:chOff x="3600998" y="1722761"/>
            <a:chExt cx="616177" cy="523220"/>
          </a:xfrm>
        </p:grpSpPr>
        <p:sp>
          <p:nvSpPr>
            <p:cNvPr id="14" name="椭圆 13"/>
            <p:cNvSpPr/>
            <p:nvPr/>
          </p:nvSpPr>
          <p:spPr>
            <a:xfrm>
              <a:off x="4001275" y="1984371"/>
              <a:ext cx="215900" cy="21590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3600998" y="1722761"/>
              <a:ext cx="523220" cy="52322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1</a:t>
              </a:r>
              <a:endParaRPr lang="zh-CN" altLang="en-US" dirty="0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333621" y="3315506"/>
            <a:ext cx="6553063" cy="568855"/>
            <a:chOff x="3428870" y="1953942"/>
            <a:chExt cx="6553062" cy="568855"/>
          </a:xfrm>
        </p:grpSpPr>
        <p:sp>
          <p:nvSpPr>
            <p:cNvPr id="37" name="矩形 36"/>
            <p:cNvSpPr/>
            <p:nvPr/>
          </p:nvSpPr>
          <p:spPr>
            <a:xfrm>
              <a:off x="3428870" y="1955487"/>
              <a:ext cx="6290477" cy="566596"/>
            </a:xfrm>
            <a:prstGeom prst="rect">
              <a:avLst/>
            </a:prstGeom>
            <a:solidFill>
              <a:srgbClr val="C00000">
                <a:alpha val="34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10800000">
              <a:off x="9728873" y="1953942"/>
              <a:ext cx="253059" cy="568855"/>
            </a:xfrm>
            <a:custGeom>
              <a:avLst/>
              <a:gdLst>
                <a:gd name="connsiteX0" fmla="*/ 657977 w 657977"/>
                <a:gd name="connsiteY0" fmla="*/ 0 h 1479074"/>
                <a:gd name="connsiteX1" fmla="*/ 657977 w 657977"/>
                <a:gd name="connsiteY1" fmla="*/ 1479074 h 1479074"/>
                <a:gd name="connsiteX2" fmla="*/ 594893 w 657977"/>
                <a:gd name="connsiteY2" fmla="*/ 1469446 h 1479074"/>
                <a:gd name="connsiteX3" fmla="*/ 0 w 657977"/>
                <a:gd name="connsiteY3" fmla="*/ 739537 h 1479074"/>
                <a:gd name="connsiteX4" fmla="*/ 594893 w 657977"/>
                <a:gd name="connsiteY4" fmla="*/ 9628 h 1479074"/>
                <a:gd name="connsiteX5" fmla="*/ 657977 w 657977"/>
                <a:gd name="connsiteY5" fmla="*/ 0 h 1479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7977" h="1479074">
                  <a:moveTo>
                    <a:pt x="657977" y="0"/>
                  </a:moveTo>
                  <a:lnTo>
                    <a:pt x="657977" y="1479074"/>
                  </a:lnTo>
                  <a:lnTo>
                    <a:pt x="594893" y="1469446"/>
                  </a:lnTo>
                  <a:cubicBezTo>
                    <a:pt x="255388" y="1399974"/>
                    <a:pt x="0" y="1099580"/>
                    <a:pt x="0" y="739537"/>
                  </a:cubicBezTo>
                  <a:cubicBezTo>
                    <a:pt x="0" y="379494"/>
                    <a:pt x="255388" y="79100"/>
                    <a:pt x="594893" y="9628"/>
                  </a:cubicBezTo>
                  <a:lnTo>
                    <a:pt x="657977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3787358" y="3357840"/>
            <a:ext cx="52886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经黑简体" panose="020B0300000000000000" pitchFamily="34" charset="-122"/>
                <a:ea typeface="方正经黑简体" panose="020B0300000000000000" pitchFamily="34" charset="-122"/>
              </a:rPr>
              <a:t>新年工作计划</a:t>
            </a:r>
            <a:r>
              <a:rPr lang="en-US" altLang="zh-CN" sz="2400" dirty="0">
                <a:solidFill>
                  <a:schemeClr val="bg1"/>
                </a:solidFill>
                <a:latin typeface="方正经黑简体" panose="020B0300000000000000" pitchFamily="34" charset="-122"/>
                <a:ea typeface="方正经黑简体" panose="020B0300000000000000" pitchFamily="34" charset="-122"/>
              </a:rPr>
              <a:t>PPT</a:t>
            </a:r>
            <a:r>
              <a:rPr lang="zh-CN" altLang="en-US" sz="2400" dirty="0" smtClean="0">
                <a:solidFill>
                  <a:schemeClr val="bg1"/>
                </a:solidFill>
                <a:latin typeface="方正经黑简体" panose="020B0300000000000000" pitchFamily="34" charset="-122"/>
                <a:ea typeface="方正经黑简体" panose="020B0300000000000000" pitchFamily="34" charset="-122"/>
              </a:rPr>
              <a:t>模板第一</a:t>
            </a:r>
            <a:r>
              <a:rPr lang="en-US" altLang="zh-CN" sz="2400" dirty="0" smtClean="0">
                <a:solidFill>
                  <a:schemeClr val="bg1"/>
                </a:solidFill>
                <a:latin typeface="方正经黑简体" panose="020B0300000000000000" pitchFamily="34" charset="-122"/>
                <a:ea typeface="方正经黑简体" panose="020B0300000000000000" pitchFamily="34" charset="-122"/>
              </a:rPr>
              <a:t>PPT</a:t>
            </a:r>
            <a:r>
              <a:rPr lang="zh-CN" altLang="en-US" sz="2400" dirty="0" smtClean="0">
                <a:solidFill>
                  <a:schemeClr val="bg1"/>
                </a:solidFill>
                <a:latin typeface="方正经黑简体" panose="020B0300000000000000" pitchFamily="34" charset="-122"/>
                <a:ea typeface="方正经黑简体" panose="020B0300000000000000" pitchFamily="34" charset="-122"/>
              </a:rPr>
              <a:t>模板网</a:t>
            </a:r>
            <a:endParaRPr lang="zh-CN" altLang="en-US" sz="2400" dirty="0">
              <a:solidFill>
                <a:schemeClr val="bg1"/>
              </a:solidFill>
              <a:latin typeface="方正经黑简体" panose="020B0300000000000000" pitchFamily="34" charset="-122"/>
              <a:ea typeface="方正经黑简体" panose="020B0300000000000000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3025531" y="3265325"/>
            <a:ext cx="761827" cy="646897"/>
            <a:chOff x="3600998" y="1722761"/>
            <a:chExt cx="616177" cy="523220"/>
          </a:xfrm>
        </p:grpSpPr>
        <p:sp>
          <p:nvSpPr>
            <p:cNvPr id="41" name="椭圆 40"/>
            <p:cNvSpPr/>
            <p:nvPr/>
          </p:nvSpPr>
          <p:spPr>
            <a:xfrm>
              <a:off x="4001275" y="1984371"/>
              <a:ext cx="215900" cy="21590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3600998" y="1722761"/>
              <a:ext cx="523220" cy="52322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2</a:t>
              </a:r>
              <a:endParaRPr lang="zh-CN" altLang="en-US" dirty="0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333621" y="4477556"/>
            <a:ext cx="6553063" cy="568855"/>
            <a:chOff x="3428870" y="1953942"/>
            <a:chExt cx="6553062" cy="568855"/>
          </a:xfrm>
        </p:grpSpPr>
        <p:sp>
          <p:nvSpPr>
            <p:cNvPr id="44" name="矩形 43"/>
            <p:cNvSpPr/>
            <p:nvPr/>
          </p:nvSpPr>
          <p:spPr>
            <a:xfrm>
              <a:off x="3428870" y="1955487"/>
              <a:ext cx="6290477" cy="566596"/>
            </a:xfrm>
            <a:prstGeom prst="rect">
              <a:avLst/>
            </a:prstGeom>
            <a:solidFill>
              <a:srgbClr val="C00000">
                <a:alpha val="34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 rot="10800000">
              <a:off x="9728873" y="1953942"/>
              <a:ext cx="253059" cy="568855"/>
            </a:xfrm>
            <a:custGeom>
              <a:avLst/>
              <a:gdLst>
                <a:gd name="connsiteX0" fmla="*/ 657977 w 657977"/>
                <a:gd name="connsiteY0" fmla="*/ 0 h 1479074"/>
                <a:gd name="connsiteX1" fmla="*/ 657977 w 657977"/>
                <a:gd name="connsiteY1" fmla="*/ 1479074 h 1479074"/>
                <a:gd name="connsiteX2" fmla="*/ 594893 w 657977"/>
                <a:gd name="connsiteY2" fmla="*/ 1469446 h 1479074"/>
                <a:gd name="connsiteX3" fmla="*/ 0 w 657977"/>
                <a:gd name="connsiteY3" fmla="*/ 739537 h 1479074"/>
                <a:gd name="connsiteX4" fmla="*/ 594893 w 657977"/>
                <a:gd name="connsiteY4" fmla="*/ 9628 h 1479074"/>
                <a:gd name="connsiteX5" fmla="*/ 657977 w 657977"/>
                <a:gd name="connsiteY5" fmla="*/ 0 h 1479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7977" h="1479074">
                  <a:moveTo>
                    <a:pt x="657977" y="0"/>
                  </a:moveTo>
                  <a:lnTo>
                    <a:pt x="657977" y="1479074"/>
                  </a:lnTo>
                  <a:lnTo>
                    <a:pt x="594893" y="1469446"/>
                  </a:lnTo>
                  <a:cubicBezTo>
                    <a:pt x="255388" y="1399974"/>
                    <a:pt x="0" y="1099580"/>
                    <a:pt x="0" y="739537"/>
                  </a:cubicBezTo>
                  <a:cubicBezTo>
                    <a:pt x="0" y="379494"/>
                    <a:pt x="255388" y="79100"/>
                    <a:pt x="594893" y="9628"/>
                  </a:cubicBezTo>
                  <a:lnTo>
                    <a:pt x="657977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3787358" y="4519890"/>
            <a:ext cx="52886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经黑简体" panose="020B0300000000000000" pitchFamily="34" charset="-122"/>
                <a:ea typeface="方正经黑简体" panose="020B0300000000000000" pitchFamily="34" charset="-122"/>
              </a:rPr>
              <a:t>新年工作计划</a:t>
            </a:r>
            <a:r>
              <a:rPr lang="en-US" altLang="zh-CN" sz="2400" dirty="0">
                <a:solidFill>
                  <a:schemeClr val="bg1"/>
                </a:solidFill>
                <a:latin typeface="方正经黑简体" panose="020B0300000000000000" pitchFamily="34" charset="-122"/>
                <a:ea typeface="方正经黑简体" panose="020B0300000000000000" pitchFamily="34" charset="-122"/>
              </a:rPr>
              <a:t>PPT</a:t>
            </a:r>
            <a:r>
              <a:rPr lang="zh-CN" altLang="en-US" sz="2400" dirty="0" smtClean="0">
                <a:solidFill>
                  <a:schemeClr val="bg1"/>
                </a:solidFill>
                <a:latin typeface="方正经黑简体" panose="020B0300000000000000" pitchFamily="34" charset="-122"/>
                <a:ea typeface="方正经黑简体" panose="020B0300000000000000" pitchFamily="34" charset="-122"/>
              </a:rPr>
              <a:t>模板第一</a:t>
            </a:r>
            <a:r>
              <a:rPr lang="en-US" altLang="zh-CN" sz="2400" dirty="0" smtClean="0">
                <a:solidFill>
                  <a:schemeClr val="bg1"/>
                </a:solidFill>
                <a:latin typeface="方正经黑简体" panose="020B0300000000000000" pitchFamily="34" charset="-122"/>
                <a:ea typeface="方正经黑简体" panose="020B0300000000000000" pitchFamily="34" charset="-122"/>
              </a:rPr>
              <a:t>PPT</a:t>
            </a:r>
            <a:r>
              <a:rPr lang="zh-CN" altLang="en-US" sz="2400" dirty="0" smtClean="0">
                <a:solidFill>
                  <a:schemeClr val="bg1"/>
                </a:solidFill>
                <a:latin typeface="方正经黑简体" panose="020B0300000000000000" pitchFamily="34" charset="-122"/>
                <a:ea typeface="方正经黑简体" panose="020B0300000000000000" pitchFamily="34" charset="-122"/>
              </a:rPr>
              <a:t>模板网</a:t>
            </a:r>
            <a:endParaRPr lang="zh-CN" altLang="en-US" sz="2400" dirty="0">
              <a:solidFill>
                <a:schemeClr val="bg1"/>
              </a:solidFill>
              <a:latin typeface="方正经黑简体" panose="020B0300000000000000" pitchFamily="34" charset="-122"/>
              <a:ea typeface="方正经黑简体" panose="020B0300000000000000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3025531" y="4427375"/>
            <a:ext cx="761827" cy="646897"/>
            <a:chOff x="3600998" y="1722761"/>
            <a:chExt cx="616177" cy="523220"/>
          </a:xfrm>
        </p:grpSpPr>
        <p:sp>
          <p:nvSpPr>
            <p:cNvPr id="48" name="椭圆 47"/>
            <p:cNvSpPr/>
            <p:nvPr/>
          </p:nvSpPr>
          <p:spPr>
            <a:xfrm>
              <a:off x="4001275" y="1984371"/>
              <a:ext cx="215900" cy="21590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3600998" y="1722761"/>
              <a:ext cx="523220" cy="52322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3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82765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任意多边形 52"/>
          <p:cNvSpPr/>
          <p:nvPr/>
        </p:nvSpPr>
        <p:spPr>
          <a:xfrm>
            <a:off x="2925285" y="2121389"/>
            <a:ext cx="6424457" cy="339510"/>
          </a:xfrm>
          <a:custGeom>
            <a:avLst/>
            <a:gdLst>
              <a:gd name="connsiteX0" fmla="*/ 321331 w 6424457"/>
              <a:gd name="connsiteY0" fmla="*/ 0 h 339510"/>
              <a:gd name="connsiteX1" fmla="*/ 617410 w 6424457"/>
              <a:gd name="connsiteY1" fmla="*/ 196255 h 339510"/>
              <a:gd name="connsiteX2" fmla="*/ 641811 w 6424457"/>
              <a:gd name="connsiteY2" fmla="*/ 317117 h 339510"/>
              <a:gd name="connsiteX3" fmla="*/ 666212 w 6424457"/>
              <a:gd name="connsiteY3" fmla="*/ 196255 h 339510"/>
              <a:gd name="connsiteX4" fmla="*/ 962291 w 6424457"/>
              <a:gd name="connsiteY4" fmla="*/ 0 h 339510"/>
              <a:gd name="connsiteX5" fmla="*/ 1258371 w 6424457"/>
              <a:gd name="connsiteY5" fmla="*/ 196255 h 339510"/>
              <a:gd name="connsiteX6" fmla="*/ 1282771 w 6424457"/>
              <a:gd name="connsiteY6" fmla="*/ 317117 h 339510"/>
              <a:gd name="connsiteX7" fmla="*/ 1307172 w 6424457"/>
              <a:gd name="connsiteY7" fmla="*/ 196255 h 339510"/>
              <a:gd name="connsiteX8" fmla="*/ 1603252 w 6424457"/>
              <a:gd name="connsiteY8" fmla="*/ 0 h 339510"/>
              <a:gd name="connsiteX9" fmla="*/ 1899331 w 6424457"/>
              <a:gd name="connsiteY9" fmla="*/ 196255 h 339510"/>
              <a:gd name="connsiteX10" fmla="*/ 1923732 w 6424457"/>
              <a:gd name="connsiteY10" fmla="*/ 317117 h 339510"/>
              <a:gd name="connsiteX11" fmla="*/ 1948133 w 6424457"/>
              <a:gd name="connsiteY11" fmla="*/ 196255 h 339510"/>
              <a:gd name="connsiteX12" fmla="*/ 2244212 w 6424457"/>
              <a:gd name="connsiteY12" fmla="*/ 0 h 339510"/>
              <a:gd name="connsiteX13" fmla="*/ 2540291 w 6424457"/>
              <a:gd name="connsiteY13" fmla="*/ 196255 h 339510"/>
              <a:gd name="connsiteX14" fmla="*/ 2564692 w 6424457"/>
              <a:gd name="connsiteY14" fmla="*/ 317117 h 339510"/>
              <a:gd name="connsiteX15" fmla="*/ 2589093 w 6424457"/>
              <a:gd name="connsiteY15" fmla="*/ 196255 h 339510"/>
              <a:gd name="connsiteX16" fmla="*/ 2885172 w 6424457"/>
              <a:gd name="connsiteY16" fmla="*/ 0 h 339510"/>
              <a:gd name="connsiteX17" fmla="*/ 3181251 w 6424457"/>
              <a:gd name="connsiteY17" fmla="*/ 196255 h 339510"/>
              <a:gd name="connsiteX18" fmla="*/ 3205652 w 6424457"/>
              <a:gd name="connsiteY18" fmla="*/ 317117 h 339510"/>
              <a:gd name="connsiteX19" fmla="*/ 3230053 w 6424457"/>
              <a:gd name="connsiteY19" fmla="*/ 196255 h 339510"/>
              <a:gd name="connsiteX20" fmla="*/ 3526132 w 6424457"/>
              <a:gd name="connsiteY20" fmla="*/ 0 h 339510"/>
              <a:gd name="connsiteX21" fmla="*/ 3822211 w 6424457"/>
              <a:gd name="connsiteY21" fmla="*/ 196255 h 339510"/>
              <a:gd name="connsiteX22" fmla="*/ 3846612 w 6424457"/>
              <a:gd name="connsiteY22" fmla="*/ 317117 h 339510"/>
              <a:gd name="connsiteX23" fmla="*/ 3871013 w 6424457"/>
              <a:gd name="connsiteY23" fmla="*/ 196255 h 339510"/>
              <a:gd name="connsiteX24" fmla="*/ 4167092 w 6424457"/>
              <a:gd name="connsiteY24" fmla="*/ 0 h 339510"/>
              <a:gd name="connsiteX25" fmla="*/ 4463172 w 6424457"/>
              <a:gd name="connsiteY25" fmla="*/ 196255 h 339510"/>
              <a:gd name="connsiteX26" fmla="*/ 4487573 w 6424457"/>
              <a:gd name="connsiteY26" fmla="*/ 317117 h 339510"/>
              <a:gd name="connsiteX27" fmla="*/ 4511973 w 6424457"/>
              <a:gd name="connsiteY27" fmla="*/ 196255 h 339510"/>
              <a:gd name="connsiteX28" fmla="*/ 4808053 w 6424457"/>
              <a:gd name="connsiteY28" fmla="*/ 0 h 339510"/>
              <a:gd name="connsiteX29" fmla="*/ 5104132 w 6424457"/>
              <a:gd name="connsiteY29" fmla="*/ 196255 h 339510"/>
              <a:gd name="connsiteX30" fmla="*/ 5128533 w 6424457"/>
              <a:gd name="connsiteY30" fmla="*/ 317117 h 339510"/>
              <a:gd name="connsiteX31" fmla="*/ 5152934 w 6424457"/>
              <a:gd name="connsiteY31" fmla="*/ 196255 h 339510"/>
              <a:gd name="connsiteX32" fmla="*/ 5449013 w 6424457"/>
              <a:gd name="connsiteY32" fmla="*/ 0 h 339510"/>
              <a:gd name="connsiteX33" fmla="*/ 5745092 w 6424457"/>
              <a:gd name="connsiteY33" fmla="*/ 196255 h 339510"/>
              <a:gd name="connsiteX34" fmla="*/ 5769493 w 6424457"/>
              <a:gd name="connsiteY34" fmla="*/ 317117 h 339510"/>
              <a:gd name="connsiteX35" fmla="*/ 5793893 w 6424457"/>
              <a:gd name="connsiteY35" fmla="*/ 196255 h 339510"/>
              <a:gd name="connsiteX36" fmla="*/ 6089973 w 6424457"/>
              <a:gd name="connsiteY36" fmla="*/ 0 h 339510"/>
              <a:gd name="connsiteX37" fmla="*/ 6386052 w 6424457"/>
              <a:gd name="connsiteY37" fmla="*/ 196255 h 339510"/>
              <a:gd name="connsiteX38" fmla="*/ 6410453 w 6424457"/>
              <a:gd name="connsiteY38" fmla="*/ 317117 h 339510"/>
              <a:gd name="connsiteX39" fmla="*/ 6424457 w 6424457"/>
              <a:gd name="connsiteY39" fmla="*/ 247753 h 339510"/>
              <a:gd name="connsiteX40" fmla="*/ 6424457 w 6424457"/>
              <a:gd name="connsiteY40" fmla="*/ 339510 h 339510"/>
              <a:gd name="connsiteX41" fmla="*/ 6413273 w 6424457"/>
              <a:gd name="connsiteY41" fmla="*/ 339510 h 339510"/>
              <a:gd name="connsiteX42" fmla="*/ 6410453 w 6424457"/>
              <a:gd name="connsiteY42" fmla="*/ 325545 h 339510"/>
              <a:gd name="connsiteX43" fmla="*/ 6407633 w 6424457"/>
              <a:gd name="connsiteY43" fmla="*/ 339510 h 339510"/>
              <a:gd name="connsiteX44" fmla="*/ 5772313 w 6424457"/>
              <a:gd name="connsiteY44" fmla="*/ 339510 h 339510"/>
              <a:gd name="connsiteX45" fmla="*/ 5769493 w 6424457"/>
              <a:gd name="connsiteY45" fmla="*/ 325545 h 339510"/>
              <a:gd name="connsiteX46" fmla="*/ 5766673 w 6424457"/>
              <a:gd name="connsiteY46" fmla="*/ 339510 h 339510"/>
              <a:gd name="connsiteX47" fmla="*/ 5131353 w 6424457"/>
              <a:gd name="connsiteY47" fmla="*/ 339510 h 339510"/>
              <a:gd name="connsiteX48" fmla="*/ 5128533 w 6424457"/>
              <a:gd name="connsiteY48" fmla="*/ 325545 h 339510"/>
              <a:gd name="connsiteX49" fmla="*/ 5125714 w 6424457"/>
              <a:gd name="connsiteY49" fmla="*/ 339510 h 339510"/>
              <a:gd name="connsiteX50" fmla="*/ 4490392 w 6424457"/>
              <a:gd name="connsiteY50" fmla="*/ 339510 h 339510"/>
              <a:gd name="connsiteX51" fmla="*/ 4487573 w 6424457"/>
              <a:gd name="connsiteY51" fmla="*/ 325545 h 339510"/>
              <a:gd name="connsiteX52" fmla="*/ 4484754 w 6424457"/>
              <a:gd name="connsiteY52" fmla="*/ 339510 h 339510"/>
              <a:gd name="connsiteX53" fmla="*/ 3849432 w 6424457"/>
              <a:gd name="connsiteY53" fmla="*/ 339510 h 339510"/>
              <a:gd name="connsiteX54" fmla="*/ 3846612 w 6424457"/>
              <a:gd name="connsiteY54" fmla="*/ 325545 h 339510"/>
              <a:gd name="connsiteX55" fmla="*/ 3843794 w 6424457"/>
              <a:gd name="connsiteY55" fmla="*/ 339510 h 339510"/>
              <a:gd name="connsiteX56" fmla="*/ 3208472 w 6424457"/>
              <a:gd name="connsiteY56" fmla="*/ 339510 h 339510"/>
              <a:gd name="connsiteX57" fmla="*/ 3205652 w 6424457"/>
              <a:gd name="connsiteY57" fmla="*/ 325545 h 339510"/>
              <a:gd name="connsiteX58" fmla="*/ 3202833 w 6424457"/>
              <a:gd name="connsiteY58" fmla="*/ 339510 h 339510"/>
              <a:gd name="connsiteX59" fmla="*/ 2567512 w 6424457"/>
              <a:gd name="connsiteY59" fmla="*/ 339510 h 339510"/>
              <a:gd name="connsiteX60" fmla="*/ 2564692 w 6424457"/>
              <a:gd name="connsiteY60" fmla="*/ 325545 h 339510"/>
              <a:gd name="connsiteX61" fmla="*/ 2561873 w 6424457"/>
              <a:gd name="connsiteY61" fmla="*/ 339510 h 339510"/>
              <a:gd name="connsiteX62" fmla="*/ 1926551 w 6424457"/>
              <a:gd name="connsiteY62" fmla="*/ 339510 h 339510"/>
              <a:gd name="connsiteX63" fmla="*/ 1923732 w 6424457"/>
              <a:gd name="connsiteY63" fmla="*/ 325545 h 339510"/>
              <a:gd name="connsiteX64" fmla="*/ 1920913 w 6424457"/>
              <a:gd name="connsiteY64" fmla="*/ 339510 h 339510"/>
              <a:gd name="connsiteX65" fmla="*/ 1285591 w 6424457"/>
              <a:gd name="connsiteY65" fmla="*/ 339510 h 339510"/>
              <a:gd name="connsiteX66" fmla="*/ 1282771 w 6424457"/>
              <a:gd name="connsiteY66" fmla="*/ 325545 h 339510"/>
              <a:gd name="connsiteX67" fmla="*/ 1279952 w 6424457"/>
              <a:gd name="connsiteY67" fmla="*/ 339510 h 339510"/>
              <a:gd name="connsiteX68" fmla="*/ 644631 w 6424457"/>
              <a:gd name="connsiteY68" fmla="*/ 339510 h 339510"/>
              <a:gd name="connsiteX69" fmla="*/ 641811 w 6424457"/>
              <a:gd name="connsiteY69" fmla="*/ 325545 h 339510"/>
              <a:gd name="connsiteX70" fmla="*/ 638991 w 6424457"/>
              <a:gd name="connsiteY70" fmla="*/ 339510 h 339510"/>
              <a:gd name="connsiteX71" fmla="*/ 1832 w 6424457"/>
              <a:gd name="connsiteY71" fmla="*/ 339510 h 339510"/>
              <a:gd name="connsiteX72" fmla="*/ 0 w 6424457"/>
              <a:gd name="connsiteY72" fmla="*/ 321331 h 339510"/>
              <a:gd name="connsiteX73" fmla="*/ 321331 w 6424457"/>
              <a:gd name="connsiteY73" fmla="*/ 0 h 339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6424457" h="339510">
                <a:moveTo>
                  <a:pt x="321331" y="0"/>
                </a:moveTo>
                <a:cubicBezTo>
                  <a:pt x="454430" y="0"/>
                  <a:pt x="568629" y="80924"/>
                  <a:pt x="617410" y="196255"/>
                </a:cubicBezTo>
                <a:lnTo>
                  <a:pt x="641811" y="317117"/>
                </a:lnTo>
                <a:lnTo>
                  <a:pt x="666212" y="196255"/>
                </a:lnTo>
                <a:cubicBezTo>
                  <a:pt x="714993" y="80924"/>
                  <a:pt x="829192" y="0"/>
                  <a:pt x="962291" y="0"/>
                </a:cubicBezTo>
                <a:cubicBezTo>
                  <a:pt x="1095390" y="0"/>
                  <a:pt x="1209589" y="80924"/>
                  <a:pt x="1258371" y="196255"/>
                </a:cubicBezTo>
                <a:lnTo>
                  <a:pt x="1282771" y="317117"/>
                </a:lnTo>
                <a:lnTo>
                  <a:pt x="1307172" y="196255"/>
                </a:lnTo>
                <a:cubicBezTo>
                  <a:pt x="1355953" y="80924"/>
                  <a:pt x="1470152" y="0"/>
                  <a:pt x="1603252" y="0"/>
                </a:cubicBezTo>
                <a:cubicBezTo>
                  <a:pt x="1736351" y="0"/>
                  <a:pt x="1850550" y="80924"/>
                  <a:pt x="1899331" y="196255"/>
                </a:cubicBezTo>
                <a:lnTo>
                  <a:pt x="1923732" y="317117"/>
                </a:lnTo>
                <a:lnTo>
                  <a:pt x="1948133" y="196255"/>
                </a:lnTo>
                <a:cubicBezTo>
                  <a:pt x="1996914" y="80924"/>
                  <a:pt x="2111113" y="0"/>
                  <a:pt x="2244212" y="0"/>
                </a:cubicBezTo>
                <a:cubicBezTo>
                  <a:pt x="2377311" y="0"/>
                  <a:pt x="2491510" y="80924"/>
                  <a:pt x="2540291" y="196255"/>
                </a:cubicBezTo>
                <a:lnTo>
                  <a:pt x="2564692" y="317117"/>
                </a:lnTo>
                <a:lnTo>
                  <a:pt x="2589093" y="196255"/>
                </a:lnTo>
                <a:cubicBezTo>
                  <a:pt x="2637874" y="80924"/>
                  <a:pt x="2752073" y="0"/>
                  <a:pt x="2885172" y="0"/>
                </a:cubicBezTo>
                <a:cubicBezTo>
                  <a:pt x="3018271" y="0"/>
                  <a:pt x="3132470" y="80924"/>
                  <a:pt x="3181251" y="196255"/>
                </a:cubicBezTo>
                <a:lnTo>
                  <a:pt x="3205652" y="317117"/>
                </a:lnTo>
                <a:lnTo>
                  <a:pt x="3230053" y="196255"/>
                </a:lnTo>
                <a:cubicBezTo>
                  <a:pt x="3278834" y="80924"/>
                  <a:pt x="3393033" y="0"/>
                  <a:pt x="3526132" y="0"/>
                </a:cubicBezTo>
                <a:cubicBezTo>
                  <a:pt x="3659231" y="0"/>
                  <a:pt x="3773430" y="80924"/>
                  <a:pt x="3822211" y="196255"/>
                </a:cubicBezTo>
                <a:lnTo>
                  <a:pt x="3846612" y="317117"/>
                </a:lnTo>
                <a:lnTo>
                  <a:pt x="3871013" y="196255"/>
                </a:lnTo>
                <a:cubicBezTo>
                  <a:pt x="3919794" y="80924"/>
                  <a:pt x="4033993" y="0"/>
                  <a:pt x="4167092" y="0"/>
                </a:cubicBezTo>
                <a:cubicBezTo>
                  <a:pt x="4300192" y="0"/>
                  <a:pt x="4414391" y="80924"/>
                  <a:pt x="4463172" y="196255"/>
                </a:cubicBezTo>
                <a:lnTo>
                  <a:pt x="4487573" y="317117"/>
                </a:lnTo>
                <a:lnTo>
                  <a:pt x="4511973" y="196255"/>
                </a:lnTo>
                <a:cubicBezTo>
                  <a:pt x="4560754" y="80924"/>
                  <a:pt x="4674954" y="0"/>
                  <a:pt x="4808053" y="0"/>
                </a:cubicBezTo>
                <a:cubicBezTo>
                  <a:pt x="4941152" y="0"/>
                  <a:pt x="5055351" y="80924"/>
                  <a:pt x="5104132" y="196255"/>
                </a:cubicBezTo>
                <a:lnTo>
                  <a:pt x="5128533" y="317117"/>
                </a:lnTo>
                <a:lnTo>
                  <a:pt x="5152934" y="196255"/>
                </a:lnTo>
                <a:cubicBezTo>
                  <a:pt x="5201715" y="80924"/>
                  <a:pt x="5315914" y="0"/>
                  <a:pt x="5449013" y="0"/>
                </a:cubicBezTo>
                <a:cubicBezTo>
                  <a:pt x="5582112" y="0"/>
                  <a:pt x="5696311" y="80924"/>
                  <a:pt x="5745092" y="196255"/>
                </a:cubicBezTo>
                <a:lnTo>
                  <a:pt x="5769493" y="317117"/>
                </a:lnTo>
                <a:lnTo>
                  <a:pt x="5793893" y="196255"/>
                </a:lnTo>
                <a:cubicBezTo>
                  <a:pt x="5842675" y="80924"/>
                  <a:pt x="5956873" y="0"/>
                  <a:pt x="6089973" y="0"/>
                </a:cubicBezTo>
                <a:cubicBezTo>
                  <a:pt x="6223072" y="0"/>
                  <a:pt x="6337271" y="80924"/>
                  <a:pt x="6386052" y="196255"/>
                </a:cubicBezTo>
                <a:lnTo>
                  <a:pt x="6410453" y="317117"/>
                </a:lnTo>
                <a:lnTo>
                  <a:pt x="6424457" y="247753"/>
                </a:lnTo>
                <a:lnTo>
                  <a:pt x="6424457" y="339510"/>
                </a:lnTo>
                <a:lnTo>
                  <a:pt x="6413273" y="339510"/>
                </a:lnTo>
                <a:lnTo>
                  <a:pt x="6410453" y="325545"/>
                </a:lnTo>
                <a:lnTo>
                  <a:pt x="6407633" y="339510"/>
                </a:lnTo>
                <a:lnTo>
                  <a:pt x="5772313" y="339510"/>
                </a:lnTo>
                <a:lnTo>
                  <a:pt x="5769493" y="325545"/>
                </a:lnTo>
                <a:lnTo>
                  <a:pt x="5766673" y="339510"/>
                </a:lnTo>
                <a:lnTo>
                  <a:pt x="5131353" y="339510"/>
                </a:lnTo>
                <a:lnTo>
                  <a:pt x="5128533" y="325545"/>
                </a:lnTo>
                <a:lnTo>
                  <a:pt x="5125714" y="339510"/>
                </a:lnTo>
                <a:lnTo>
                  <a:pt x="4490392" y="339510"/>
                </a:lnTo>
                <a:lnTo>
                  <a:pt x="4487573" y="325545"/>
                </a:lnTo>
                <a:lnTo>
                  <a:pt x="4484754" y="339510"/>
                </a:lnTo>
                <a:lnTo>
                  <a:pt x="3849432" y="339510"/>
                </a:lnTo>
                <a:lnTo>
                  <a:pt x="3846612" y="325545"/>
                </a:lnTo>
                <a:lnTo>
                  <a:pt x="3843794" y="339510"/>
                </a:lnTo>
                <a:lnTo>
                  <a:pt x="3208472" y="339510"/>
                </a:lnTo>
                <a:lnTo>
                  <a:pt x="3205652" y="325545"/>
                </a:lnTo>
                <a:lnTo>
                  <a:pt x="3202833" y="339510"/>
                </a:lnTo>
                <a:lnTo>
                  <a:pt x="2567512" y="339510"/>
                </a:lnTo>
                <a:lnTo>
                  <a:pt x="2564692" y="325545"/>
                </a:lnTo>
                <a:lnTo>
                  <a:pt x="2561873" y="339510"/>
                </a:lnTo>
                <a:lnTo>
                  <a:pt x="1926551" y="339510"/>
                </a:lnTo>
                <a:lnTo>
                  <a:pt x="1923732" y="325545"/>
                </a:lnTo>
                <a:lnTo>
                  <a:pt x="1920913" y="339510"/>
                </a:lnTo>
                <a:lnTo>
                  <a:pt x="1285591" y="339510"/>
                </a:lnTo>
                <a:lnTo>
                  <a:pt x="1282771" y="325545"/>
                </a:lnTo>
                <a:lnTo>
                  <a:pt x="1279952" y="339510"/>
                </a:lnTo>
                <a:lnTo>
                  <a:pt x="644631" y="339510"/>
                </a:lnTo>
                <a:lnTo>
                  <a:pt x="641811" y="325545"/>
                </a:lnTo>
                <a:lnTo>
                  <a:pt x="638991" y="339510"/>
                </a:lnTo>
                <a:lnTo>
                  <a:pt x="1832" y="339510"/>
                </a:lnTo>
                <a:lnTo>
                  <a:pt x="0" y="321331"/>
                </a:lnTo>
                <a:cubicBezTo>
                  <a:pt x="0" y="143865"/>
                  <a:pt x="143865" y="0"/>
                  <a:pt x="321331" y="0"/>
                </a:cubicBezTo>
                <a:close/>
              </a:path>
            </a:pathLst>
          </a:custGeom>
          <a:solidFill>
            <a:srgbClr val="FF0000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628900" y="2565400"/>
            <a:ext cx="7052264" cy="1473200"/>
          </a:xfrm>
          <a:prstGeom prst="rect">
            <a:avLst/>
          </a:prstGeom>
          <a:solidFill>
            <a:srgbClr val="C00000">
              <a:alpha val="34000"/>
            </a:srgb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75544" y="2779082"/>
            <a:ext cx="6547815" cy="1060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1756267" y="1976035"/>
            <a:ext cx="680551" cy="630218"/>
            <a:chOff x="1206837" y="1450984"/>
            <a:chExt cx="680550" cy="630218"/>
          </a:xfrm>
        </p:grpSpPr>
        <p:sp>
          <p:nvSpPr>
            <p:cNvPr id="6" name="等腰三角形 5"/>
            <p:cNvSpPr/>
            <p:nvPr/>
          </p:nvSpPr>
          <p:spPr>
            <a:xfrm rot="4921128">
              <a:off x="1251287" y="1503352"/>
              <a:ext cx="533400" cy="622300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7891861">
              <a:off x="1580557" y="1427382"/>
              <a:ext cx="283227" cy="330432"/>
            </a:xfrm>
            <a:prstGeom prst="triangl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79571" y="4090098"/>
            <a:ext cx="533400" cy="798430"/>
            <a:chOff x="8889959" y="3901721"/>
            <a:chExt cx="533400" cy="798430"/>
          </a:xfrm>
        </p:grpSpPr>
        <p:sp>
          <p:nvSpPr>
            <p:cNvPr id="8" name="等腰三角形 7"/>
            <p:cNvSpPr/>
            <p:nvPr/>
          </p:nvSpPr>
          <p:spPr>
            <a:xfrm rot="21107261">
              <a:off x="8889959" y="4077851"/>
              <a:ext cx="533400" cy="622300"/>
            </a:xfrm>
            <a:prstGeom prst="triangle">
              <a:avLst/>
            </a:prstGeom>
            <a:noFill/>
            <a:ln>
              <a:solidFill>
                <a:srgbClr val="FE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16512571">
              <a:off x="9167158" y="3883424"/>
              <a:ext cx="219569" cy="256164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3633381" y="2922309"/>
            <a:ext cx="52100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rgbClr val="FE0000"/>
                </a:solidFill>
                <a:latin typeface="方正经黑简体" panose="020B0300000000000000" pitchFamily="34" charset="-122"/>
                <a:ea typeface="方正经黑简体" panose="020B0300000000000000" pitchFamily="34" charset="-122"/>
              </a:rPr>
              <a:t>新年工作计划</a:t>
            </a:r>
            <a:r>
              <a:rPr lang="en-US" altLang="zh-CN" sz="4000" dirty="0">
                <a:solidFill>
                  <a:srgbClr val="FE0000"/>
                </a:solidFill>
                <a:latin typeface="方正经黑简体" panose="020B0300000000000000" pitchFamily="34" charset="-122"/>
                <a:ea typeface="方正经黑简体" panose="020B0300000000000000" pitchFamily="34" charset="-122"/>
              </a:rPr>
              <a:t>PPT</a:t>
            </a:r>
            <a:r>
              <a:rPr lang="zh-CN" altLang="en-US" sz="4000" dirty="0">
                <a:solidFill>
                  <a:srgbClr val="FE0000"/>
                </a:solidFill>
                <a:latin typeface="方正经黑简体" panose="020B0300000000000000" pitchFamily="34" charset="-122"/>
                <a:ea typeface="方正经黑简体" panose="020B0300000000000000" pitchFamily="34" charset="-122"/>
              </a:rPr>
              <a:t>模</a:t>
            </a:r>
            <a:r>
              <a:rPr lang="zh-CN" altLang="en-US" sz="4000" dirty="0" smtClean="0">
                <a:solidFill>
                  <a:srgbClr val="FE0000"/>
                </a:solidFill>
                <a:latin typeface="方正经黑简体" panose="020B0300000000000000" pitchFamily="34" charset="-122"/>
                <a:ea typeface="方正经黑简体" panose="020B0300000000000000" pitchFamily="34" charset="-122"/>
              </a:rPr>
              <a:t>板</a:t>
            </a:r>
            <a:endParaRPr lang="zh-CN" altLang="en-US" sz="4000" dirty="0">
              <a:solidFill>
                <a:srgbClr val="FE0000"/>
              </a:solidFill>
              <a:latin typeface="方正经黑简体" panose="020B0300000000000000" pitchFamily="34" charset="-122"/>
              <a:ea typeface="方正经黑简体" panose="020B0300000000000000" pitchFamily="34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2628900" y="2216365"/>
            <a:ext cx="7052264" cy="339510"/>
          </a:xfrm>
          <a:custGeom>
            <a:avLst/>
            <a:gdLst>
              <a:gd name="connsiteX0" fmla="*/ 324440 w 7120500"/>
              <a:gd name="connsiteY0" fmla="*/ 0 h 342795"/>
              <a:gd name="connsiteX1" fmla="*/ 623384 w 7120500"/>
              <a:gd name="connsiteY1" fmla="*/ 198154 h 342795"/>
              <a:gd name="connsiteX2" fmla="*/ 648021 w 7120500"/>
              <a:gd name="connsiteY2" fmla="*/ 320185 h 342795"/>
              <a:gd name="connsiteX3" fmla="*/ 672658 w 7120500"/>
              <a:gd name="connsiteY3" fmla="*/ 198154 h 342795"/>
              <a:gd name="connsiteX4" fmla="*/ 971602 w 7120500"/>
              <a:gd name="connsiteY4" fmla="*/ 0 h 342795"/>
              <a:gd name="connsiteX5" fmla="*/ 1270546 w 7120500"/>
              <a:gd name="connsiteY5" fmla="*/ 198154 h 342795"/>
              <a:gd name="connsiteX6" fmla="*/ 1295183 w 7120500"/>
              <a:gd name="connsiteY6" fmla="*/ 320185 h 342795"/>
              <a:gd name="connsiteX7" fmla="*/ 1319820 w 7120500"/>
              <a:gd name="connsiteY7" fmla="*/ 198154 h 342795"/>
              <a:gd name="connsiteX8" fmla="*/ 1618764 w 7120500"/>
              <a:gd name="connsiteY8" fmla="*/ 0 h 342795"/>
              <a:gd name="connsiteX9" fmla="*/ 1917708 w 7120500"/>
              <a:gd name="connsiteY9" fmla="*/ 198154 h 342795"/>
              <a:gd name="connsiteX10" fmla="*/ 1942345 w 7120500"/>
              <a:gd name="connsiteY10" fmla="*/ 320185 h 342795"/>
              <a:gd name="connsiteX11" fmla="*/ 1966982 w 7120500"/>
              <a:gd name="connsiteY11" fmla="*/ 198154 h 342795"/>
              <a:gd name="connsiteX12" fmla="*/ 2265926 w 7120500"/>
              <a:gd name="connsiteY12" fmla="*/ 0 h 342795"/>
              <a:gd name="connsiteX13" fmla="*/ 2564870 w 7120500"/>
              <a:gd name="connsiteY13" fmla="*/ 198154 h 342795"/>
              <a:gd name="connsiteX14" fmla="*/ 2589507 w 7120500"/>
              <a:gd name="connsiteY14" fmla="*/ 320185 h 342795"/>
              <a:gd name="connsiteX15" fmla="*/ 2614144 w 7120500"/>
              <a:gd name="connsiteY15" fmla="*/ 198154 h 342795"/>
              <a:gd name="connsiteX16" fmla="*/ 2913088 w 7120500"/>
              <a:gd name="connsiteY16" fmla="*/ 0 h 342795"/>
              <a:gd name="connsiteX17" fmla="*/ 3212032 w 7120500"/>
              <a:gd name="connsiteY17" fmla="*/ 198154 h 342795"/>
              <a:gd name="connsiteX18" fmla="*/ 3236669 w 7120500"/>
              <a:gd name="connsiteY18" fmla="*/ 320185 h 342795"/>
              <a:gd name="connsiteX19" fmla="*/ 3261306 w 7120500"/>
              <a:gd name="connsiteY19" fmla="*/ 198154 h 342795"/>
              <a:gd name="connsiteX20" fmla="*/ 3560250 w 7120500"/>
              <a:gd name="connsiteY20" fmla="*/ 0 h 342795"/>
              <a:gd name="connsiteX21" fmla="*/ 3859194 w 7120500"/>
              <a:gd name="connsiteY21" fmla="*/ 198154 h 342795"/>
              <a:gd name="connsiteX22" fmla="*/ 3883831 w 7120500"/>
              <a:gd name="connsiteY22" fmla="*/ 320185 h 342795"/>
              <a:gd name="connsiteX23" fmla="*/ 3908468 w 7120500"/>
              <a:gd name="connsiteY23" fmla="*/ 198154 h 342795"/>
              <a:gd name="connsiteX24" fmla="*/ 4207412 w 7120500"/>
              <a:gd name="connsiteY24" fmla="*/ 0 h 342795"/>
              <a:gd name="connsiteX25" fmla="*/ 4506356 w 7120500"/>
              <a:gd name="connsiteY25" fmla="*/ 198154 h 342795"/>
              <a:gd name="connsiteX26" fmla="*/ 4530993 w 7120500"/>
              <a:gd name="connsiteY26" fmla="*/ 320185 h 342795"/>
              <a:gd name="connsiteX27" fmla="*/ 4555630 w 7120500"/>
              <a:gd name="connsiteY27" fmla="*/ 198154 h 342795"/>
              <a:gd name="connsiteX28" fmla="*/ 4854574 w 7120500"/>
              <a:gd name="connsiteY28" fmla="*/ 0 h 342795"/>
              <a:gd name="connsiteX29" fmla="*/ 5153518 w 7120500"/>
              <a:gd name="connsiteY29" fmla="*/ 198154 h 342795"/>
              <a:gd name="connsiteX30" fmla="*/ 5178155 w 7120500"/>
              <a:gd name="connsiteY30" fmla="*/ 320185 h 342795"/>
              <a:gd name="connsiteX31" fmla="*/ 5202792 w 7120500"/>
              <a:gd name="connsiteY31" fmla="*/ 198154 h 342795"/>
              <a:gd name="connsiteX32" fmla="*/ 5501736 w 7120500"/>
              <a:gd name="connsiteY32" fmla="*/ 0 h 342795"/>
              <a:gd name="connsiteX33" fmla="*/ 5800680 w 7120500"/>
              <a:gd name="connsiteY33" fmla="*/ 198154 h 342795"/>
              <a:gd name="connsiteX34" fmla="*/ 5825317 w 7120500"/>
              <a:gd name="connsiteY34" fmla="*/ 320185 h 342795"/>
              <a:gd name="connsiteX35" fmla="*/ 5849954 w 7120500"/>
              <a:gd name="connsiteY35" fmla="*/ 198154 h 342795"/>
              <a:gd name="connsiteX36" fmla="*/ 6148898 w 7120500"/>
              <a:gd name="connsiteY36" fmla="*/ 0 h 342795"/>
              <a:gd name="connsiteX37" fmla="*/ 6447842 w 7120500"/>
              <a:gd name="connsiteY37" fmla="*/ 198154 h 342795"/>
              <a:gd name="connsiteX38" fmla="*/ 6472479 w 7120500"/>
              <a:gd name="connsiteY38" fmla="*/ 320185 h 342795"/>
              <a:gd name="connsiteX39" fmla="*/ 6497116 w 7120500"/>
              <a:gd name="connsiteY39" fmla="*/ 198154 h 342795"/>
              <a:gd name="connsiteX40" fmla="*/ 6796060 w 7120500"/>
              <a:gd name="connsiteY40" fmla="*/ 0 h 342795"/>
              <a:gd name="connsiteX41" fmla="*/ 7120500 w 7120500"/>
              <a:gd name="connsiteY41" fmla="*/ 324440 h 342795"/>
              <a:gd name="connsiteX42" fmla="*/ 7118650 w 7120500"/>
              <a:gd name="connsiteY42" fmla="*/ 342795 h 342795"/>
              <a:gd name="connsiteX43" fmla="*/ 6475326 w 7120500"/>
              <a:gd name="connsiteY43" fmla="*/ 342795 h 342795"/>
              <a:gd name="connsiteX44" fmla="*/ 6472479 w 7120500"/>
              <a:gd name="connsiteY44" fmla="*/ 328695 h 342795"/>
              <a:gd name="connsiteX45" fmla="*/ 6469632 w 7120500"/>
              <a:gd name="connsiteY45" fmla="*/ 342795 h 342795"/>
              <a:gd name="connsiteX46" fmla="*/ 5828164 w 7120500"/>
              <a:gd name="connsiteY46" fmla="*/ 342795 h 342795"/>
              <a:gd name="connsiteX47" fmla="*/ 5825317 w 7120500"/>
              <a:gd name="connsiteY47" fmla="*/ 328695 h 342795"/>
              <a:gd name="connsiteX48" fmla="*/ 5822470 w 7120500"/>
              <a:gd name="connsiteY48" fmla="*/ 342795 h 342795"/>
              <a:gd name="connsiteX49" fmla="*/ 5181002 w 7120500"/>
              <a:gd name="connsiteY49" fmla="*/ 342795 h 342795"/>
              <a:gd name="connsiteX50" fmla="*/ 5178155 w 7120500"/>
              <a:gd name="connsiteY50" fmla="*/ 328695 h 342795"/>
              <a:gd name="connsiteX51" fmla="*/ 5175309 w 7120500"/>
              <a:gd name="connsiteY51" fmla="*/ 342795 h 342795"/>
              <a:gd name="connsiteX52" fmla="*/ 4533840 w 7120500"/>
              <a:gd name="connsiteY52" fmla="*/ 342795 h 342795"/>
              <a:gd name="connsiteX53" fmla="*/ 4530993 w 7120500"/>
              <a:gd name="connsiteY53" fmla="*/ 328695 h 342795"/>
              <a:gd name="connsiteX54" fmla="*/ 4528147 w 7120500"/>
              <a:gd name="connsiteY54" fmla="*/ 342795 h 342795"/>
              <a:gd name="connsiteX55" fmla="*/ 3886678 w 7120500"/>
              <a:gd name="connsiteY55" fmla="*/ 342795 h 342795"/>
              <a:gd name="connsiteX56" fmla="*/ 3883831 w 7120500"/>
              <a:gd name="connsiteY56" fmla="*/ 328695 h 342795"/>
              <a:gd name="connsiteX57" fmla="*/ 3880985 w 7120500"/>
              <a:gd name="connsiteY57" fmla="*/ 342795 h 342795"/>
              <a:gd name="connsiteX58" fmla="*/ 3239516 w 7120500"/>
              <a:gd name="connsiteY58" fmla="*/ 342795 h 342795"/>
              <a:gd name="connsiteX59" fmla="*/ 3236669 w 7120500"/>
              <a:gd name="connsiteY59" fmla="*/ 328695 h 342795"/>
              <a:gd name="connsiteX60" fmla="*/ 3233823 w 7120500"/>
              <a:gd name="connsiteY60" fmla="*/ 342795 h 342795"/>
              <a:gd name="connsiteX61" fmla="*/ 2592354 w 7120500"/>
              <a:gd name="connsiteY61" fmla="*/ 342795 h 342795"/>
              <a:gd name="connsiteX62" fmla="*/ 2589507 w 7120500"/>
              <a:gd name="connsiteY62" fmla="*/ 328695 h 342795"/>
              <a:gd name="connsiteX63" fmla="*/ 2586661 w 7120500"/>
              <a:gd name="connsiteY63" fmla="*/ 342795 h 342795"/>
              <a:gd name="connsiteX64" fmla="*/ 1945192 w 7120500"/>
              <a:gd name="connsiteY64" fmla="*/ 342795 h 342795"/>
              <a:gd name="connsiteX65" fmla="*/ 1942345 w 7120500"/>
              <a:gd name="connsiteY65" fmla="*/ 328695 h 342795"/>
              <a:gd name="connsiteX66" fmla="*/ 1939499 w 7120500"/>
              <a:gd name="connsiteY66" fmla="*/ 342795 h 342795"/>
              <a:gd name="connsiteX67" fmla="*/ 1298030 w 7120500"/>
              <a:gd name="connsiteY67" fmla="*/ 342795 h 342795"/>
              <a:gd name="connsiteX68" fmla="*/ 1295183 w 7120500"/>
              <a:gd name="connsiteY68" fmla="*/ 328695 h 342795"/>
              <a:gd name="connsiteX69" fmla="*/ 1292336 w 7120500"/>
              <a:gd name="connsiteY69" fmla="*/ 342795 h 342795"/>
              <a:gd name="connsiteX70" fmla="*/ 650868 w 7120500"/>
              <a:gd name="connsiteY70" fmla="*/ 342795 h 342795"/>
              <a:gd name="connsiteX71" fmla="*/ 648021 w 7120500"/>
              <a:gd name="connsiteY71" fmla="*/ 328695 h 342795"/>
              <a:gd name="connsiteX72" fmla="*/ 645174 w 7120500"/>
              <a:gd name="connsiteY72" fmla="*/ 342795 h 342795"/>
              <a:gd name="connsiteX73" fmla="*/ 1850 w 7120500"/>
              <a:gd name="connsiteY73" fmla="*/ 342795 h 342795"/>
              <a:gd name="connsiteX74" fmla="*/ 0 w 7120500"/>
              <a:gd name="connsiteY74" fmla="*/ 324440 h 342795"/>
              <a:gd name="connsiteX75" fmla="*/ 324440 w 7120500"/>
              <a:gd name="connsiteY75" fmla="*/ 0 h 342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7120500" h="342795">
                <a:moveTo>
                  <a:pt x="324440" y="0"/>
                </a:moveTo>
                <a:cubicBezTo>
                  <a:pt x="458827" y="0"/>
                  <a:pt x="574131" y="81707"/>
                  <a:pt x="623384" y="198154"/>
                </a:cubicBezTo>
                <a:lnTo>
                  <a:pt x="648021" y="320185"/>
                </a:lnTo>
                <a:lnTo>
                  <a:pt x="672658" y="198154"/>
                </a:lnTo>
                <a:cubicBezTo>
                  <a:pt x="721911" y="81707"/>
                  <a:pt x="837215" y="0"/>
                  <a:pt x="971602" y="0"/>
                </a:cubicBezTo>
                <a:cubicBezTo>
                  <a:pt x="1105989" y="0"/>
                  <a:pt x="1221293" y="81707"/>
                  <a:pt x="1270546" y="198154"/>
                </a:cubicBezTo>
                <a:lnTo>
                  <a:pt x="1295183" y="320185"/>
                </a:lnTo>
                <a:lnTo>
                  <a:pt x="1319820" y="198154"/>
                </a:lnTo>
                <a:cubicBezTo>
                  <a:pt x="1369073" y="81707"/>
                  <a:pt x="1484377" y="0"/>
                  <a:pt x="1618764" y="0"/>
                </a:cubicBezTo>
                <a:cubicBezTo>
                  <a:pt x="1753151" y="0"/>
                  <a:pt x="1868455" y="81707"/>
                  <a:pt x="1917708" y="198154"/>
                </a:cubicBezTo>
                <a:lnTo>
                  <a:pt x="1942345" y="320185"/>
                </a:lnTo>
                <a:lnTo>
                  <a:pt x="1966982" y="198154"/>
                </a:lnTo>
                <a:cubicBezTo>
                  <a:pt x="2016235" y="81707"/>
                  <a:pt x="2131539" y="0"/>
                  <a:pt x="2265926" y="0"/>
                </a:cubicBezTo>
                <a:cubicBezTo>
                  <a:pt x="2400313" y="0"/>
                  <a:pt x="2515617" y="81707"/>
                  <a:pt x="2564870" y="198154"/>
                </a:cubicBezTo>
                <a:lnTo>
                  <a:pt x="2589507" y="320185"/>
                </a:lnTo>
                <a:lnTo>
                  <a:pt x="2614144" y="198154"/>
                </a:lnTo>
                <a:cubicBezTo>
                  <a:pt x="2663397" y="81707"/>
                  <a:pt x="2778701" y="0"/>
                  <a:pt x="2913088" y="0"/>
                </a:cubicBezTo>
                <a:cubicBezTo>
                  <a:pt x="3047475" y="0"/>
                  <a:pt x="3162779" y="81707"/>
                  <a:pt x="3212032" y="198154"/>
                </a:cubicBezTo>
                <a:lnTo>
                  <a:pt x="3236669" y="320185"/>
                </a:lnTo>
                <a:lnTo>
                  <a:pt x="3261306" y="198154"/>
                </a:lnTo>
                <a:cubicBezTo>
                  <a:pt x="3310559" y="81707"/>
                  <a:pt x="3425863" y="0"/>
                  <a:pt x="3560250" y="0"/>
                </a:cubicBezTo>
                <a:cubicBezTo>
                  <a:pt x="3694637" y="0"/>
                  <a:pt x="3809941" y="81707"/>
                  <a:pt x="3859194" y="198154"/>
                </a:cubicBezTo>
                <a:lnTo>
                  <a:pt x="3883831" y="320185"/>
                </a:lnTo>
                <a:lnTo>
                  <a:pt x="3908468" y="198154"/>
                </a:lnTo>
                <a:cubicBezTo>
                  <a:pt x="3957721" y="81707"/>
                  <a:pt x="4073025" y="0"/>
                  <a:pt x="4207412" y="0"/>
                </a:cubicBezTo>
                <a:cubicBezTo>
                  <a:pt x="4341799" y="0"/>
                  <a:pt x="4457103" y="81707"/>
                  <a:pt x="4506356" y="198154"/>
                </a:cubicBezTo>
                <a:lnTo>
                  <a:pt x="4530993" y="320185"/>
                </a:lnTo>
                <a:lnTo>
                  <a:pt x="4555630" y="198154"/>
                </a:lnTo>
                <a:cubicBezTo>
                  <a:pt x="4604883" y="81707"/>
                  <a:pt x="4720187" y="0"/>
                  <a:pt x="4854574" y="0"/>
                </a:cubicBezTo>
                <a:cubicBezTo>
                  <a:pt x="4988961" y="0"/>
                  <a:pt x="5104265" y="81707"/>
                  <a:pt x="5153518" y="198154"/>
                </a:cubicBezTo>
                <a:lnTo>
                  <a:pt x="5178155" y="320185"/>
                </a:lnTo>
                <a:lnTo>
                  <a:pt x="5202792" y="198154"/>
                </a:lnTo>
                <a:cubicBezTo>
                  <a:pt x="5252045" y="81707"/>
                  <a:pt x="5367349" y="0"/>
                  <a:pt x="5501736" y="0"/>
                </a:cubicBezTo>
                <a:cubicBezTo>
                  <a:pt x="5636123" y="0"/>
                  <a:pt x="5751427" y="81707"/>
                  <a:pt x="5800680" y="198154"/>
                </a:cubicBezTo>
                <a:lnTo>
                  <a:pt x="5825317" y="320185"/>
                </a:lnTo>
                <a:lnTo>
                  <a:pt x="5849954" y="198154"/>
                </a:lnTo>
                <a:cubicBezTo>
                  <a:pt x="5899207" y="81707"/>
                  <a:pt x="6014511" y="0"/>
                  <a:pt x="6148898" y="0"/>
                </a:cubicBezTo>
                <a:cubicBezTo>
                  <a:pt x="6283285" y="0"/>
                  <a:pt x="6398589" y="81707"/>
                  <a:pt x="6447842" y="198154"/>
                </a:cubicBezTo>
                <a:lnTo>
                  <a:pt x="6472479" y="320185"/>
                </a:lnTo>
                <a:lnTo>
                  <a:pt x="6497116" y="198154"/>
                </a:lnTo>
                <a:cubicBezTo>
                  <a:pt x="6546369" y="81707"/>
                  <a:pt x="6661673" y="0"/>
                  <a:pt x="6796060" y="0"/>
                </a:cubicBezTo>
                <a:cubicBezTo>
                  <a:pt x="6975243" y="0"/>
                  <a:pt x="7120500" y="145257"/>
                  <a:pt x="7120500" y="324440"/>
                </a:cubicBezTo>
                <a:lnTo>
                  <a:pt x="7118650" y="342795"/>
                </a:lnTo>
                <a:lnTo>
                  <a:pt x="6475326" y="342795"/>
                </a:lnTo>
                <a:lnTo>
                  <a:pt x="6472479" y="328695"/>
                </a:lnTo>
                <a:lnTo>
                  <a:pt x="6469632" y="342795"/>
                </a:lnTo>
                <a:lnTo>
                  <a:pt x="5828164" y="342795"/>
                </a:lnTo>
                <a:lnTo>
                  <a:pt x="5825317" y="328695"/>
                </a:lnTo>
                <a:lnTo>
                  <a:pt x="5822470" y="342795"/>
                </a:lnTo>
                <a:lnTo>
                  <a:pt x="5181002" y="342795"/>
                </a:lnTo>
                <a:lnTo>
                  <a:pt x="5178155" y="328695"/>
                </a:lnTo>
                <a:lnTo>
                  <a:pt x="5175309" y="342795"/>
                </a:lnTo>
                <a:lnTo>
                  <a:pt x="4533840" y="342795"/>
                </a:lnTo>
                <a:lnTo>
                  <a:pt x="4530993" y="328695"/>
                </a:lnTo>
                <a:lnTo>
                  <a:pt x="4528147" y="342795"/>
                </a:lnTo>
                <a:lnTo>
                  <a:pt x="3886678" y="342795"/>
                </a:lnTo>
                <a:lnTo>
                  <a:pt x="3883831" y="328695"/>
                </a:lnTo>
                <a:lnTo>
                  <a:pt x="3880985" y="342795"/>
                </a:lnTo>
                <a:lnTo>
                  <a:pt x="3239516" y="342795"/>
                </a:lnTo>
                <a:lnTo>
                  <a:pt x="3236669" y="328695"/>
                </a:lnTo>
                <a:lnTo>
                  <a:pt x="3233823" y="342795"/>
                </a:lnTo>
                <a:lnTo>
                  <a:pt x="2592354" y="342795"/>
                </a:lnTo>
                <a:lnTo>
                  <a:pt x="2589507" y="328695"/>
                </a:lnTo>
                <a:lnTo>
                  <a:pt x="2586661" y="342795"/>
                </a:lnTo>
                <a:lnTo>
                  <a:pt x="1945192" y="342795"/>
                </a:lnTo>
                <a:lnTo>
                  <a:pt x="1942345" y="328695"/>
                </a:lnTo>
                <a:lnTo>
                  <a:pt x="1939499" y="342795"/>
                </a:lnTo>
                <a:lnTo>
                  <a:pt x="1298030" y="342795"/>
                </a:lnTo>
                <a:lnTo>
                  <a:pt x="1295183" y="328695"/>
                </a:lnTo>
                <a:lnTo>
                  <a:pt x="1292336" y="342795"/>
                </a:lnTo>
                <a:lnTo>
                  <a:pt x="650868" y="342795"/>
                </a:lnTo>
                <a:lnTo>
                  <a:pt x="648021" y="328695"/>
                </a:lnTo>
                <a:lnTo>
                  <a:pt x="645174" y="342795"/>
                </a:lnTo>
                <a:lnTo>
                  <a:pt x="1850" y="342795"/>
                </a:lnTo>
                <a:lnTo>
                  <a:pt x="0" y="324440"/>
                </a:lnTo>
                <a:cubicBezTo>
                  <a:pt x="0" y="145257"/>
                  <a:pt x="145257" y="0"/>
                  <a:pt x="324440" y="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 rot="10800000">
            <a:off x="2628900" y="4045967"/>
            <a:ext cx="7052264" cy="339510"/>
          </a:xfrm>
          <a:custGeom>
            <a:avLst/>
            <a:gdLst>
              <a:gd name="connsiteX0" fmla="*/ 324440 w 7120500"/>
              <a:gd name="connsiteY0" fmla="*/ 0 h 342795"/>
              <a:gd name="connsiteX1" fmla="*/ 623384 w 7120500"/>
              <a:gd name="connsiteY1" fmla="*/ 198154 h 342795"/>
              <a:gd name="connsiteX2" fmla="*/ 648021 w 7120500"/>
              <a:gd name="connsiteY2" fmla="*/ 320185 h 342795"/>
              <a:gd name="connsiteX3" fmla="*/ 672658 w 7120500"/>
              <a:gd name="connsiteY3" fmla="*/ 198154 h 342795"/>
              <a:gd name="connsiteX4" fmla="*/ 971602 w 7120500"/>
              <a:gd name="connsiteY4" fmla="*/ 0 h 342795"/>
              <a:gd name="connsiteX5" fmla="*/ 1270546 w 7120500"/>
              <a:gd name="connsiteY5" fmla="*/ 198154 h 342795"/>
              <a:gd name="connsiteX6" fmla="*/ 1295183 w 7120500"/>
              <a:gd name="connsiteY6" fmla="*/ 320185 h 342795"/>
              <a:gd name="connsiteX7" fmla="*/ 1319820 w 7120500"/>
              <a:gd name="connsiteY7" fmla="*/ 198154 h 342795"/>
              <a:gd name="connsiteX8" fmla="*/ 1618764 w 7120500"/>
              <a:gd name="connsiteY8" fmla="*/ 0 h 342795"/>
              <a:gd name="connsiteX9" fmla="*/ 1917708 w 7120500"/>
              <a:gd name="connsiteY9" fmla="*/ 198154 h 342795"/>
              <a:gd name="connsiteX10" fmla="*/ 1942345 w 7120500"/>
              <a:gd name="connsiteY10" fmla="*/ 320185 h 342795"/>
              <a:gd name="connsiteX11" fmla="*/ 1966982 w 7120500"/>
              <a:gd name="connsiteY11" fmla="*/ 198154 h 342795"/>
              <a:gd name="connsiteX12" fmla="*/ 2265926 w 7120500"/>
              <a:gd name="connsiteY12" fmla="*/ 0 h 342795"/>
              <a:gd name="connsiteX13" fmla="*/ 2564870 w 7120500"/>
              <a:gd name="connsiteY13" fmla="*/ 198154 h 342795"/>
              <a:gd name="connsiteX14" fmla="*/ 2589507 w 7120500"/>
              <a:gd name="connsiteY14" fmla="*/ 320185 h 342795"/>
              <a:gd name="connsiteX15" fmla="*/ 2614144 w 7120500"/>
              <a:gd name="connsiteY15" fmla="*/ 198154 h 342795"/>
              <a:gd name="connsiteX16" fmla="*/ 2913088 w 7120500"/>
              <a:gd name="connsiteY16" fmla="*/ 0 h 342795"/>
              <a:gd name="connsiteX17" fmla="*/ 3212032 w 7120500"/>
              <a:gd name="connsiteY17" fmla="*/ 198154 h 342795"/>
              <a:gd name="connsiteX18" fmla="*/ 3236669 w 7120500"/>
              <a:gd name="connsiteY18" fmla="*/ 320185 h 342795"/>
              <a:gd name="connsiteX19" fmla="*/ 3261306 w 7120500"/>
              <a:gd name="connsiteY19" fmla="*/ 198154 h 342795"/>
              <a:gd name="connsiteX20" fmla="*/ 3560250 w 7120500"/>
              <a:gd name="connsiteY20" fmla="*/ 0 h 342795"/>
              <a:gd name="connsiteX21" fmla="*/ 3859194 w 7120500"/>
              <a:gd name="connsiteY21" fmla="*/ 198154 h 342795"/>
              <a:gd name="connsiteX22" fmla="*/ 3883831 w 7120500"/>
              <a:gd name="connsiteY22" fmla="*/ 320185 h 342795"/>
              <a:gd name="connsiteX23" fmla="*/ 3908468 w 7120500"/>
              <a:gd name="connsiteY23" fmla="*/ 198154 h 342795"/>
              <a:gd name="connsiteX24" fmla="*/ 4207412 w 7120500"/>
              <a:gd name="connsiteY24" fmla="*/ 0 h 342795"/>
              <a:gd name="connsiteX25" fmla="*/ 4506356 w 7120500"/>
              <a:gd name="connsiteY25" fmla="*/ 198154 h 342795"/>
              <a:gd name="connsiteX26" fmla="*/ 4530993 w 7120500"/>
              <a:gd name="connsiteY26" fmla="*/ 320185 h 342795"/>
              <a:gd name="connsiteX27" fmla="*/ 4555630 w 7120500"/>
              <a:gd name="connsiteY27" fmla="*/ 198154 h 342795"/>
              <a:gd name="connsiteX28" fmla="*/ 4854574 w 7120500"/>
              <a:gd name="connsiteY28" fmla="*/ 0 h 342795"/>
              <a:gd name="connsiteX29" fmla="*/ 5153518 w 7120500"/>
              <a:gd name="connsiteY29" fmla="*/ 198154 h 342795"/>
              <a:gd name="connsiteX30" fmla="*/ 5178155 w 7120500"/>
              <a:gd name="connsiteY30" fmla="*/ 320185 h 342795"/>
              <a:gd name="connsiteX31" fmla="*/ 5202792 w 7120500"/>
              <a:gd name="connsiteY31" fmla="*/ 198154 h 342795"/>
              <a:gd name="connsiteX32" fmla="*/ 5501736 w 7120500"/>
              <a:gd name="connsiteY32" fmla="*/ 0 h 342795"/>
              <a:gd name="connsiteX33" fmla="*/ 5800680 w 7120500"/>
              <a:gd name="connsiteY33" fmla="*/ 198154 h 342795"/>
              <a:gd name="connsiteX34" fmla="*/ 5825317 w 7120500"/>
              <a:gd name="connsiteY34" fmla="*/ 320185 h 342795"/>
              <a:gd name="connsiteX35" fmla="*/ 5849954 w 7120500"/>
              <a:gd name="connsiteY35" fmla="*/ 198154 h 342795"/>
              <a:gd name="connsiteX36" fmla="*/ 6148898 w 7120500"/>
              <a:gd name="connsiteY36" fmla="*/ 0 h 342795"/>
              <a:gd name="connsiteX37" fmla="*/ 6447842 w 7120500"/>
              <a:gd name="connsiteY37" fmla="*/ 198154 h 342795"/>
              <a:gd name="connsiteX38" fmla="*/ 6472479 w 7120500"/>
              <a:gd name="connsiteY38" fmla="*/ 320185 h 342795"/>
              <a:gd name="connsiteX39" fmla="*/ 6497116 w 7120500"/>
              <a:gd name="connsiteY39" fmla="*/ 198154 h 342795"/>
              <a:gd name="connsiteX40" fmla="*/ 6796060 w 7120500"/>
              <a:gd name="connsiteY40" fmla="*/ 0 h 342795"/>
              <a:gd name="connsiteX41" fmla="*/ 7120500 w 7120500"/>
              <a:gd name="connsiteY41" fmla="*/ 324440 h 342795"/>
              <a:gd name="connsiteX42" fmla="*/ 7118650 w 7120500"/>
              <a:gd name="connsiteY42" fmla="*/ 342795 h 342795"/>
              <a:gd name="connsiteX43" fmla="*/ 6475326 w 7120500"/>
              <a:gd name="connsiteY43" fmla="*/ 342795 h 342795"/>
              <a:gd name="connsiteX44" fmla="*/ 6472479 w 7120500"/>
              <a:gd name="connsiteY44" fmla="*/ 328695 h 342795"/>
              <a:gd name="connsiteX45" fmla="*/ 6469632 w 7120500"/>
              <a:gd name="connsiteY45" fmla="*/ 342795 h 342795"/>
              <a:gd name="connsiteX46" fmla="*/ 5828164 w 7120500"/>
              <a:gd name="connsiteY46" fmla="*/ 342795 h 342795"/>
              <a:gd name="connsiteX47" fmla="*/ 5825317 w 7120500"/>
              <a:gd name="connsiteY47" fmla="*/ 328695 h 342795"/>
              <a:gd name="connsiteX48" fmla="*/ 5822470 w 7120500"/>
              <a:gd name="connsiteY48" fmla="*/ 342795 h 342795"/>
              <a:gd name="connsiteX49" fmla="*/ 5181002 w 7120500"/>
              <a:gd name="connsiteY49" fmla="*/ 342795 h 342795"/>
              <a:gd name="connsiteX50" fmla="*/ 5178155 w 7120500"/>
              <a:gd name="connsiteY50" fmla="*/ 328695 h 342795"/>
              <a:gd name="connsiteX51" fmla="*/ 5175309 w 7120500"/>
              <a:gd name="connsiteY51" fmla="*/ 342795 h 342795"/>
              <a:gd name="connsiteX52" fmla="*/ 4533840 w 7120500"/>
              <a:gd name="connsiteY52" fmla="*/ 342795 h 342795"/>
              <a:gd name="connsiteX53" fmla="*/ 4530993 w 7120500"/>
              <a:gd name="connsiteY53" fmla="*/ 328695 h 342795"/>
              <a:gd name="connsiteX54" fmla="*/ 4528147 w 7120500"/>
              <a:gd name="connsiteY54" fmla="*/ 342795 h 342795"/>
              <a:gd name="connsiteX55" fmla="*/ 3886678 w 7120500"/>
              <a:gd name="connsiteY55" fmla="*/ 342795 h 342795"/>
              <a:gd name="connsiteX56" fmla="*/ 3883831 w 7120500"/>
              <a:gd name="connsiteY56" fmla="*/ 328695 h 342795"/>
              <a:gd name="connsiteX57" fmla="*/ 3880985 w 7120500"/>
              <a:gd name="connsiteY57" fmla="*/ 342795 h 342795"/>
              <a:gd name="connsiteX58" fmla="*/ 3239516 w 7120500"/>
              <a:gd name="connsiteY58" fmla="*/ 342795 h 342795"/>
              <a:gd name="connsiteX59" fmla="*/ 3236669 w 7120500"/>
              <a:gd name="connsiteY59" fmla="*/ 328695 h 342795"/>
              <a:gd name="connsiteX60" fmla="*/ 3233823 w 7120500"/>
              <a:gd name="connsiteY60" fmla="*/ 342795 h 342795"/>
              <a:gd name="connsiteX61" fmla="*/ 2592354 w 7120500"/>
              <a:gd name="connsiteY61" fmla="*/ 342795 h 342795"/>
              <a:gd name="connsiteX62" fmla="*/ 2589507 w 7120500"/>
              <a:gd name="connsiteY62" fmla="*/ 328695 h 342795"/>
              <a:gd name="connsiteX63" fmla="*/ 2586661 w 7120500"/>
              <a:gd name="connsiteY63" fmla="*/ 342795 h 342795"/>
              <a:gd name="connsiteX64" fmla="*/ 1945192 w 7120500"/>
              <a:gd name="connsiteY64" fmla="*/ 342795 h 342795"/>
              <a:gd name="connsiteX65" fmla="*/ 1942345 w 7120500"/>
              <a:gd name="connsiteY65" fmla="*/ 328695 h 342795"/>
              <a:gd name="connsiteX66" fmla="*/ 1939499 w 7120500"/>
              <a:gd name="connsiteY66" fmla="*/ 342795 h 342795"/>
              <a:gd name="connsiteX67" fmla="*/ 1298030 w 7120500"/>
              <a:gd name="connsiteY67" fmla="*/ 342795 h 342795"/>
              <a:gd name="connsiteX68" fmla="*/ 1295183 w 7120500"/>
              <a:gd name="connsiteY68" fmla="*/ 328695 h 342795"/>
              <a:gd name="connsiteX69" fmla="*/ 1292336 w 7120500"/>
              <a:gd name="connsiteY69" fmla="*/ 342795 h 342795"/>
              <a:gd name="connsiteX70" fmla="*/ 650868 w 7120500"/>
              <a:gd name="connsiteY70" fmla="*/ 342795 h 342795"/>
              <a:gd name="connsiteX71" fmla="*/ 648021 w 7120500"/>
              <a:gd name="connsiteY71" fmla="*/ 328695 h 342795"/>
              <a:gd name="connsiteX72" fmla="*/ 645174 w 7120500"/>
              <a:gd name="connsiteY72" fmla="*/ 342795 h 342795"/>
              <a:gd name="connsiteX73" fmla="*/ 1850 w 7120500"/>
              <a:gd name="connsiteY73" fmla="*/ 342795 h 342795"/>
              <a:gd name="connsiteX74" fmla="*/ 0 w 7120500"/>
              <a:gd name="connsiteY74" fmla="*/ 324440 h 342795"/>
              <a:gd name="connsiteX75" fmla="*/ 324440 w 7120500"/>
              <a:gd name="connsiteY75" fmla="*/ 0 h 342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7120500" h="342795">
                <a:moveTo>
                  <a:pt x="324440" y="0"/>
                </a:moveTo>
                <a:cubicBezTo>
                  <a:pt x="458827" y="0"/>
                  <a:pt x="574131" y="81707"/>
                  <a:pt x="623384" y="198154"/>
                </a:cubicBezTo>
                <a:lnTo>
                  <a:pt x="648021" y="320185"/>
                </a:lnTo>
                <a:lnTo>
                  <a:pt x="672658" y="198154"/>
                </a:lnTo>
                <a:cubicBezTo>
                  <a:pt x="721911" y="81707"/>
                  <a:pt x="837215" y="0"/>
                  <a:pt x="971602" y="0"/>
                </a:cubicBezTo>
                <a:cubicBezTo>
                  <a:pt x="1105989" y="0"/>
                  <a:pt x="1221293" y="81707"/>
                  <a:pt x="1270546" y="198154"/>
                </a:cubicBezTo>
                <a:lnTo>
                  <a:pt x="1295183" y="320185"/>
                </a:lnTo>
                <a:lnTo>
                  <a:pt x="1319820" y="198154"/>
                </a:lnTo>
                <a:cubicBezTo>
                  <a:pt x="1369073" y="81707"/>
                  <a:pt x="1484377" y="0"/>
                  <a:pt x="1618764" y="0"/>
                </a:cubicBezTo>
                <a:cubicBezTo>
                  <a:pt x="1753151" y="0"/>
                  <a:pt x="1868455" y="81707"/>
                  <a:pt x="1917708" y="198154"/>
                </a:cubicBezTo>
                <a:lnTo>
                  <a:pt x="1942345" y="320185"/>
                </a:lnTo>
                <a:lnTo>
                  <a:pt x="1966982" y="198154"/>
                </a:lnTo>
                <a:cubicBezTo>
                  <a:pt x="2016235" y="81707"/>
                  <a:pt x="2131539" y="0"/>
                  <a:pt x="2265926" y="0"/>
                </a:cubicBezTo>
                <a:cubicBezTo>
                  <a:pt x="2400313" y="0"/>
                  <a:pt x="2515617" y="81707"/>
                  <a:pt x="2564870" y="198154"/>
                </a:cubicBezTo>
                <a:lnTo>
                  <a:pt x="2589507" y="320185"/>
                </a:lnTo>
                <a:lnTo>
                  <a:pt x="2614144" y="198154"/>
                </a:lnTo>
                <a:cubicBezTo>
                  <a:pt x="2663397" y="81707"/>
                  <a:pt x="2778701" y="0"/>
                  <a:pt x="2913088" y="0"/>
                </a:cubicBezTo>
                <a:cubicBezTo>
                  <a:pt x="3047475" y="0"/>
                  <a:pt x="3162779" y="81707"/>
                  <a:pt x="3212032" y="198154"/>
                </a:cubicBezTo>
                <a:lnTo>
                  <a:pt x="3236669" y="320185"/>
                </a:lnTo>
                <a:lnTo>
                  <a:pt x="3261306" y="198154"/>
                </a:lnTo>
                <a:cubicBezTo>
                  <a:pt x="3310559" y="81707"/>
                  <a:pt x="3425863" y="0"/>
                  <a:pt x="3560250" y="0"/>
                </a:cubicBezTo>
                <a:cubicBezTo>
                  <a:pt x="3694637" y="0"/>
                  <a:pt x="3809941" y="81707"/>
                  <a:pt x="3859194" y="198154"/>
                </a:cubicBezTo>
                <a:lnTo>
                  <a:pt x="3883831" y="320185"/>
                </a:lnTo>
                <a:lnTo>
                  <a:pt x="3908468" y="198154"/>
                </a:lnTo>
                <a:cubicBezTo>
                  <a:pt x="3957721" y="81707"/>
                  <a:pt x="4073025" y="0"/>
                  <a:pt x="4207412" y="0"/>
                </a:cubicBezTo>
                <a:cubicBezTo>
                  <a:pt x="4341799" y="0"/>
                  <a:pt x="4457103" y="81707"/>
                  <a:pt x="4506356" y="198154"/>
                </a:cubicBezTo>
                <a:lnTo>
                  <a:pt x="4530993" y="320185"/>
                </a:lnTo>
                <a:lnTo>
                  <a:pt x="4555630" y="198154"/>
                </a:lnTo>
                <a:cubicBezTo>
                  <a:pt x="4604883" y="81707"/>
                  <a:pt x="4720187" y="0"/>
                  <a:pt x="4854574" y="0"/>
                </a:cubicBezTo>
                <a:cubicBezTo>
                  <a:pt x="4988961" y="0"/>
                  <a:pt x="5104265" y="81707"/>
                  <a:pt x="5153518" y="198154"/>
                </a:cubicBezTo>
                <a:lnTo>
                  <a:pt x="5178155" y="320185"/>
                </a:lnTo>
                <a:lnTo>
                  <a:pt x="5202792" y="198154"/>
                </a:lnTo>
                <a:cubicBezTo>
                  <a:pt x="5252045" y="81707"/>
                  <a:pt x="5367349" y="0"/>
                  <a:pt x="5501736" y="0"/>
                </a:cubicBezTo>
                <a:cubicBezTo>
                  <a:pt x="5636123" y="0"/>
                  <a:pt x="5751427" y="81707"/>
                  <a:pt x="5800680" y="198154"/>
                </a:cubicBezTo>
                <a:lnTo>
                  <a:pt x="5825317" y="320185"/>
                </a:lnTo>
                <a:lnTo>
                  <a:pt x="5849954" y="198154"/>
                </a:lnTo>
                <a:cubicBezTo>
                  <a:pt x="5899207" y="81707"/>
                  <a:pt x="6014511" y="0"/>
                  <a:pt x="6148898" y="0"/>
                </a:cubicBezTo>
                <a:cubicBezTo>
                  <a:pt x="6283285" y="0"/>
                  <a:pt x="6398589" y="81707"/>
                  <a:pt x="6447842" y="198154"/>
                </a:cubicBezTo>
                <a:lnTo>
                  <a:pt x="6472479" y="320185"/>
                </a:lnTo>
                <a:lnTo>
                  <a:pt x="6497116" y="198154"/>
                </a:lnTo>
                <a:cubicBezTo>
                  <a:pt x="6546369" y="81707"/>
                  <a:pt x="6661673" y="0"/>
                  <a:pt x="6796060" y="0"/>
                </a:cubicBezTo>
                <a:cubicBezTo>
                  <a:pt x="6975243" y="0"/>
                  <a:pt x="7120500" y="145257"/>
                  <a:pt x="7120500" y="324440"/>
                </a:cubicBezTo>
                <a:lnTo>
                  <a:pt x="7118650" y="342795"/>
                </a:lnTo>
                <a:lnTo>
                  <a:pt x="6475326" y="342795"/>
                </a:lnTo>
                <a:lnTo>
                  <a:pt x="6472479" y="328695"/>
                </a:lnTo>
                <a:lnTo>
                  <a:pt x="6469632" y="342795"/>
                </a:lnTo>
                <a:lnTo>
                  <a:pt x="5828164" y="342795"/>
                </a:lnTo>
                <a:lnTo>
                  <a:pt x="5825317" y="328695"/>
                </a:lnTo>
                <a:lnTo>
                  <a:pt x="5822470" y="342795"/>
                </a:lnTo>
                <a:lnTo>
                  <a:pt x="5181002" y="342795"/>
                </a:lnTo>
                <a:lnTo>
                  <a:pt x="5178155" y="328695"/>
                </a:lnTo>
                <a:lnTo>
                  <a:pt x="5175309" y="342795"/>
                </a:lnTo>
                <a:lnTo>
                  <a:pt x="4533840" y="342795"/>
                </a:lnTo>
                <a:lnTo>
                  <a:pt x="4530993" y="328695"/>
                </a:lnTo>
                <a:lnTo>
                  <a:pt x="4528147" y="342795"/>
                </a:lnTo>
                <a:lnTo>
                  <a:pt x="3886678" y="342795"/>
                </a:lnTo>
                <a:lnTo>
                  <a:pt x="3883831" y="328695"/>
                </a:lnTo>
                <a:lnTo>
                  <a:pt x="3880985" y="342795"/>
                </a:lnTo>
                <a:lnTo>
                  <a:pt x="3239516" y="342795"/>
                </a:lnTo>
                <a:lnTo>
                  <a:pt x="3236669" y="328695"/>
                </a:lnTo>
                <a:lnTo>
                  <a:pt x="3233823" y="342795"/>
                </a:lnTo>
                <a:lnTo>
                  <a:pt x="2592354" y="342795"/>
                </a:lnTo>
                <a:lnTo>
                  <a:pt x="2589507" y="328695"/>
                </a:lnTo>
                <a:lnTo>
                  <a:pt x="2586661" y="342795"/>
                </a:lnTo>
                <a:lnTo>
                  <a:pt x="1945192" y="342795"/>
                </a:lnTo>
                <a:lnTo>
                  <a:pt x="1942345" y="328695"/>
                </a:lnTo>
                <a:lnTo>
                  <a:pt x="1939499" y="342795"/>
                </a:lnTo>
                <a:lnTo>
                  <a:pt x="1298030" y="342795"/>
                </a:lnTo>
                <a:lnTo>
                  <a:pt x="1295183" y="328695"/>
                </a:lnTo>
                <a:lnTo>
                  <a:pt x="1292336" y="342795"/>
                </a:lnTo>
                <a:lnTo>
                  <a:pt x="650868" y="342795"/>
                </a:lnTo>
                <a:lnTo>
                  <a:pt x="648021" y="328695"/>
                </a:lnTo>
                <a:lnTo>
                  <a:pt x="645174" y="342795"/>
                </a:lnTo>
                <a:lnTo>
                  <a:pt x="1850" y="342795"/>
                </a:lnTo>
                <a:lnTo>
                  <a:pt x="0" y="324440"/>
                </a:lnTo>
                <a:cubicBezTo>
                  <a:pt x="0" y="145257"/>
                  <a:pt x="145257" y="0"/>
                  <a:pt x="324440" y="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 rot="10800000">
            <a:off x="2925285" y="4141412"/>
            <a:ext cx="6424457" cy="339510"/>
          </a:xfrm>
          <a:custGeom>
            <a:avLst/>
            <a:gdLst>
              <a:gd name="connsiteX0" fmla="*/ 321331 w 6424457"/>
              <a:gd name="connsiteY0" fmla="*/ 0 h 339510"/>
              <a:gd name="connsiteX1" fmla="*/ 617410 w 6424457"/>
              <a:gd name="connsiteY1" fmla="*/ 196255 h 339510"/>
              <a:gd name="connsiteX2" fmla="*/ 641811 w 6424457"/>
              <a:gd name="connsiteY2" fmla="*/ 317117 h 339510"/>
              <a:gd name="connsiteX3" fmla="*/ 666212 w 6424457"/>
              <a:gd name="connsiteY3" fmla="*/ 196255 h 339510"/>
              <a:gd name="connsiteX4" fmla="*/ 962291 w 6424457"/>
              <a:gd name="connsiteY4" fmla="*/ 0 h 339510"/>
              <a:gd name="connsiteX5" fmla="*/ 1258371 w 6424457"/>
              <a:gd name="connsiteY5" fmla="*/ 196255 h 339510"/>
              <a:gd name="connsiteX6" fmla="*/ 1282771 w 6424457"/>
              <a:gd name="connsiteY6" fmla="*/ 317117 h 339510"/>
              <a:gd name="connsiteX7" fmla="*/ 1307172 w 6424457"/>
              <a:gd name="connsiteY7" fmla="*/ 196255 h 339510"/>
              <a:gd name="connsiteX8" fmla="*/ 1603252 w 6424457"/>
              <a:gd name="connsiteY8" fmla="*/ 0 h 339510"/>
              <a:gd name="connsiteX9" fmla="*/ 1899331 w 6424457"/>
              <a:gd name="connsiteY9" fmla="*/ 196255 h 339510"/>
              <a:gd name="connsiteX10" fmla="*/ 1923732 w 6424457"/>
              <a:gd name="connsiteY10" fmla="*/ 317117 h 339510"/>
              <a:gd name="connsiteX11" fmla="*/ 1948133 w 6424457"/>
              <a:gd name="connsiteY11" fmla="*/ 196255 h 339510"/>
              <a:gd name="connsiteX12" fmla="*/ 2244212 w 6424457"/>
              <a:gd name="connsiteY12" fmla="*/ 0 h 339510"/>
              <a:gd name="connsiteX13" fmla="*/ 2540291 w 6424457"/>
              <a:gd name="connsiteY13" fmla="*/ 196255 h 339510"/>
              <a:gd name="connsiteX14" fmla="*/ 2564692 w 6424457"/>
              <a:gd name="connsiteY14" fmla="*/ 317117 h 339510"/>
              <a:gd name="connsiteX15" fmla="*/ 2589093 w 6424457"/>
              <a:gd name="connsiteY15" fmla="*/ 196255 h 339510"/>
              <a:gd name="connsiteX16" fmla="*/ 2885172 w 6424457"/>
              <a:gd name="connsiteY16" fmla="*/ 0 h 339510"/>
              <a:gd name="connsiteX17" fmla="*/ 3181251 w 6424457"/>
              <a:gd name="connsiteY17" fmla="*/ 196255 h 339510"/>
              <a:gd name="connsiteX18" fmla="*/ 3205652 w 6424457"/>
              <a:gd name="connsiteY18" fmla="*/ 317117 h 339510"/>
              <a:gd name="connsiteX19" fmla="*/ 3230053 w 6424457"/>
              <a:gd name="connsiteY19" fmla="*/ 196255 h 339510"/>
              <a:gd name="connsiteX20" fmla="*/ 3526132 w 6424457"/>
              <a:gd name="connsiteY20" fmla="*/ 0 h 339510"/>
              <a:gd name="connsiteX21" fmla="*/ 3822211 w 6424457"/>
              <a:gd name="connsiteY21" fmla="*/ 196255 h 339510"/>
              <a:gd name="connsiteX22" fmla="*/ 3846612 w 6424457"/>
              <a:gd name="connsiteY22" fmla="*/ 317117 h 339510"/>
              <a:gd name="connsiteX23" fmla="*/ 3871013 w 6424457"/>
              <a:gd name="connsiteY23" fmla="*/ 196255 h 339510"/>
              <a:gd name="connsiteX24" fmla="*/ 4167092 w 6424457"/>
              <a:gd name="connsiteY24" fmla="*/ 0 h 339510"/>
              <a:gd name="connsiteX25" fmla="*/ 4463172 w 6424457"/>
              <a:gd name="connsiteY25" fmla="*/ 196255 h 339510"/>
              <a:gd name="connsiteX26" fmla="*/ 4487573 w 6424457"/>
              <a:gd name="connsiteY26" fmla="*/ 317117 h 339510"/>
              <a:gd name="connsiteX27" fmla="*/ 4511973 w 6424457"/>
              <a:gd name="connsiteY27" fmla="*/ 196255 h 339510"/>
              <a:gd name="connsiteX28" fmla="*/ 4808053 w 6424457"/>
              <a:gd name="connsiteY28" fmla="*/ 0 h 339510"/>
              <a:gd name="connsiteX29" fmla="*/ 5104132 w 6424457"/>
              <a:gd name="connsiteY29" fmla="*/ 196255 h 339510"/>
              <a:gd name="connsiteX30" fmla="*/ 5128533 w 6424457"/>
              <a:gd name="connsiteY30" fmla="*/ 317117 h 339510"/>
              <a:gd name="connsiteX31" fmla="*/ 5152934 w 6424457"/>
              <a:gd name="connsiteY31" fmla="*/ 196255 h 339510"/>
              <a:gd name="connsiteX32" fmla="*/ 5449013 w 6424457"/>
              <a:gd name="connsiteY32" fmla="*/ 0 h 339510"/>
              <a:gd name="connsiteX33" fmla="*/ 5745092 w 6424457"/>
              <a:gd name="connsiteY33" fmla="*/ 196255 h 339510"/>
              <a:gd name="connsiteX34" fmla="*/ 5769493 w 6424457"/>
              <a:gd name="connsiteY34" fmla="*/ 317117 h 339510"/>
              <a:gd name="connsiteX35" fmla="*/ 5793893 w 6424457"/>
              <a:gd name="connsiteY35" fmla="*/ 196255 h 339510"/>
              <a:gd name="connsiteX36" fmla="*/ 6089973 w 6424457"/>
              <a:gd name="connsiteY36" fmla="*/ 0 h 339510"/>
              <a:gd name="connsiteX37" fmla="*/ 6386052 w 6424457"/>
              <a:gd name="connsiteY37" fmla="*/ 196255 h 339510"/>
              <a:gd name="connsiteX38" fmla="*/ 6410453 w 6424457"/>
              <a:gd name="connsiteY38" fmla="*/ 317117 h 339510"/>
              <a:gd name="connsiteX39" fmla="*/ 6424457 w 6424457"/>
              <a:gd name="connsiteY39" fmla="*/ 247753 h 339510"/>
              <a:gd name="connsiteX40" fmla="*/ 6424457 w 6424457"/>
              <a:gd name="connsiteY40" fmla="*/ 339510 h 339510"/>
              <a:gd name="connsiteX41" fmla="*/ 6413273 w 6424457"/>
              <a:gd name="connsiteY41" fmla="*/ 339510 h 339510"/>
              <a:gd name="connsiteX42" fmla="*/ 6410453 w 6424457"/>
              <a:gd name="connsiteY42" fmla="*/ 325545 h 339510"/>
              <a:gd name="connsiteX43" fmla="*/ 6407633 w 6424457"/>
              <a:gd name="connsiteY43" fmla="*/ 339510 h 339510"/>
              <a:gd name="connsiteX44" fmla="*/ 5772313 w 6424457"/>
              <a:gd name="connsiteY44" fmla="*/ 339510 h 339510"/>
              <a:gd name="connsiteX45" fmla="*/ 5769493 w 6424457"/>
              <a:gd name="connsiteY45" fmla="*/ 325545 h 339510"/>
              <a:gd name="connsiteX46" fmla="*/ 5766673 w 6424457"/>
              <a:gd name="connsiteY46" fmla="*/ 339510 h 339510"/>
              <a:gd name="connsiteX47" fmla="*/ 5131353 w 6424457"/>
              <a:gd name="connsiteY47" fmla="*/ 339510 h 339510"/>
              <a:gd name="connsiteX48" fmla="*/ 5128533 w 6424457"/>
              <a:gd name="connsiteY48" fmla="*/ 325545 h 339510"/>
              <a:gd name="connsiteX49" fmla="*/ 5125714 w 6424457"/>
              <a:gd name="connsiteY49" fmla="*/ 339510 h 339510"/>
              <a:gd name="connsiteX50" fmla="*/ 4490392 w 6424457"/>
              <a:gd name="connsiteY50" fmla="*/ 339510 h 339510"/>
              <a:gd name="connsiteX51" fmla="*/ 4487573 w 6424457"/>
              <a:gd name="connsiteY51" fmla="*/ 325545 h 339510"/>
              <a:gd name="connsiteX52" fmla="*/ 4484754 w 6424457"/>
              <a:gd name="connsiteY52" fmla="*/ 339510 h 339510"/>
              <a:gd name="connsiteX53" fmla="*/ 3849432 w 6424457"/>
              <a:gd name="connsiteY53" fmla="*/ 339510 h 339510"/>
              <a:gd name="connsiteX54" fmla="*/ 3846612 w 6424457"/>
              <a:gd name="connsiteY54" fmla="*/ 325545 h 339510"/>
              <a:gd name="connsiteX55" fmla="*/ 3843794 w 6424457"/>
              <a:gd name="connsiteY55" fmla="*/ 339510 h 339510"/>
              <a:gd name="connsiteX56" fmla="*/ 3208472 w 6424457"/>
              <a:gd name="connsiteY56" fmla="*/ 339510 h 339510"/>
              <a:gd name="connsiteX57" fmla="*/ 3205652 w 6424457"/>
              <a:gd name="connsiteY57" fmla="*/ 325545 h 339510"/>
              <a:gd name="connsiteX58" fmla="*/ 3202833 w 6424457"/>
              <a:gd name="connsiteY58" fmla="*/ 339510 h 339510"/>
              <a:gd name="connsiteX59" fmla="*/ 2567512 w 6424457"/>
              <a:gd name="connsiteY59" fmla="*/ 339510 h 339510"/>
              <a:gd name="connsiteX60" fmla="*/ 2564692 w 6424457"/>
              <a:gd name="connsiteY60" fmla="*/ 325545 h 339510"/>
              <a:gd name="connsiteX61" fmla="*/ 2561873 w 6424457"/>
              <a:gd name="connsiteY61" fmla="*/ 339510 h 339510"/>
              <a:gd name="connsiteX62" fmla="*/ 1926551 w 6424457"/>
              <a:gd name="connsiteY62" fmla="*/ 339510 h 339510"/>
              <a:gd name="connsiteX63" fmla="*/ 1923732 w 6424457"/>
              <a:gd name="connsiteY63" fmla="*/ 325545 h 339510"/>
              <a:gd name="connsiteX64" fmla="*/ 1920913 w 6424457"/>
              <a:gd name="connsiteY64" fmla="*/ 339510 h 339510"/>
              <a:gd name="connsiteX65" fmla="*/ 1285591 w 6424457"/>
              <a:gd name="connsiteY65" fmla="*/ 339510 h 339510"/>
              <a:gd name="connsiteX66" fmla="*/ 1282771 w 6424457"/>
              <a:gd name="connsiteY66" fmla="*/ 325545 h 339510"/>
              <a:gd name="connsiteX67" fmla="*/ 1279952 w 6424457"/>
              <a:gd name="connsiteY67" fmla="*/ 339510 h 339510"/>
              <a:gd name="connsiteX68" fmla="*/ 644631 w 6424457"/>
              <a:gd name="connsiteY68" fmla="*/ 339510 h 339510"/>
              <a:gd name="connsiteX69" fmla="*/ 641811 w 6424457"/>
              <a:gd name="connsiteY69" fmla="*/ 325545 h 339510"/>
              <a:gd name="connsiteX70" fmla="*/ 638991 w 6424457"/>
              <a:gd name="connsiteY70" fmla="*/ 339510 h 339510"/>
              <a:gd name="connsiteX71" fmla="*/ 1832 w 6424457"/>
              <a:gd name="connsiteY71" fmla="*/ 339510 h 339510"/>
              <a:gd name="connsiteX72" fmla="*/ 0 w 6424457"/>
              <a:gd name="connsiteY72" fmla="*/ 321331 h 339510"/>
              <a:gd name="connsiteX73" fmla="*/ 321331 w 6424457"/>
              <a:gd name="connsiteY73" fmla="*/ 0 h 339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6424457" h="339510">
                <a:moveTo>
                  <a:pt x="321331" y="0"/>
                </a:moveTo>
                <a:cubicBezTo>
                  <a:pt x="454430" y="0"/>
                  <a:pt x="568629" y="80924"/>
                  <a:pt x="617410" y="196255"/>
                </a:cubicBezTo>
                <a:lnTo>
                  <a:pt x="641811" y="317117"/>
                </a:lnTo>
                <a:lnTo>
                  <a:pt x="666212" y="196255"/>
                </a:lnTo>
                <a:cubicBezTo>
                  <a:pt x="714993" y="80924"/>
                  <a:pt x="829192" y="0"/>
                  <a:pt x="962291" y="0"/>
                </a:cubicBezTo>
                <a:cubicBezTo>
                  <a:pt x="1095390" y="0"/>
                  <a:pt x="1209589" y="80924"/>
                  <a:pt x="1258371" y="196255"/>
                </a:cubicBezTo>
                <a:lnTo>
                  <a:pt x="1282771" y="317117"/>
                </a:lnTo>
                <a:lnTo>
                  <a:pt x="1307172" y="196255"/>
                </a:lnTo>
                <a:cubicBezTo>
                  <a:pt x="1355953" y="80924"/>
                  <a:pt x="1470152" y="0"/>
                  <a:pt x="1603252" y="0"/>
                </a:cubicBezTo>
                <a:cubicBezTo>
                  <a:pt x="1736351" y="0"/>
                  <a:pt x="1850550" y="80924"/>
                  <a:pt x="1899331" y="196255"/>
                </a:cubicBezTo>
                <a:lnTo>
                  <a:pt x="1923732" y="317117"/>
                </a:lnTo>
                <a:lnTo>
                  <a:pt x="1948133" y="196255"/>
                </a:lnTo>
                <a:cubicBezTo>
                  <a:pt x="1996914" y="80924"/>
                  <a:pt x="2111113" y="0"/>
                  <a:pt x="2244212" y="0"/>
                </a:cubicBezTo>
                <a:cubicBezTo>
                  <a:pt x="2377311" y="0"/>
                  <a:pt x="2491510" y="80924"/>
                  <a:pt x="2540291" y="196255"/>
                </a:cubicBezTo>
                <a:lnTo>
                  <a:pt x="2564692" y="317117"/>
                </a:lnTo>
                <a:lnTo>
                  <a:pt x="2589093" y="196255"/>
                </a:lnTo>
                <a:cubicBezTo>
                  <a:pt x="2637874" y="80924"/>
                  <a:pt x="2752073" y="0"/>
                  <a:pt x="2885172" y="0"/>
                </a:cubicBezTo>
                <a:cubicBezTo>
                  <a:pt x="3018271" y="0"/>
                  <a:pt x="3132470" y="80924"/>
                  <a:pt x="3181251" y="196255"/>
                </a:cubicBezTo>
                <a:lnTo>
                  <a:pt x="3205652" y="317117"/>
                </a:lnTo>
                <a:lnTo>
                  <a:pt x="3230053" y="196255"/>
                </a:lnTo>
                <a:cubicBezTo>
                  <a:pt x="3278834" y="80924"/>
                  <a:pt x="3393033" y="0"/>
                  <a:pt x="3526132" y="0"/>
                </a:cubicBezTo>
                <a:cubicBezTo>
                  <a:pt x="3659231" y="0"/>
                  <a:pt x="3773430" y="80924"/>
                  <a:pt x="3822211" y="196255"/>
                </a:cubicBezTo>
                <a:lnTo>
                  <a:pt x="3846612" y="317117"/>
                </a:lnTo>
                <a:lnTo>
                  <a:pt x="3871013" y="196255"/>
                </a:lnTo>
                <a:cubicBezTo>
                  <a:pt x="3919794" y="80924"/>
                  <a:pt x="4033993" y="0"/>
                  <a:pt x="4167092" y="0"/>
                </a:cubicBezTo>
                <a:cubicBezTo>
                  <a:pt x="4300192" y="0"/>
                  <a:pt x="4414391" y="80924"/>
                  <a:pt x="4463172" y="196255"/>
                </a:cubicBezTo>
                <a:lnTo>
                  <a:pt x="4487573" y="317117"/>
                </a:lnTo>
                <a:lnTo>
                  <a:pt x="4511973" y="196255"/>
                </a:lnTo>
                <a:cubicBezTo>
                  <a:pt x="4560754" y="80924"/>
                  <a:pt x="4674954" y="0"/>
                  <a:pt x="4808053" y="0"/>
                </a:cubicBezTo>
                <a:cubicBezTo>
                  <a:pt x="4941152" y="0"/>
                  <a:pt x="5055351" y="80924"/>
                  <a:pt x="5104132" y="196255"/>
                </a:cubicBezTo>
                <a:lnTo>
                  <a:pt x="5128533" y="317117"/>
                </a:lnTo>
                <a:lnTo>
                  <a:pt x="5152934" y="196255"/>
                </a:lnTo>
                <a:cubicBezTo>
                  <a:pt x="5201715" y="80924"/>
                  <a:pt x="5315914" y="0"/>
                  <a:pt x="5449013" y="0"/>
                </a:cubicBezTo>
                <a:cubicBezTo>
                  <a:pt x="5582112" y="0"/>
                  <a:pt x="5696311" y="80924"/>
                  <a:pt x="5745092" y="196255"/>
                </a:cubicBezTo>
                <a:lnTo>
                  <a:pt x="5769493" y="317117"/>
                </a:lnTo>
                <a:lnTo>
                  <a:pt x="5793893" y="196255"/>
                </a:lnTo>
                <a:cubicBezTo>
                  <a:pt x="5842675" y="80924"/>
                  <a:pt x="5956873" y="0"/>
                  <a:pt x="6089973" y="0"/>
                </a:cubicBezTo>
                <a:cubicBezTo>
                  <a:pt x="6223072" y="0"/>
                  <a:pt x="6337271" y="80924"/>
                  <a:pt x="6386052" y="196255"/>
                </a:cubicBezTo>
                <a:lnTo>
                  <a:pt x="6410453" y="317117"/>
                </a:lnTo>
                <a:lnTo>
                  <a:pt x="6424457" y="247753"/>
                </a:lnTo>
                <a:lnTo>
                  <a:pt x="6424457" y="339510"/>
                </a:lnTo>
                <a:lnTo>
                  <a:pt x="6413273" y="339510"/>
                </a:lnTo>
                <a:lnTo>
                  <a:pt x="6410453" y="325545"/>
                </a:lnTo>
                <a:lnTo>
                  <a:pt x="6407633" y="339510"/>
                </a:lnTo>
                <a:lnTo>
                  <a:pt x="5772313" y="339510"/>
                </a:lnTo>
                <a:lnTo>
                  <a:pt x="5769493" y="325545"/>
                </a:lnTo>
                <a:lnTo>
                  <a:pt x="5766673" y="339510"/>
                </a:lnTo>
                <a:lnTo>
                  <a:pt x="5131353" y="339510"/>
                </a:lnTo>
                <a:lnTo>
                  <a:pt x="5128533" y="325545"/>
                </a:lnTo>
                <a:lnTo>
                  <a:pt x="5125714" y="339510"/>
                </a:lnTo>
                <a:lnTo>
                  <a:pt x="4490392" y="339510"/>
                </a:lnTo>
                <a:lnTo>
                  <a:pt x="4487573" y="325545"/>
                </a:lnTo>
                <a:lnTo>
                  <a:pt x="4484754" y="339510"/>
                </a:lnTo>
                <a:lnTo>
                  <a:pt x="3849432" y="339510"/>
                </a:lnTo>
                <a:lnTo>
                  <a:pt x="3846612" y="325545"/>
                </a:lnTo>
                <a:lnTo>
                  <a:pt x="3843794" y="339510"/>
                </a:lnTo>
                <a:lnTo>
                  <a:pt x="3208472" y="339510"/>
                </a:lnTo>
                <a:lnTo>
                  <a:pt x="3205652" y="325545"/>
                </a:lnTo>
                <a:lnTo>
                  <a:pt x="3202833" y="339510"/>
                </a:lnTo>
                <a:lnTo>
                  <a:pt x="2567512" y="339510"/>
                </a:lnTo>
                <a:lnTo>
                  <a:pt x="2564692" y="325545"/>
                </a:lnTo>
                <a:lnTo>
                  <a:pt x="2561873" y="339510"/>
                </a:lnTo>
                <a:lnTo>
                  <a:pt x="1926551" y="339510"/>
                </a:lnTo>
                <a:lnTo>
                  <a:pt x="1923732" y="325545"/>
                </a:lnTo>
                <a:lnTo>
                  <a:pt x="1920913" y="339510"/>
                </a:lnTo>
                <a:lnTo>
                  <a:pt x="1285591" y="339510"/>
                </a:lnTo>
                <a:lnTo>
                  <a:pt x="1282771" y="325545"/>
                </a:lnTo>
                <a:lnTo>
                  <a:pt x="1279952" y="339510"/>
                </a:lnTo>
                <a:lnTo>
                  <a:pt x="644631" y="339510"/>
                </a:lnTo>
                <a:lnTo>
                  <a:pt x="641811" y="325545"/>
                </a:lnTo>
                <a:lnTo>
                  <a:pt x="638991" y="339510"/>
                </a:lnTo>
                <a:lnTo>
                  <a:pt x="1832" y="339510"/>
                </a:lnTo>
                <a:lnTo>
                  <a:pt x="0" y="321331"/>
                </a:lnTo>
                <a:cubicBezTo>
                  <a:pt x="0" y="143865"/>
                  <a:pt x="143865" y="0"/>
                  <a:pt x="321331" y="0"/>
                </a:cubicBezTo>
                <a:close/>
              </a:path>
            </a:pathLst>
          </a:custGeom>
          <a:solidFill>
            <a:srgbClr val="FF0000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>
            <a:off x="1961401" y="2561384"/>
            <a:ext cx="657977" cy="1479074"/>
          </a:xfrm>
          <a:custGeom>
            <a:avLst/>
            <a:gdLst>
              <a:gd name="connsiteX0" fmla="*/ 657977 w 657977"/>
              <a:gd name="connsiteY0" fmla="*/ 0 h 1479074"/>
              <a:gd name="connsiteX1" fmla="*/ 657977 w 657977"/>
              <a:gd name="connsiteY1" fmla="*/ 1479074 h 1479074"/>
              <a:gd name="connsiteX2" fmla="*/ 594893 w 657977"/>
              <a:gd name="connsiteY2" fmla="*/ 1469446 h 1479074"/>
              <a:gd name="connsiteX3" fmla="*/ 0 w 657977"/>
              <a:gd name="connsiteY3" fmla="*/ 739537 h 1479074"/>
              <a:gd name="connsiteX4" fmla="*/ 594893 w 657977"/>
              <a:gd name="connsiteY4" fmla="*/ 9628 h 1479074"/>
              <a:gd name="connsiteX5" fmla="*/ 657977 w 657977"/>
              <a:gd name="connsiteY5" fmla="*/ 0 h 1479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57977" h="1479074">
                <a:moveTo>
                  <a:pt x="657977" y="0"/>
                </a:moveTo>
                <a:lnTo>
                  <a:pt x="657977" y="1479074"/>
                </a:lnTo>
                <a:lnTo>
                  <a:pt x="594893" y="1469446"/>
                </a:lnTo>
                <a:cubicBezTo>
                  <a:pt x="255388" y="1399974"/>
                  <a:pt x="0" y="1099580"/>
                  <a:pt x="0" y="739537"/>
                </a:cubicBezTo>
                <a:cubicBezTo>
                  <a:pt x="0" y="379494"/>
                  <a:pt x="255388" y="79100"/>
                  <a:pt x="594893" y="9628"/>
                </a:cubicBezTo>
                <a:lnTo>
                  <a:pt x="657977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任意多边形 61"/>
          <p:cNvSpPr/>
          <p:nvPr/>
        </p:nvSpPr>
        <p:spPr>
          <a:xfrm rot="10800000">
            <a:off x="9697509" y="2561384"/>
            <a:ext cx="657977" cy="1479074"/>
          </a:xfrm>
          <a:custGeom>
            <a:avLst/>
            <a:gdLst>
              <a:gd name="connsiteX0" fmla="*/ 657977 w 657977"/>
              <a:gd name="connsiteY0" fmla="*/ 0 h 1479074"/>
              <a:gd name="connsiteX1" fmla="*/ 657977 w 657977"/>
              <a:gd name="connsiteY1" fmla="*/ 1479074 h 1479074"/>
              <a:gd name="connsiteX2" fmla="*/ 594893 w 657977"/>
              <a:gd name="connsiteY2" fmla="*/ 1469446 h 1479074"/>
              <a:gd name="connsiteX3" fmla="*/ 0 w 657977"/>
              <a:gd name="connsiteY3" fmla="*/ 739537 h 1479074"/>
              <a:gd name="connsiteX4" fmla="*/ 594893 w 657977"/>
              <a:gd name="connsiteY4" fmla="*/ 9628 h 1479074"/>
              <a:gd name="connsiteX5" fmla="*/ 657977 w 657977"/>
              <a:gd name="connsiteY5" fmla="*/ 0 h 1479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57977" h="1479074">
                <a:moveTo>
                  <a:pt x="657977" y="0"/>
                </a:moveTo>
                <a:lnTo>
                  <a:pt x="657977" y="1479074"/>
                </a:lnTo>
                <a:lnTo>
                  <a:pt x="594893" y="1469446"/>
                </a:lnTo>
                <a:cubicBezTo>
                  <a:pt x="255388" y="1399974"/>
                  <a:pt x="0" y="1099580"/>
                  <a:pt x="0" y="739537"/>
                </a:cubicBezTo>
                <a:cubicBezTo>
                  <a:pt x="0" y="379494"/>
                  <a:pt x="255388" y="79100"/>
                  <a:pt x="594893" y="9628"/>
                </a:cubicBezTo>
                <a:lnTo>
                  <a:pt x="657977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898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任意多边形 52"/>
          <p:cNvSpPr/>
          <p:nvPr/>
        </p:nvSpPr>
        <p:spPr>
          <a:xfrm>
            <a:off x="940710" y="851584"/>
            <a:ext cx="6424457" cy="339510"/>
          </a:xfrm>
          <a:custGeom>
            <a:avLst/>
            <a:gdLst>
              <a:gd name="connsiteX0" fmla="*/ 321331 w 6424457"/>
              <a:gd name="connsiteY0" fmla="*/ 0 h 339510"/>
              <a:gd name="connsiteX1" fmla="*/ 617410 w 6424457"/>
              <a:gd name="connsiteY1" fmla="*/ 196255 h 339510"/>
              <a:gd name="connsiteX2" fmla="*/ 641811 w 6424457"/>
              <a:gd name="connsiteY2" fmla="*/ 317117 h 339510"/>
              <a:gd name="connsiteX3" fmla="*/ 666212 w 6424457"/>
              <a:gd name="connsiteY3" fmla="*/ 196255 h 339510"/>
              <a:gd name="connsiteX4" fmla="*/ 962291 w 6424457"/>
              <a:gd name="connsiteY4" fmla="*/ 0 h 339510"/>
              <a:gd name="connsiteX5" fmla="*/ 1258371 w 6424457"/>
              <a:gd name="connsiteY5" fmla="*/ 196255 h 339510"/>
              <a:gd name="connsiteX6" fmla="*/ 1282771 w 6424457"/>
              <a:gd name="connsiteY6" fmla="*/ 317117 h 339510"/>
              <a:gd name="connsiteX7" fmla="*/ 1307172 w 6424457"/>
              <a:gd name="connsiteY7" fmla="*/ 196255 h 339510"/>
              <a:gd name="connsiteX8" fmla="*/ 1603252 w 6424457"/>
              <a:gd name="connsiteY8" fmla="*/ 0 h 339510"/>
              <a:gd name="connsiteX9" fmla="*/ 1899331 w 6424457"/>
              <a:gd name="connsiteY9" fmla="*/ 196255 h 339510"/>
              <a:gd name="connsiteX10" fmla="*/ 1923732 w 6424457"/>
              <a:gd name="connsiteY10" fmla="*/ 317117 h 339510"/>
              <a:gd name="connsiteX11" fmla="*/ 1948133 w 6424457"/>
              <a:gd name="connsiteY11" fmla="*/ 196255 h 339510"/>
              <a:gd name="connsiteX12" fmla="*/ 2244212 w 6424457"/>
              <a:gd name="connsiteY12" fmla="*/ 0 h 339510"/>
              <a:gd name="connsiteX13" fmla="*/ 2540291 w 6424457"/>
              <a:gd name="connsiteY13" fmla="*/ 196255 h 339510"/>
              <a:gd name="connsiteX14" fmla="*/ 2564692 w 6424457"/>
              <a:gd name="connsiteY14" fmla="*/ 317117 h 339510"/>
              <a:gd name="connsiteX15" fmla="*/ 2589093 w 6424457"/>
              <a:gd name="connsiteY15" fmla="*/ 196255 h 339510"/>
              <a:gd name="connsiteX16" fmla="*/ 2885172 w 6424457"/>
              <a:gd name="connsiteY16" fmla="*/ 0 h 339510"/>
              <a:gd name="connsiteX17" fmla="*/ 3181251 w 6424457"/>
              <a:gd name="connsiteY17" fmla="*/ 196255 h 339510"/>
              <a:gd name="connsiteX18" fmla="*/ 3205652 w 6424457"/>
              <a:gd name="connsiteY18" fmla="*/ 317117 h 339510"/>
              <a:gd name="connsiteX19" fmla="*/ 3230053 w 6424457"/>
              <a:gd name="connsiteY19" fmla="*/ 196255 h 339510"/>
              <a:gd name="connsiteX20" fmla="*/ 3526132 w 6424457"/>
              <a:gd name="connsiteY20" fmla="*/ 0 h 339510"/>
              <a:gd name="connsiteX21" fmla="*/ 3822211 w 6424457"/>
              <a:gd name="connsiteY21" fmla="*/ 196255 h 339510"/>
              <a:gd name="connsiteX22" fmla="*/ 3846612 w 6424457"/>
              <a:gd name="connsiteY22" fmla="*/ 317117 h 339510"/>
              <a:gd name="connsiteX23" fmla="*/ 3871013 w 6424457"/>
              <a:gd name="connsiteY23" fmla="*/ 196255 h 339510"/>
              <a:gd name="connsiteX24" fmla="*/ 4167092 w 6424457"/>
              <a:gd name="connsiteY24" fmla="*/ 0 h 339510"/>
              <a:gd name="connsiteX25" fmla="*/ 4463172 w 6424457"/>
              <a:gd name="connsiteY25" fmla="*/ 196255 h 339510"/>
              <a:gd name="connsiteX26" fmla="*/ 4487573 w 6424457"/>
              <a:gd name="connsiteY26" fmla="*/ 317117 h 339510"/>
              <a:gd name="connsiteX27" fmla="*/ 4511973 w 6424457"/>
              <a:gd name="connsiteY27" fmla="*/ 196255 h 339510"/>
              <a:gd name="connsiteX28" fmla="*/ 4808053 w 6424457"/>
              <a:gd name="connsiteY28" fmla="*/ 0 h 339510"/>
              <a:gd name="connsiteX29" fmla="*/ 5104132 w 6424457"/>
              <a:gd name="connsiteY29" fmla="*/ 196255 h 339510"/>
              <a:gd name="connsiteX30" fmla="*/ 5128533 w 6424457"/>
              <a:gd name="connsiteY30" fmla="*/ 317117 h 339510"/>
              <a:gd name="connsiteX31" fmla="*/ 5152934 w 6424457"/>
              <a:gd name="connsiteY31" fmla="*/ 196255 h 339510"/>
              <a:gd name="connsiteX32" fmla="*/ 5449013 w 6424457"/>
              <a:gd name="connsiteY32" fmla="*/ 0 h 339510"/>
              <a:gd name="connsiteX33" fmla="*/ 5745092 w 6424457"/>
              <a:gd name="connsiteY33" fmla="*/ 196255 h 339510"/>
              <a:gd name="connsiteX34" fmla="*/ 5769493 w 6424457"/>
              <a:gd name="connsiteY34" fmla="*/ 317117 h 339510"/>
              <a:gd name="connsiteX35" fmla="*/ 5793893 w 6424457"/>
              <a:gd name="connsiteY35" fmla="*/ 196255 h 339510"/>
              <a:gd name="connsiteX36" fmla="*/ 6089973 w 6424457"/>
              <a:gd name="connsiteY36" fmla="*/ 0 h 339510"/>
              <a:gd name="connsiteX37" fmla="*/ 6386052 w 6424457"/>
              <a:gd name="connsiteY37" fmla="*/ 196255 h 339510"/>
              <a:gd name="connsiteX38" fmla="*/ 6410453 w 6424457"/>
              <a:gd name="connsiteY38" fmla="*/ 317117 h 339510"/>
              <a:gd name="connsiteX39" fmla="*/ 6424457 w 6424457"/>
              <a:gd name="connsiteY39" fmla="*/ 247753 h 339510"/>
              <a:gd name="connsiteX40" fmla="*/ 6424457 w 6424457"/>
              <a:gd name="connsiteY40" fmla="*/ 339510 h 339510"/>
              <a:gd name="connsiteX41" fmla="*/ 6413273 w 6424457"/>
              <a:gd name="connsiteY41" fmla="*/ 339510 h 339510"/>
              <a:gd name="connsiteX42" fmla="*/ 6410453 w 6424457"/>
              <a:gd name="connsiteY42" fmla="*/ 325545 h 339510"/>
              <a:gd name="connsiteX43" fmla="*/ 6407633 w 6424457"/>
              <a:gd name="connsiteY43" fmla="*/ 339510 h 339510"/>
              <a:gd name="connsiteX44" fmla="*/ 5772313 w 6424457"/>
              <a:gd name="connsiteY44" fmla="*/ 339510 h 339510"/>
              <a:gd name="connsiteX45" fmla="*/ 5769493 w 6424457"/>
              <a:gd name="connsiteY45" fmla="*/ 325545 h 339510"/>
              <a:gd name="connsiteX46" fmla="*/ 5766673 w 6424457"/>
              <a:gd name="connsiteY46" fmla="*/ 339510 h 339510"/>
              <a:gd name="connsiteX47" fmla="*/ 5131353 w 6424457"/>
              <a:gd name="connsiteY47" fmla="*/ 339510 h 339510"/>
              <a:gd name="connsiteX48" fmla="*/ 5128533 w 6424457"/>
              <a:gd name="connsiteY48" fmla="*/ 325545 h 339510"/>
              <a:gd name="connsiteX49" fmla="*/ 5125714 w 6424457"/>
              <a:gd name="connsiteY49" fmla="*/ 339510 h 339510"/>
              <a:gd name="connsiteX50" fmla="*/ 4490392 w 6424457"/>
              <a:gd name="connsiteY50" fmla="*/ 339510 h 339510"/>
              <a:gd name="connsiteX51" fmla="*/ 4487573 w 6424457"/>
              <a:gd name="connsiteY51" fmla="*/ 325545 h 339510"/>
              <a:gd name="connsiteX52" fmla="*/ 4484754 w 6424457"/>
              <a:gd name="connsiteY52" fmla="*/ 339510 h 339510"/>
              <a:gd name="connsiteX53" fmla="*/ 3849432 w 6424457"/>
              <a:gd name="connsiteY53" fmla="*/ 339510 h 339510"/>
              <a:gd name="connsiteX54" fmla="*/ 3846612 w 6424457"/>
              <a:gd name="connsiteY54" fmla="*/ 325545 h 339510"/>
              <a:gd name="connsiteX55" fmla="*/ 3843794 w 6424457"/>
              <a:gd name="connsiteY55" fmla="*/ 339510 h 339510"/>
              <a:gd name="connsiteX56" fmla="*/ 3208472 w 6424457"/>
              <a:gd name="connsiteY56" fmla="*/ 339510 h 339510"/>
              <a:gd name="connsiteX57" fmla="*/ 3205652 w 6424457"/>
              <a:gd name="connsiteY57" fmla="*/ 325545 h 339510"/>
              <a:gd name="connsiteX58" fmla="*/ 3202833 w 6424457"/>
              <a:gd name="connsiteY58" fmla="*/ 339510 h 339510"/>
              <a:gd name="connsiteX59" fmla="*/ 2567512 w 6424457"/>
              <a:gd name="connsiteY59" fmla="*/ 339510 h 339510"/>
              <a:gd name="connsiteX60" fmla="*/ 2564692 w 6424457"/>
              <a:gd name="connsiteY60" fmla="*/ 325545 h 339510"/>
              <a:gd name="connsiteX61" fmla="*/ 2561873 w 6424457"/>
              <a:gd name="connsiteY61" fmla="*/ 339510 h 339510"/>
              <a:gd name="connsiteX62" fmla="*/ 1926551 w 6424457"/>
              <a:gd name="connsiteY62" fmla="*/ 339510 h 339510"/>
              <a:gd name="connsiteX63" fmla="*/ 1923732 w 6424457"/>
              <a:gd name="connsiteY63" fmla="*/ 325545 h 339510"/>
              <a:gd name="connsiteX64" fmla="*/ 1920913 w 6424457"/>
              <a:gd name="connsiteY64" fmla="*/ 339510 h 339510"/>
              <a:gd name="connsiteX65" fmla="*/ 1285591 w 6424457"/>
              <a:gd name="connsiteY65" fmla="*/ 339510 h 339510"/>
              <a:gd name="connsiteX66" fmla="*/ 1282771 w 6424457"/>
              <a:gd name="connsiteY66" fmla="*/ 325545 h 339510"/>
              <a:gd name="connsiteX67" fmla="*/ 1279952 w 6424457"/>
              <a:gd name="connsiteY67" fmla="*/ 339510 h 339510"/>
              <a:gd name="connsiteX68" fmla="*/ 644631 w 6424457"/>
              <a:gd name="connsiteY68" fmla="*/ 339510 h 339510"/>
              <a:gd name="connsiteX69" fmla="*/ 641811 w 6424457"/>
              <a:gd name="connsiteY69" fmla="*/ 325545 h 339510"/>
              <a:gd name="connsiteX70" fmla="*/ 638991 w 6424457"/>
              <a:gd name="connsiteY70" fmla="*/ 339510 h 339510"/>
              <a:gd name="connsiteX71" fmla="*/ 1832 w 6424457"/>
              <a:gd name="connsiteY71" fmla="*/ 339510 h 339510"/>
              <a:gd name="connsiteX72" fmla="*/ 0 w 6424457"/>
              <a:gd name="connsiteY72" fmla="*/ 321331 h 339510"/>
              <a:gd name="connsiteX73" fmla="*/ 321331 w 6424457"/>
              <a:gd name="connsiteY73" fmla="*/ 0 h 339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6424457" h="339510">
                <a:moveTo>
                  <a:pt x="321331" y="0"/>
                </a:moveTo>
                <a:cubicBezTo>
                  <a:pt x="454430" y="0"/>
                  <a:pt x="568629" y="80924"/>
                  <a:pt x="617410" y="196255"/>
                </a:cubicBezTo>
                <a:lnTo>
                  <a:pt x="641811" y="317117"/>
                </a:lnTo>
                <a:lnTo>
                  <a:pt x="666212" y="196255"/>
                </a:lnTo>
                <a:cubicBezTo>
                  <a:pt x="714993" y="80924"/>
                  <a:pt x="829192" y="0"/>
                  <a:pt x="962291" y="0"/>
                </a:cubicBezTo>
                <a:cubicBezTo>
                  <a:pt x="1095390" y="0"/>
                  <a:pt x="1209589" y="80924"/>
                  <a:pt x="1258371" y="196255"/>
                </a:cubicBezTo>
                <a:lnTo>
                  <a:pt x="1282771" y="317117"/>
                </a:lnTo>
                <a:lnTo>
                  <a:pt x="1307172" y="196255"/>
                </a:lnTo>
                <a:cubicBezTo>
                  <a:pt x="1355953" y="80924"/>
                  <a:pt x="1470152" y="0"/>
                  <a:pt x="1603252" y="0"/>
                </a:cubicBezTo>
                <a:cubicBezTo>
                  <a:pt x="1736351" y="0"/>
                  <a:pt x="1850550" y="80924"/>
                  <a:pt x="1899331" y="196255"/>
                </a:cubicBezTo>
                <a:lnTo>
                  <a:pt x="1923732" y="317117"/>
                </a:lnTo>
                <a:lnTo>
                  <a:pt x="1948133" y="196255"/>
                </a:lnTo>
                <a:cubicBezTo>
                  <a:pt x="1996914" y="80924"/>
                  <a:pt x="2111113" y="0"/>
                  <a:pt x="2244212" y="0"/>
                </a:cubicBezTo>
                <a:cubicBezTo>
                  <a:pt x="2377311" y="0"/>
                  <a:pt x="2491510" y="80924"/>
                  <a:pt x="2540291" y="196255"/>
                </a:cubicBezTo>
                <a:lnTo>
                  <a:pt x="2564692" y="317117"/>
                </a:lnTo>
                <a:lnTo>
                  <a:pt x="2589093" y="196255"/>
                </a:lnTo>
                <a:cubicBezTo>
                  <a:pt x="2637874" y="80924"/>
                  <a:pt x="2752073" y="0"/>
                  <a:pt x="2885172" y="0"/>
                </a:cubicBezTo>
                <a:cubicBezTo>
                  <a:pt x="3018271" y="0"/>
                  <a:pt x="3132470" y="80924"/>
                  <a:pt x="3181251" y="196255"/>
                </a:cubicBezTo>
                <a:lnTo>
                  <a:pt x="3205652" y="317117"/>
                </a:lnTo>
                <a:lnTo>
                  <a:pt x="3230053" y="196255"/>
                </a:lnTo>
                <a:cubicBezTo>
                  <a:pt x="3278834" y="80924"/>
                  <a:pt x="3393033" y="0"/>
                  <a:pt x="3526132" y="0"/>
                </a:cubicBezTo>
                <a:cubicBezTo>
                  <a:pt x="3659231" y="0"/>
                  <a:pt x="3773430" y="80924"/>
                  <a:pt x="3822211" y="196255"/>
                </a:cubicBezTo>
                <a:lnTo>
                  <a:pt x="3846612" y="317117"/>
                </a:lnTo>
                <a:lnTo>
                  <a:pt x="3871013" y="196255"/>
                </a:lnTo>
                <a:cubicBezTo>
                  <a:pt x="3919794" y="80924"/>
                  <a:pt x="4033993" y="0"/>
                  <a:pt x="4167092" y="0"/>
                </a:cubicBezTo>
                <a:cubicBezTo>
                  <a:pt x="4300192" y="0"/>
                  <a:pt x="4414391" y="80924"/>
                  <a:pt x="4463172" y="196255"/>
                </a:cubicBezTo>
                <a:lnTo>
                  <a:pt x="4487573" y="317117"/>
                </a:lnTo>
                <a:lnTo>
                  <a:pt x="4511973" y="196255"/>
                </a:lnTo>
                <a:cubicBezTo>
                  <a:pt x="4560754" y="80924"/>
                  <a:pt x="4674954" y="0"/>
                  <a:pt x="4808053" y="0"/>
                </a:cubicBezTo>
                <a:cubicBezTo>
                  <a:pt x="4941152" y="0"/>
                  <a:pt x="5055351" y="80924"/>
                  <a:pt x="5104132" y="196255"/>
                </a:cubicBezTo>
                <a:lnTo>
                  <a:pt x="5128533" y="317117"/>
                </a:lnTo>
                <a:lnTo>
                  <a:pt x="5152934" y="196255"/>
                </a:lnTo>
                <a:cubicBezTo>
                  <a:pt x="5201715" y="80924"/>
                  <a:pt x="5315914" y="0"/>
                  <a:pt x="5449013" y="0"/>
                </a:cubicBezTo>
                <a:cubicBezTo>
                  <a:pt x="5582112" y="0"/>
                  <a:pt x="5696311" y="80924"/>
                  <a:pt x="5745092" y="196255"/>
                </a:cubicBezTo>
                <a:lnTo>
                  <a:pt x="5769493" y="317117"/>
                </a:lnTo>
                <a:lnTo>
                  <a:pt x="5793893" y="196255"/>
                </a:lnTo>
                <a:cubicBezTo>
                  <a:pt x="5842675" y="80924"/>
                  <a:pt x="5956873" y="0"/>
                  <a:pt x="6089973" y="0"/>
                </a:cubicBezTo>
                <a:cubicBezTo>
                  <a:pt x="6223072" y="0"/>
                  <a:pt x="6337271" y="80924"/>
                  <a:pt x="6386052" y="196255"/>
                </a:cubicBezTo>
                <a:lnTo>
                  <a:pt x="6410453" y="317117"/>
                </a:lnTo>
                <a:lnTo>
                  <a:pt x="6424457" y="247753"/>
                </a:lnTo>
                <a:lnTo>
                  <a:pt x="6424457" y="339510"/>
                </a:lnTo>
                <a:lnTo>
                  <a:pt x="6413273" y="339510"/>
                </a:lnTo>
                <a:lnTo>
                  <a:pt x="6410453" y="325545"/>
                </a:lnTo>
                <a:lnTo>
                  <a:pt x="6407633" y="339510"/>
                </a:lnTo>
                <a:lnTo>
                  <a:pt x="5772313" y="339510"/>
                </a:lnTo>
                <a:lnTo>
                  <a:pt x="5769493" y="325545"/>
                </a:lnTo>
                <a:lnTo>
                  <a:pt x="5766673" y="339510"/>
                </a:lnTo>
                <a:lnTo>
                  <a:pt x="5131353" y="339510"/>
                </a:lnTo>
                <a:lnTo>
                  <a:pt x="5128533" y="325545"/>
                </a:lnTo>
                <a:lnTo>
                  <a:pt x="5125714" y="339510"/>
                </a:lnTo>
                <a:lnTo>
                  <a:pt x="4490392" y="339510"/>
                </a:lnTo>
                <a:lnTo>
                  <a:pt x="4487573" y="325545"/>
                </a:lnTo>
                <a:lnTo>
                  <a:pt x="4484754" y="339510"/>
                </a:lnTo>
                <a:lnTo>
                  <a:pt x="3849432" y="339510"/>
                </a:lnTo>
                <a:lnTo>
                  <a:pt x="3846612" y="325545"/>
                </a:lnTo>
                <a:lnTo>
                  <a:pt x="3843794" y="339510"/>
                </a:lnTo>
                <a:lnTo>
                  <a:pt x="3208472" y="339510"/>
                </a:lnTo>
                <a:lnTo>
                  <a:pt x="3205652" y="325545"/>
                </a:lnTo>
                <a:lnTo>
                  <a:pt x="3202833" y="339510"/>
                </a:lnTo>
                <a:lnTo>
                  <a:pt x="2567512" y="339510"/>
                </a:lnTo>
                <a:lnTo>
                  <a:pt x="2564692" y="325545"/>
                </a:lnTo>
                <a:lnTo>
                  <a:pt x="2561873" y="339510"/>
                </a:lnTo>
                <a:lnTo>
                  <a:pt x="1926551" y="339510"/>
                </a:lnTo>
                <a:lnTo>
                  <a:pt x="1923732" y="325545"/>
                </a:lnTo>
                <a:lnTo>
                  <a:pt x="1920913" y="339510"/>
                </a:lnTo>
                <a:lnTo>
                  <a:pt x="1285591" y="339510"/>
                </a:lnTo>
                <a:lnTo>
                  <a:pt x="1282771" y="325545"/>
                </a:lnTo>
                <a:lnTo>
                  <a:pt x="1279952" y="339510"/>
                </a:lnTo>
                <a:lnTo>
                  <a:pt x="644631" y="339510"/>
                </a:lnTo>
                <a:lnTo>
                  <a:pt x="641811" y="325545"/>
                </a:lnTo>
                <a:lnTo>
                  <a:pt x="638991" y="339510"/>
                </a:lnTo>
                <a:lnTo>
                  <a:pt x="1832" y="339510"/>
                </a:lnTo>
                <a:lnTo>
                  <a:pt x="0" y="321331"/>
                </a:lnTo>
                <a:cubicBezTo>
                  <a:pt x="0" y="143865"/>
                  <a:pt x="143865" y="0"/>
                  <a:pt x="321331" y="0"/>
                </a:cubicBezTo>
                <a:close/>
              </a:path>
            </a:pathLst>
          </a:custGeom>
          <a:solidFill>
            <a:srgbClr val="FF0000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57716" y="1312957"/>
            <a:ext cx="10897111" cy="4747788"/>
          </a:xfrm>
          <a:prstGeom prst="rect">
            <a:avLst/>
          </a:prstGeom>
          <a:solidFill>
            <a:srgbClr val="C00000">
              <a:alpha val="34000"/>
            </a:srgbClr>
          </a:solidFill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346567" y="248835"/>
            <a:ext cx="680551" cy="630218"/>
            <a:chOff x="1206837" y="1450984"/>
            <a:chExt cx="680550" cy="630218"/>
          </a:xfrm>
        </p:grpSpPr>
        <p:sp>
          <p:nvSpPr>
            <p:cNvPr id="6" name="等腰三角形 5"/>
            <p:cNvSpPr/>
            <p:nvPr/>
          </p:nvSpPr>
          <p:spPr>
            <a:xfrm rot="4921128">
              <a:off x="1251287" y="1503352"/>
              <a:ext cx="533400" cy="622300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7891861">
              <a:off x="1580557" y="1427382"/>
              <a:ext cx="283227" cy="330432"/>
            </a:xfrm>
            <a:prstGeom prst="triangl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1419471" y="5956998"/>
            <a:ext cx="533400" cy="798430"/>
            <a:chOff x="8889959" y="3901721"/>
            <a:chExt cx="533400" cy="798430"/>
          </a:xfrm>
        </p:grpSpPr>
        <p:sp>
          <p:nvSpPr>
            <p:cNvPr id="8" name="等腰三角形 7"/>
            <p:cNvSpPr/>
            <p:nvPr/>
          </p:nvSpPr>
          <p:spPr>
            <a:xfrm rot="21107261">
              <a:off x="8889959" y="4077851"/>
              <a:ext cx="533400" cy="622300"/>
            </a:xfrm>
            <a:prstGeom prst="triangle">
              <a:avLst/>
            </a:prstGeom>
            <a:noFill/>
            <a:ln>
              <a:solidFill>
                <a:srgbClr val="FE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16512571">
              <a:off x="9167158" y="3883424"/>
              <a:ext cx="219569" cy="256164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092495" y="143229"/>
            <a:ext cx="52100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方正经黑简体" panose="020B0300000000000000" pitchFamily="34" charset="-122"/>
                <a:ea typeface="方正经黑简体" panose="020B0300000000000000" pitchFamily="34" charset="-122"/>
              </a:rPr>
              <a:t>新年工作计划</a:t>
            </a:r>
            <a:r>
              <a:rPr lang="en-US" altLang="zh-CN" sz="4000" dirty="0">
                <a:solidFill>
                  <a:schemeClr val="bg1"/>
                </a:solidFill>
                <a:latin typeface="方正经黑简体" panose="020B0300000000000000" pitchFamily="34" charset="-122"/>
                <a:ea typeface="方正经黑简体" panose="020B0300000000000000" pitchFamily="34" charset="-122"/>
              </a:rPr>
              <a:t>PPT</a:t>
            </a:r>
            <a:r>
              <a:rPr lang="zh-CN" altLang="en-US" sz="4000" dirty="0">
                <a:solidFill>
                  <a:schemeClr val="bg1"/>
                </a:solidFill>
                <a:latin typeface="方正经黑简体" panose="020B0300000000000000" pitchFamily="34" charset="-122"/>
                <a:ea typeface="方正经黑简体" panose="020B0300000000000000" pitchFamily="34" charset="-122"/>
              </a:rPr>
              <a:t>模</a:t>
            </a:r>
            <a:r>
              <a:rPr lang="zh-CN" altLang="en-US" sz="4000" dirty="0" smtClean="0">
                <a:solidFill>
                  <a:schemeClr val="bg1"/>
                </a:solidFill>
                <a:latin typeface="方正经黑简体" panose="020B0300000000000000" pitchFamily="34" charset="-122"/>
                <a:ea typeface="方正经黑简体" panose="020B0300000000000000" pitchFamily="34" charset="-122"/>
              </a:rPr>
              <a:t>板</a:t>
            </a:r>
            <a:endParaRPr lang="zh-CN" altLang="en-US" sz="4000" dirty="0">
              <a:solidFill>
                <a:schemeClr val="bg1"/>
              </a:solidFill>
              <a:latin typeface="方正经黑简体" panose="020B0300000000000000" pitchFamily="34" charset="-122"/>
              <a:ea typeface="方正经黑简体" panose="020B0300000000000000" pitchFamily="34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644327" y="946560"/>
            <a:ext cx="7052264" cy="339510"/>
          </a:xfrm>
          <a:custGeom>
            <a:avLst/>
            <a:gdLst>
              <a:gd name="connsiteX0" fmla="*/ 324440 w 7120500"/>
              <a:gd name="connsiteY0" fmla="*/ 0 h 342795"/>
              <a:gd name="connsiteX1" fmla="*/ 623384 w 7120500"/>
              <a:gd name="connsiteY1" fmla="*/ 198154 h 342795"/>
              <a:gd name="connsiteX2" fmla="*/ 648021 w 7120500"/>
              <a:gd name="connsiteY2" fmla="*/ 320185 h 342795"/>
              <a:gd name="connsiteX3" fmla="*/ 672658 w 7120500"/>
              <a:gd name="connsiteY3" fmla="*/ 198154 h 342795"/>
              <a:gd name="connsiteX4" fmla="*/ 971602 w 7120500"/>
              <a:gd name="connsiteY4" fmla="*/ 0 h 342795"/>
              <a:gd name="connsiteX5" fmla="*/ 1270546 w 7120500"/>
              <a:gd name="connsiteY5" fmla="*/ 198154 h 342795"/>
              <a:gd name="connsiteX6" fmla="*/ 1295183 w 7120500"/>
              <a:gd name="connsiteY6" fmla="*/ 320185 h 342795"/>
              <a:gd name="connsiteX7" fmla="*/ 1319820 w 7120500"/>
              <a:gd name="connsiteY7" fmla="*/ 198154 h 342795"/>
              <a:gd name="connsiteX8" fmla="*/ 1618764 w 7120500"/>
              <a:gd name="connsiteY8" fmla="*/ 0 h 342795"/>
              <a:gd name="connsiteX9" fmla="*/ 1917708 w 7120500"/>
              <a:gd name="connsiteY9" fmla="*/ 198154 h 342795"/>
              <a:gd name="connsiteX10" fmla="*/ 1942345 w 7120500"/>
              <a:gd name="connsiteY10" fmla="*/ 320185 h 342795"/>
              <a:gd name="connsiteX11" fmla="*/ 1966982 w 7120500"/>
              <a:gd name="connsiteY11" fmla="*/ 198154 h 342795"/>
              <a:gd name="connsiteX12" fmla="*/ 2265926 w 7120500"/>
              <a:gd name="connsiteY12" fmla="*/ 0 h 342795"/>
              <a:gd name="connsiteX13" fmla="*/ 2564870 w 7120500"/>
              <a:gd name="connsiteY13" fmla="*/ 198154 h 342795"/>
              <a:gd name="connsiteX14" fmla="*/ 2589507 w 7120500"/>
              <a:gd name="connsiteY14" fmla="*/ 320185 h 342795"/>
              <a:gd name="connsiteX15" fmla="*/ 2614144 w 7120500"/>
              <a:gd name="connsiteY15" fmla="*/ 198154 h 342795"/>
              <a:gd name="connsiteX16" fmla="*/ 2913088 w 7120500"/>
              <a:gd name="connsiteY16" fmla="*/ 0 h 342795"/>
              <a:gd name="connsiteX17" fmla="*/ 3212032 w 7120500"/>
              <a:gd name="connsiteY17" fmla="*/ 198154 h 342795"/>
              <a:gd name="connsiteX18" fmla="*/ 3236669 w 7120500"/>
              <a:gd name="connsiteY18" fmla="*/ 320185 h 342795"/>
              <a:gd name="connsiteX19" fmla="*/ 3261306 w 7120500"/>
              <a:gd name="connsiteY19" fmla="*/ 198154 h 342795"/>
              <a:gd name="connsiteX20" fmla="*/ 3560250 w 7120500"/>
              <a:gd name="connsiteY20" fmla="*/ 0 h 342795"/>
              <a:gd name="connsiteX21" fmla="*/ 3859194 w 7120500"/>
              <a:gd name="connsiteY21" fmla="*/ 198154 h 342795"/>
              <a:gd name="connsiteX22" fmla="*/ 3883831 w 7120500"/>
              <a:gd name="connsiteY22" fmla="*/ 320185 h 342795"/>
              <a:gd name="connsiteX23" fmla="*/ 3908468 w 7120500"/>
              <a:gd name="connsiteY23" fmla="*/ 198154 h 342795"/>
              <a:gd name="connsiteX24" fmla="*/ 4207412 w 7120500"/>
              <a:gd name="connsiteY24" fmla="*/ 0 h 342795"/>
              <a:gd name="connsiteX25" fmla="*/ 4506356 w 7120500"/>
              <a:gd name="connsiteY25" fmla="*/ 198154 h 342795"/>
              <a:gd name="connsiteX26" fmla="*/ 4530993 w 7120500"/>
              <a:gd name="connsiteY26" fmla="*/ 320185 h 342795"/>
              <a:gd name="connsiteX27" fmla="*/ 4555630 w 7120500"/>
              <a:gd name="connsiteY27" fmla="*/ 198154 h 342795"/>
              <a:gd name="connsiteX28" fmla="*/ 4854574 w 7120500"/>
              <a:gd name="connsiteY28" fmla="*/ 0 h 342795"/>
              <a:gd name="connsiteX29" fmla="*/ 5153518 w 7120500"/>
              <a:gd name="connsiteY29" fmla="*/ 198154 h 342795"/>
              <a:gd name="connsiteX30" fmla="*/ 5178155 w 7120500"/>
              <a:gd name="connsiteY30" fmla="*/ 320185 h 342795"/>
              <a:gd name="connsiteX31" fmla="*/ 5202792 w 7120500"/>
              <a:gd name="connsiteY31" fmla="*/ 198154 h 342795"/>
              <a:gd name="connsiteX32" fmla="*/ 5501736 w 7120500"/>
              <a:gd name="connsiteY32" fmla="*/ 0 h 342795"/>
              <a:gd name="connsiteX33" fmla="*/ 5800680 w 7120500"/>
              <a:gd name="connsiteY33" fmla="*/ 198154 h 342795"/>
              <a:gd name="connsiteX34" fmla="*/ 5825317 w 7120500"/>
              <a:gd name="connsiteY34" fmla="*/ 320185 h 342795"/>
              <a:gd name="connsiteX35" fmla="*/ 5849954 w 7120500"/>
              <a:gd name="connsiteY35" fmla="*/ 198154 h 342795"/>
              <a:gd name="connsiteX36" fmla="*/ 6148898 w 7120500"/>
              <a:gd name="connsiteY36" fmla="*/ 0 h 342795"/>
              <a:gd name="connsiteX37" fmla="*/ 6447842 w 7120500"/>
              <a:gd name="connsiteY37" fmla="*/ 198154 h 342795"/>
              <a:gd name="connsiteX38" fmla="*/ 6472479 w 7120500"/>
              <a:gd name="connsiteY38" fmla="*/ 320185 h 342795"/>
              <a:gd name="connsiteX39" fmla="*/ 6497116 w 7120500"/>
              <a:gd name="connsiteY39" fmla="*/ 198154 h 342795"/>
              <a:gd name="connsiteX40" fmla="*/ 6796060 w 7120500"/>
              <a:gd name="connsiteY40" fmla="*/ 0 h 342795"/>
              <a:gd name="connsiteX41" fmla="*/ 7120500 w 7120500"/>
              <a:gd name="connsiteY41" fmla="*/ 324440 h 342795"/>
              <a:gd name="connsiteX42" fmla="*/ 7118650 w 7120500"/>
              <a:gd name="connsiteY42" fmla="*/ 342795 h 342795"/>
              <a:gd name="connsiteX43" fmla="*/ 6475326 w 7120500"/>
              <a:gd name="connsiteY43" fmla="*/ 342795 h 342795"/>
              <a:gd name="connsiteX44" fmla="*/ 6472479 w 7120500"/>
              <a:gd name="connsiteY44" fmla="*/ 328695 h 342795"/>
              <a:gd name="connsiteX45" fmla="*/ 6469632 w 7120500"/>
              <a:gd name="connsiteY45" fmla="*/ 342795 h 342795"/>
              <a:gd name="connsiteX46" fmla="*/ 5828164 w 7120500"/>
              <a:gd name="connsiteY46" fmla="*/ 342795 h 342795"/>
              <a:gd name="connsiteX47" fmla="*/ 5825317 w 7120500"/>
              <a:gd name="connsiteY47" fmla="*/ 328695 h 342795"/>
              <a:gd name="connsiteX48" fmla="*/ 5822470 w 7120500"/>
              <a:gd name="connsiteY48" fmla="*/ 342795 h 342795"/>
              <a:gd name="connsiteX49" fmla="*/ 5181002 w 7120500"/>
              <a:gd name="connsiteY49" fmla="*/ 342795 h 342795"/>
              <a:gd name="connsiteX50" fmla="*/ 5178155 w 7120500"/>
              <a:gd name="connsiteY50" fmla="*/ 328695 h 342795"/>
              <a:gd name="connsiteX51" fmla="*/ 5175309 w 7120500"/>
              <a:gd name="connsiteY51" fmla="*/ 342795 h 342795"/>
              <a:gd name="connsiteX52" fmla="*/ 4533840 w 7120500"/>
              <a:gd name="connsiteY52" fmla="*/ 342795 h 342795"/>
              <a:gd name="connsiteX53" fmla="*/ 4530993 w 7120500"/>
              <a:gd name="connsiteY53" fmla="*/ 328695 h 342795"/>
              <a:gd name="connsiteX54" fmla="*/ 4528147 w 7120500"/>
              <a:gd name="connsiteY54" fmla="*/ 342795 h 342795"/>
              <a:gd name="connsiteX55" fmla="*/ 3886678 w 7120500"/>
              <a:gd name="connsiteY55" fmla="*/ 342795 h 342795"/>
              <a:gd name="connsiteX56" fmla="*/ 3883831 w 7120500"/>
              <a:gd name="connsiteY56" fmla="*/ 328695 h 342795"/>
              <a:gd name="connsiteX57" fmla="*/ 3880985 w 7120500"/>
              <a:gd name="connsiteY57" fmla="*/ 342795 h 342795"/>
              <a:gd name="connsiteX58" fmla="*/ 3239516 w 7120500"/>
              <a:gd name="connsiteY58" fmla="*/ 342795 h 342795"/>
              <a:gd name="connsiteX59" fmla="*/ 3236669 w 7120500"/>
              <a:gd name="connsiteY59" fmla="*/ 328695 h 342795"/>
              <a:gd name="connsiteX60" fmla="*/ 3233823 w 7120500"/>
              <a:gd name="connsiteY60" fmla="*/ 342795 h 342795"/>
              <a:gd name="connsiteX61" fmla="*/ 2592354 w 7120500"/>
              <a:gd name="connsiteY61" fmla="*/ 342795 h 342795"/>
              <a:gd name="connsiteX62" fmla="*/ 2589507 w 7120500"/>
              <a:gd name="connsiteY62" fmla="*/ 328695 h 342795"/>
              <a:gd name="connsiteX63" fmla="*/ 2586661 w 7120500"/>
              <a:gd name="connsiteY63" fmla="*/ 342795 h 342795"/>
              <a:gd name="connsiteX64" fmla="*/ 1945192 w 7120500"/>
              <a:gd name="connsiteY64" fmla="*/ 342795 h 342795"/>
              <a:gd name="connsiteX65" fmla="*/ 1942345 w 7120500"/>
              <a:gd name="connsiteY65" fmla="*/ 328695 h 342795"/>
              <a:gd name="connsiteX66" fmla="*/ 1939499 w 7120500"/>
              <a:gd name="connsiteY66" fmla="*/ 342795 h 342795"/>
              <a:gd name="connsiteX67" fmla="*/ 1298030 w 7120500"/>
              <a:gd name="connsiteY67" fmla="*/ 342795 h 342795"/>
              <a:gd name="connsiteX68" fmla="*/ 1295183 w 7120500"/>
              <a:gd name="connsiteY68" fmla="*/ 328695 h 342795"/>
              <a:gd name="connsiteX69" fmla="*/ 1292336 w 7120500"/>
              <a:gd name="connsiteY69" fmla="*/ 342795 h 342795"/>
              <a:gd name="connsiteX70" fmla="*/ 650868 w 7120500"/>
              <a:gd name="connsiteY70" fmla="*/ 342795 h 342795"/>
              <a:gd name="connsiteX71" fmla="*/ 648021 w 7120500"/>
              <a:gd name="connsiteY71" fmla="*/ 328695 h 342795"/>
              <a:gd name="connsiteX72" fmla="*/ 645174 w 7120500"/>
              <a:gd name="connsiteY72" fmla="*/ 342795 h 342795"/>
              <a:gd name="connsiteX73" fmla="*/ 1850 w 7120500"/>
              <a:gd name="connsiteY73" fmla="*/ 342795 h 342795"/>
              <a:gd name="connsiteX74" fmla="*/ 0 w 7120500"/>
              <a:gd name="connsiteY74" fmla="*/ 324440 h 342795"/>
              <a:gd name="connsiteX75" fmla="*/ 324440 w 7120500"/>
              <a:gd name="connsiteY75" fmla="*/ 0 h 342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7120500" h="342795">
                <a:moveTo>
                  <a:pt x="324440" y="0"/>
                </a:moveTo>
                <a:cubicBezTo>
                  <a:pt x="458827" y="0"/>
                  <a:pt x="574131" y="81707"/>
                  <a:pt x="623384" y="198154"/>
                </a:cubicBezTo>
                <a:lnTo>
                  <a:pt x="648021" y="320185"/>
                </a:lnTo>
                <a:lnTo>
                  <a:pt x="672658" y="198154"/>
                </a:lnTo>
                <a:cubicBezTo>
                  <a:pt x="721911" y="81707"/>
                  <a:pt x="837215" y="0"/>
                  <a:pt x="971602" y="0"/>
                </a:cubicBezTo>
                <a:cubicBezTo>
                  <a:pt x="1105989" y="0"/>
                  <a:pt x="1221293" y="81707"/>
                  <a:pt x="1270546" y="198154"/>
                </a:cubicBezTo>
                <a:lnTo>
                  <a:pt x="1295183" y="320185"/>
                </a:lnTo>
                <a:lnTo>
                  <a:pt x="1319820" y="198154"/>
                </a:lnTo>
                <a:cubicBezTo>
                  <a:pt x="1369073" y="81707"/>
                  <a:pt x="1484377" y="0"/>
                  <a:pt x="1618764" y="0"/>
                </a:cubicBezTo>
                <a:cubicBezTo>
                  <a:pt x="1753151" y="0"/>
                  <a:pt x="1868455" y="81707"/>
                  <a:pt x="1917708" y="198154"/>
                </a:cubicBezTo>
                <a:lnTo>
                  <a:pt x="1942345" y="320185"/>
                </a:lnTo>
                <a:lnTo>
                  <a:pt x="1966982" y="198154"/>
                </a:lnTo>
                <a:cubicBezTo>
                  <a:pt x="2016235" y="81707"/>
                  <a:pt x="2131539" y="0"/>
                  <a:pt x="2265926" y="0"/>
                </a:cubicBezTo>
                <a:cubicBezTo>
                  <a:pt x="2400313" y="0"/>
                  <a:pt x="2515617" y="81707"/>
                  <a:pt x="2564870" y="198154"/>
                </a:cubicBezTo>
                <a:lnTo>
                  <a:pt x="2589507" y="320185"/>
                </a:lnTo>
                <a:lnTo>
                  <a:pt x="2614144" y="198154"/>
                </a:lnTo>
                <a:cubicBezTo>
                  <a:pt x="2663397" y="81707"/>
                  <a:pt x="2778701" y="0"/>
                  <a:pt x="2913088" y="0"/>
                </a:cubicBezTo>
                <a:cubicBezTo>
                  <a:pt x="3047475" y="0"/>
                  <a:pt x="3162779" y="81707"/>
                  <a:pt x="3212032" y="198154"/>
                </a:cubicBezTo>
                <a:lnTo>
                  <a:pt x="3236669" y="320185"/>
                </a:lnTo>
                <a:lnTo>
                  <a:pt x="3261306" y="198154"/>
                </a:lnTo>
                <a:cubicBezTo>
                  <a:pt x="3310559" y="81707"/>
                  <a:pt x="3425863" y="0"/>
                  <a:pt x="3560250" y="0"/>
                </a:cubicBezTo>
                <a:cubicBezTo>
                  <a:pt x="3694637" y="0"/>
                  <a:pt x="3809941" y="81707"/>
                  <a:pt x="3859194" y="198154"/>
                </a:cubicBezTo>
                <a:lnTo>
                  <a:pt x="3883831" y="320185"/>
                </a:lnTo>
                <a:lnTo>
                  <a:pt x="3908468" y="198154"/>
                </a:lnTo>
                <a:cubicBezTo>
                  <a:pt x="3957721" y="81707"/>
                  <a:pt x="4073025" y="0"/>
                  <a:pt x="4207412" y="0"/>
                </a:cubicBezTo>
                <a:cubicBezTo>
                  <a:pt x="4341799" y="0"/>
                  <a:pt x="4457103" y="81707"/>
                  <a:pt x="4506356" y="198154"/>
                </a:cubicBezTo>
                <a:lnTo>
                  <a:pt x="4530993" y="320185"/>
                </a:lnTo>
                <a:lnTo>
                  <a:pt x="4555630" y="198154"/>
                </a:lnTo>
                <a:cubicBezTo>
                  <a:pt x="4604883" y="81707"/>
                  <a:pt x="4720187" y="0"/>
                  <a:pt x="4854574" y="0"/>
                </a:cubicBezTo>
                <a:cubicBezTo>
                  <a:pt x="4988961" y="0"/>
                  <a:pt x="5104265" y="81707"/>
                  <a:pt x="5153518" y="198154"/>
                </a:cubicBezTo>
                <a:lnTo>
                  <a:pt x="5178155" y="320185"/>
                </a:lnTo>
                <a:lnTo>
                  <a:pt x="5202792" y="198154"/>
                </a:lnTo>
                <a:cubicBezTo>
                  <a:pt x="5252045" y="81707"/>
                  <a:pt x="5367349" y="0"/>
                  <a:pt x="5501736" y="0"/>
                </a:cubicBezTo>
                <a:cubicBezTo>
                  <a:pt x="5636123" y="0"/>
                  <a:pt x="5751427" y="81707"/>
                  <a:pt x="5800680" y="198154"/>
                </a:cubicBezTo>
                <a:lnTo>
                  <a:pt x="5825317" y="320185"/>
                </a:lnTo>
                <a:lnTo>
                  <a:pt x="5849954" y="198154"/>
                </a:lnTo>
                <a:cubicBezTo>
                  <a:pt x="5899207" y="81707"/>
                  <a:pt x="6014511" y="0"/>
                  <a:pt x="6148898" y="0"/>
                </a:cubicBezTo>
                <a:cubicBezTo>
                  <a:pt x="6283285" y="0"/>
                  <a:pt x="6398589" y="81707"/>
                  <a:pt x="6447842" y="198154"/>
                </a:cubicBezTo>
                <a:lnTo>
                  <a:pt x="6472479" y="320185"/>
                </a:lnTo>
                <a:lnTo>
                  <a:pt x="6497116" y="198154"/>
                </a:lnTo>
                <a:cubicBezTo>
                  <a:pt x="6546369" y="81707"/>
                  <a:pt x="6661673" y="0"/>
                  <a:pt x="6796060" y="0"/>
                </a:cubicBezTo>
                <a:cubicBezTo>
                  <a:pt x="6975243" y="0"/>
                  <a:pt x="7120500" y="145257"/>
                  <a:pt x="7120500" y="324440"/>
                </a:cubicBezTo>
                <a:lnTo>
                  <a:pt x="7118650" y="342795"/>
                </a:lnTo>
                <a:lnTo>
                  <a:pt x="6475326" y="342795"/>
                </a:lnTo>
                <a:lnTo>
                  <a:pt x="6472479" y="328695"/>
                </a:lnTo>
                <a:lnTo>
                  <a:pt x="6469632" y="342795"/>
                </a:lnTo>
                <a:lnTo>
                  <a:pt x="5828164" y="342795"/>
                </a:lnTo>
                <a:lnTo>
                  <a:pt x="5825317" y="328695"/>
                </a:lnTo>
                <a:lnTo>
                  <a:pt x="5822470" y="342795"/>
                </a:lnTo>
                <a:lnTo>
                  <a:pt x="5181002" y="342795"/>
                </a:lnTo>
                <a:lnTo>
                  <a:pt x="5178155" y="328695"/>
                </a:lnTo>
                <a:lnTo>
                  <a:pt x="5175309" y="342795"/>
                </a:lnTo>
                <a:lnTo>
                  <a:pt x="4533840" y="342795"/>
                </a:lnTo>
                <a:lnTo>
                  <a:pt x="4530993" y="328695"/>
                </a:lnTo>
                <a:lnTo>
                  <a:pt x="4528147" y="342795"/>
                </a:lnTo>
                <a:lnTo>
                  <a:pt x="3886678" y="342795"/>
                </a:lnTo>
                <a:lnTo>
                  <a:pt x="3883831" y="328695"/>
                </a:lnTo>
                <a:lnTo>
                  <a:pt x="3880985" y="342795"/>
                </a:lnTo>
                <a:lnTo>
                  <a:pt x="3239516" y="342795"/>
                </a:lnTo>
                <a:lnTo>
                  <a:pt x="3236669" y="328695"/>
                </a:lnTo>
                <a:lnTo>
                  <a:pt x="3233823" y="342795"/>
                </a:lnTo>
                <a:lnTo>
                  <a:pt x="2592354" y="342795"/>
                </a:lnTo>
                <a:lnTo>
                  <a:pt x="2589507" y="328695"/>
                </a:lnTo>
                <a:lnTo>
                  <a:pt x="2586661" y="342795"/>
                </a:lnTo>
                <a:lnTo>
                  <a:pt x="1945192" y="342795"/>
                </a:lnTo>
                <a:lnTo>
                  <a:pt x="1942345" y="328695"/>
                </a:lnTo>
                <a:lnTo>
                  <a:pt x="1939499" y="342795"/>
                </a:lnTo>
                <a:lnTo>
                  <a:pt x="1298030" y="342795"/>
                </a:lnTo>
                <a:lnTo>
                  <a:pt x="1295183" y="328695"/>
                </a:lnTo>
                <a:lnTo>
                  <a:pt x="1292336" y="342795"/>
                </a:lnTo>
                <a:lnTo>
                  <a:pt x="650868" y="342795"/>
                </a:lnTo>
                <a:lnTo>
                  <a:pt x="648021" y="328695"/>
                </a:lnTo>
                <a:lnTo>
                  <a:pt x="645174" y="342795"/>
                </a:lnTo>
                <a:lnTo>
                  <a:pt x="1850" y="342795"/>
                </a:lnTo>
                <a:lnTo>
                  <a:pt x="0" y="324440"/>
                </a:lnTo>
                <a:cubicBezTo>
                  <a:pt x="0" y="145257"/>
                  <a:pt x="145257" y="0"/>
                  <a:pt x="324440" y="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7328809" y="851584"/>
            <a:ext cx="3865664" cy="339510"/>
          </a:xfrm>
          <a:custGeom>
            <a:avLst/>
            <a:gdLst>
              <a:gd name="connsiteX0" fmla="*/ 321331 w 3865664"/>
              <a:gd name="connsiteY0" fmla="*/ 0 h 339510"/>
              <a:gd name="connsiteX1" fmla="*/ 617410 w 3865664"/>
              <a:gd name="connsiteY1" fmla="*/ 196255 h 339510"/>
              <a:gd name="connsiteX2" fmla="*/ 641811 w 3865664"/>
              <a:gd name="connsiteY2" fmla="*/ 317117 h 339510"/>
              <a:gd name="connsiteX3" fmla="*/ 666212 w 3865664"/>
              <a:gd name="connsiteY3" fmla="*/ 196255 h 339510"/>
              <a:gd name="connsiteX4" fmla="*/ 962291 w 3865664"/>
              <a:gd name="connsiteY4" fmla="*/ 0 h 339510"/>
              <a:gd name="connsiteX5" fmla="*/ 1258371 w 3865664"/>
              <a:gd name="connsiteY5" fmla="*/ 196255 h 339510"/>
              <a:gd name="connsiteX6" fmla="*/ 1282771 w 3865664"/>
              <a:gd name="connsiteY6" fmla="*/ 317117 h 339510"/>
              <a:gd name="connsiteX7" fmla="*/ 1307172 w 3865664"/>
              <a:gd name="connsiteY7" fmla="*/ 196255 h 339510"/>
              <a:gd name="connsiteX8" fmla="*/ 1603252 w 3865664"/>
              <a:gd name="connsiteY8" fmla="*/ 0 h 339510"/>
              <a:gd name="connsiteX9" fmla="*/ 1899331 w 3865664"/>
              <a:gd name="connsiteY9" fmla="*/ 196255 h 339510"/>
              <a:gd name="connsiteX10" fmla="*/ 1923732 w 3865664"/>
              <a:gd name="connsiteY10" fmla="*/ 317117 h 339510"/>
              <a:gd name="connsiteX11" fmla="*/ 1948133 w 3865664"/>
              <a:gd name="connsiteY11" fmla="*/ 196255 h 339510"/>
              <a:gd name="connsiteX12" fmla="*/ 2244212 w 3865664"/>
              <a:gd name="connsiteY12" fmla="*/ 0 h 339510"/>
              <a:gd name="connsiteX13" fmla="*/ 2540291 w 3865664"/>
              <a:gd name="connsiteY13" fmla="*/ 196255 h 339510"/>
              <a:gd name="connsiteX14" fmla="*/ 2564692 w 3865664"/>
              <a:gd name="connsiteY14" fmla="*/ 317117 h 339510"/>
              <a:gd name="connsiteX15" fmla="*/ 2589093 w 3865664"/>
              <a:gd name="connsiteY15" fmla="*/ 196255 h 339510"/>
              <a:gd name="connsiteX16" fmla="*/ 2885172 w 3865664"/>
              <a:gd name="connsiteY16" fmla="*/ 0 h 339510"/>
              <a:gd name="connsiteX17" fmla="*/ 3181251 w 3865664"/>
              <a:gd name="connsiteY17" fmla="*/ 196255 h 339510"/>
              <a:gd name="connsiteX18" fmla="*/ 3205652 w 3865664"/>
              <a:gd name="connsiteY18" fmla="*/ 317117 h 339510"/>
              <a:gd name="connsiteX19" fmla="*/ 3230053 w 3865664"/>
              <a:gd name="connsiteY19" fmla="*/ 196255 h 339510"/>
              <a:gd name="connsiteX20" fmla="*/ 3526132 w 3865664"/>
              <a:gd name="connsiteY20" fmla="*/ 0 h 339510"/>
              <a:gd name="connsiteX21" fmla="*/ 3822211 w 3865664"/>
              <a:gd name="connsiteY21" fmla="*/ 196255 h 339510"/>
              <a:gd name="connsiteX22" fmla="*/ 3846612 w 3865664"/>
              <a:gd name="connsiteY22" fmla="*/ 317117 h 339510"/>
              <a:gd name="connsiteX23" fmla="*/ 3865664 w 3865664"/>
              <a:gd name="connsiteY23" fmla="*/ 222750 h 339510"/>
              <a:gd name="connsiteX24" fmla="*/ 3865664 w 3865664"/>
              <a:gd name="connsiteY24" fmla="*/ 339510 h 339510"/>
              <a:gd name="connsiteX25" fmla="*/ 3849432 w 3865664"/>
              <a:gd name="connsiteY25" fmla="*/ 339510 h 339510"/>
              <a:gd name="connsiteX26" fmla="*/ 3846612 w 3865664"/>
              <a:gd name="connsiteY26" fmla="*/ 325545 h 339510"/>
              <a:gd name="connsiteX27" fmla="*/ 3843794 w 3865664"/>
              <a:gd name="connsiteY27" fmla="*/ 339510 h 339510"/>
              <a:gd name="connsiteX28" fmla="*/ 3208472 w 3865664"/>
              <a:gd name="connsiteY28" fmla="*/ 339510 h 339510"/>
              <a:gd name="connsiteX29" fmla="*/ 3205652 w 3865664"/>
              <a:gd name="connsiteY29" fmla="*/ 325545 h 339510"/>
              <a:gd name="connsiteX30" fmla="*/ 3202833 w 3865664"/>
              <a:gd name="connsiteY30" fmla="*/ 339510 h 339510"/>
              <a:gd name="connsiteX31" fmla="*/ 2567512 w 3865664"/>
              <a:gd name="connsiteY31" fmla="*/ 339510 h 339510"/>
              <a:gd name="connsiteX32" fmla="*/ 2564692 w 3865664"/>
              <a:gd name="connsiteY32" fmla="*/ 325545 h 339510"/>
              <a:gd name="connsiteX33" fmla="*/ 2561873 w 3865664"/>
              <a:gd name="connsiteY33" fmla="*/ 339510 h 339510"/>
              <a:gd name="connsiteX34" fmla="*/ 1926551 w 3865664"/>
              <a:gd name="connsiteY34" fmla="*/ 339510 h 339510"/>
              <a:gd name="connsiteX35" fmla="*/ 1923732 w 3865664"/>
              <a:gd name="connsiteY35" fmla="*/ 325545 h 339510"/>
              <a:gd name="connsiteX36" fmla="*/ 1920913 w 3865664"/>
              <a:gd name="connsiteY36" fmla="*/ 339510 h 339510"/>
              <a:gd name="connsiteX37" fmla="*/ 1285591 w 3865664"/>
              <a:gd name="connsiteY37" fmla="*/ 339510 h 339510"/>
              <a:gd name="connsiteX38" fmla="*/ 1282771 w 3865664"/>
              <a:gd name="connsiteY38" fmla="*/ 325545 h 339510"/>
              <a:gd name="connsiteX39" fmla="*/ 1279952 w 3865664"/>
              <a:gd name="connsiteY39" fmla="*/ 339510 h 339510"/>
              <a:gd name="connsiteX40" fmla="*/ 644631 w 3865664"/>
              <a:gd name="connsiteY40" fmla="*/ 339510 h 339510"/>
              <a:gd name="connsiteX41" fmla="*/ 641811 w 3865664"/>
              <a:gd name="connsiteY41" fmla="*/ 325545 h 339510"/>
              <a:gd name="connsiteX42" fmla="*/ 638991 w 3865664"/>
              <a:gd name="connsiteY42" fmla="*/ 339510 h 339510"/>
              <a:gd name="connsiteX43" fmla="*/ 1832 w 3865664"/>
              <a:gd name="connsiteY43" fmla="*/ 339510 h 339510"/>
              <a:gd name="connsiteX44" fmla="*/ 0 w 3865664"/>
              <a:gd name="connsiteY44" fmla="*/ 321331 h 339510"/>
              <a:gd name="connsiteX45" fmla="*/ 321331 w 3865664"/>
              <a:gd name="connsiteY45" fmla="*/ 0 h 339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3865664" h="339510">
                <a:moveTo>
                  <a:pt x="321331" y="0"/>
                </a:moveTo>
                <a:cubicBezTo>
                  <a:pt x="454430" y="0"/>
                  <a:pt x="568629" y="80924"/>
                  <a:pt x="617410" y="196255"/>
                </a:cubicBezTo>
                <a:lnTo>
                  <a:pt x="641811" y="317117"/>
                </a:lnTo>
                <a:lnTo>
                  <a:pt x="666212" y="196255"/>
                </a:lnTo>
                <a:cubicBezTo>
                  <a:pt x="714993" y="80924"/>
                  <a:pt x="829192" y="0"/>
                  <a:pt x="962291" y="0"/>
                </a:cubicBezTo>
                <a:cubicBezTo>
                  <a:pt x="1095390" y="0"/>
                  <a:pt x="1209589" y="80924"/>
                  <a:pt x="1258371" y="196255"/>
                </a:cubicBezTo>
                <a:lnTo>
                  <a:pt x="1282771" y="317117"/>
                </a:lnTo>
                <a:lnTo>
                  <a:pt x="1307172" y="196255"/>
                </a:lnTo>
                <a:cubicBezTo>
                  <a:pt x="1355953" y="80924"/>
                  <a:pt x="1470152" y="0"/>
                  <a:pt x="1603252" y="0"/>
                </a:cubicBezTo>
                <a:cubicBezTo>
                  <a:pt x="1736351" y="0"/>
                  <a:pt x="1850550" y="80924"/>
                  <a:pt x="1899331" y="196255"/>
                </a:cubicBezTo>
                <a:lnTo>
                  <a:pt x="1923732" y="317117"/>
                </a:lnTo>
                <a:lnTo>
                  <a:pt x="1948133" y="196255"/>
                </a:lnTo>
                <a:cubicBezTo>
                  <a:pt x="1996914" y="80924"/>
                  <a:pt x="2111113" y="0"/>
                  <a:pt x="2244212" y="0"/>
                </a:cubicBezTo>
                <a:cubicBezTo>
                  <a:pt x="2377311" y="0"/>
                  <a:pt x="2491510" y="80924"/>
                  <a:pt x="2540291" y="196255"/>
                </a:cubicBezTo>
                <a:lnTo>
                  <a:pt x="2564692" y="317117"/>
                </a:lnTo>
                <a:lnTo>
                  <a:pt x="2589093" y="196255"/>
                </a:lnTo>
                <a:cubicBezTo>
                  <a:pt x="2637874" y="80924"/>
                  <a:pt x="2752073" y="0"/>
                  <a:pt x="2885172" y="0"/>
                </a:cubicBezTo>
                <a:cubicBezTo>
                  <a:pt x="3018271" y="0"/>
                  <a:pt x="3132470" y="80924"/>
                  <a:pt x="3181251" y="196255"/>
                </a:cubicBezTo>
                <a:lnTo>
                  <a:pt x="3205652" y="317117"/>
                </a:lnTo>
                <a:lnTo>
                  <a:pt x="3230053" y="196255"/>
                </a:lnTo>
                <a:cubicBezTo>
                  <a:pt x="3278834" y="80924"/>
                  <a:pt x="3393033" y="0"/>
                  <a:pt x="3526132" y="0"/>
                </a:cubicBezTo>
                <a:cubicBezTo>
                  <a:pt x="3659231" y="0"/>
                  <a:pt x="3773430" y="80924"/>
                  <a:pt x="3822211" y="196255"/>
                </a:cubicBezTo>
                <a:lnTo>
                  <a:pt x="3846612" y="317117"/>
                </a:lnTo>
                <a:lnTo>
                  <a:pt x="3865664" y="222750"/>
                </a:lnTo>
                <a:lnTo>
                  <a:pt x="3865664" y="339510"/>
                </a:lnTo>
                <a:lnTo>
                  <a:pt x="3849432" y="339510"/>
                </a:lnTo>
                <a:lnTo>
                  <a:pt x="3846612" y="325545"/>
                </a:lnTo>
                <a:lnTo>
                  <a:pt x="3843794" y="339510"/>
                </a:lnTo>
                <a:lnTo>
                  <a:pt x="3208472" y="339510"/>
                </a:lnTo>
                <a:lnTo>
                  <a:pt x="3205652" y="325545"/>
                </a:lnTo>
                <a:lnTo>
                  <a:pt x="3202833" y="339510"/>
                </a:lnTo>
                <a:lnTo>
                  <a:pt x="2567512" y="339510"/>
                </a:lnTo>
                <a:lnTo>
                  <a:pt x="2564692" y="325545"/>
                </a:lnTo>
                <a:lnTo>
                  <a:pt x="2561873" y="339510"/>
                </a:lnTo>
                <a:lnTo>
                  <a:pt x="1926551" y="339510"/>
                </a:lnTo>
                <a:lnTo>
                  <a:pt x="1923732" y="325545"/>
                </a:lnTo>
                <a:lnTo>
                  <a:pt x="1920913" y="339510"/>
                </a:lnTo>
                <a:lnTo>
                  <a:pt x="1285591" y="339510"/>
                </a:lnTo>
                <a:lnTo>
                  <a:pt x="1282771" y="325545"/>
                </a:lnTo>
                <a:lnTo>
                  <a:pt x="1279952" y="339510"/>
                </a:lnTo>
                <a:lnTo>
                  <a:pt x="644631" y="339510"/>
                </a:lnTo>
                <a:lnTo>
                  <a:pt x="641811" y="325545"/>
                </a:lnTo>
                <a:lnTo>
                  <a:pt x="638991" y="339510"/>
                </a:lnTo>
                <a:lnTo>
                  <a:pt x="1832" y="339510"/>
                </a:lnTo>
                <a:lnTo>
                  <a:pt x="0" y="321331"/>
                </a:lnTo>
                <a:cubicBezTo>
                  <a:pt x="0" y="143865"/>
                  <a:pt x="143865" y="0"/>
                  <a:pt x="321331" y="0"/>
                </a:cubicBezTo>
                <a:close/>
              </a:path>
            </a:pathLst>
          </a:custGeom>
          <a:solidFill>
            <a:srgbClr val="FF0000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7696591" y="946560"/>
            <a:ext cx="3842228" cy="339510"/>
          </a:xfrm>
          <a:custGeom>
            <a:avLst/>
            <a:gdLst>
              <a:gd name="connsiteX0" fmla="*/ 321331 w 3842228"/>
              <a:gd name="connsiteY0" fmla="*/ 0 h 339510"/>
              <a:gd name="connsiteX1" fmla="*/ 617410 w 3842228"/>
              <a:gd name="connsiteY1" fmla="*/ 196255 h 339510"/>
              <a:gd name="connsiteX2" fmla="*/ 641811 w 3842228"/>
              <a:gd name="connsiteY2" fmla="*/ 317117 h 339510"/>
              <a:gd name="connsiteX3" fmla="*/ 666212 w 3842228"/>
              <a:gd name="connsiteY3" fmla="*/ 196255 h 339510"/>
              <a:gd name="connsiteX4" fmla="*/ 962291 w 3842228"/>
              <a:gd name="connsiteY4" fmla="*/ 0 h 339510"/>
              <a:gd name="connsiteX5" fmla="*/ 1258370 w 3842228"/>
              <a:gd name="connsiteY5" fmla="*/ 196255 h 339510"/>
              <a:gd name="connsiteX6" fmla="*/ 1282771 w 3842228"/>
              <a:gd name="connsiteY6" fmla="*/ 317117 h 339510"/>
              <a:gd name="connsiteX7" fmla="*/ 1307172 w 3842228"/>
              <a:gd name="connsiteY7" fmla="*/ 196255 h 339510"/>
              <a:gd name="connsiteX8" fmla="*/ 1603251 w 3842228"/>
              <a:gd name="connsiteY8" fmla="*/ 0 h 339510"/>
              <a:gd name="connsiteX9" fmla="*/ 1899330 w 3842228"/>
              <a:gd name="connsiteY9" fmla="*/ 196255 h 339510"/>
              <a:gd name="connsiteX10" fmla="*/ 1923732 w 3842228"/>
              <a:gd name="connsiteY10" fmla="*/ 317117 h 339510"/>
              <a:gd name="connsiteX11" fmla="*/ 1948132 w 3842228"/>
              <a:gd name="connsiteY11" fmla="*/ 196255 h 339510"/>
              <a:gd name="connsiteX12" fmla="*/ 2244212 w 3842228"/>
              <a:gd name="connsiteY12" fmla="*/ 0 h 339510"/>
              <a:gd name="connsiteX13" fmla="*/ 2540291 w 3842228"/>
              <a:gd name="connsiteY13" fmla="*/ 196255 h 339510"/>
              <a:gd name="connsiteX14" fmla="*/ 2564692 w 3842228"/>
              <a:gd name="connsiteY14" fmla="*/ 317117 h 339510"/>
              <a:gd name="connsiteX15" fmla="*/ 2589092 w 3842228"/>
              <a:gd name="connsiteY15" fmla="*/ 196255 h 339510"/>
              <a:gd name="connsiteX16" fmla="*/ 2885172 w 3842228"/>
              <a:gd name="connsiteY16" fmla="*/ 0 h 339510"/>
              <a:gd name="connsiteX17" fmla="*/ 3181251 w 3842228"/>
              <a:gd name="connsiteY17" fmla="*/ 196255 h 339510"/>
              <a:gd name="connsiteX18" fmla="*/ 3205652 w 3842228"/>
              <a:gd name="connsiteY18" fmla="*/ 317117 h 339510"/>
              <a:gd name="connsiteX19" fmla="*/ 3230053 w 3842228"/>
              <a:gd name="connsiteY19" fmla="*/ 196255 h 339510"/>
              <a:gd name="connsiteX20" fmla="*/ 3526132 w 3842228"/>
              <a:gd name="connsiteY20" fmla="*/ 0 h 339510"/>
              <a:gd name="connsiteX21" fmla="*/ 3822211 w 3842228"/>
              <a:gd name="connsiteY21" fmla="*/ 196255 h 339510"/>
              <a:gd name="connsiteX22" fmla="*/ 3842228 w 3842228"/>
              <a:gd name="connsiteY22" fmla="*/ 295402 h 339510"/>
              <a:gd name="connsiteX23" fmla="*/ 3842228 w 3842228"/>
              <a:gd name="connsiteY23" fmla="*/ 339510 h 339510"/>
              <a:gd name="connsiteX24" fmla="*/ 3208472 w 3842228"/>
              <a:gd name="connsiteY24" fmla="*/ 339510 h 339510"/>
              <a:gd name="connsiteX25" fmla="*/ 3205652 w 3842228"/>
              <a:gd name="connsiteY25" fmla="*/ 325545 h 339510"/>
              <a:gd name="connsiteX26" fmla="*/ 3202833 w 3842228"/>
              <a:gd name="connsiteY26" fmla="*/ 339510 h 339510"/>
              <a:gd name="connsiteX27" fmla="*/ 2567512 w 3842228"/>
              <a:gd name="connsiteY27" fmla="*/ 339510 h 339510"/>
              <a:gd name="connsiteX28" fmla="*/ 2564692 w 3842228"/>
              <a:gd name="connsiteY28" fmla="*/ 325545 h 339510"/>
              <a:gd name="connsiteX29" fmla="*/ 2561873 w 3842228"/>
              <a:gd name="connsiteY29" fmla="*/ 339510 h 339510"/>
              <a:gd name="connsiteX30" fmla="*/ 1926551 w 3842228"/>
              <a:gd name="connsiteY30" fmla="*/ 339510 h 339510"/>
              <a:gd name="connsiteX31" fmla="*/ 1923732 w 3842228"/>
              <a:gd name="connsiteY31" fmla="*/ 325545 h 339510"/>
              <a:gd name="connsiteX32" fmla="*/ 1920913 w 3842228"/>
              <a:gd name="connsiteY32" fmla="*/ 339510 h 339510"/>
              <a:gd name="connsiteX33" fmla="*/ 1285591 w 3842228"/>
              <a:gd name="connsiteY33" fmla="*/ 339510 h 339510"/>
              <a:gd name="connsiteX34" fmla="*/ 1282771 w 3842228"/>
              <a:gd name="connsiteY34" fmla="*/ 325545 h 339510"/>
              <a:gd name="connsiteX35" fmla="*/ 1279952 w 3842228"/>
              <a:gd name="connsiteY35" fmla="*/ 339510 h 339510"/>
              <a:gd name="connsiteX36" fmla="*/ 644631 w 3842228"/>
              <a:gd name="connsiteY36" fmla="*/ 339510 h 339510"/>
              <a:gd name="connsiteX37" fmla="*/ 641811 w 3842228"/>
              <a:gd name="connsiteY37" fmla="*/ 325545 h 339510"/>
              <a:gd name="connsiteX38" fmla="*/ 638991 w 3842228"/>
              <a:gd name="connsiteY38" fmla="*/ 339510 h 339510"/>
              <a:gd name="connsiteX39" fmla="*/ 1833 w 3842228"/>
              <a:gd name="connsiteY39" fmla="*/ 339510 h 339510"/>
              <a:gd name="connsiteX40" fmla="*/ 0 w 3842228"/>
              <a:gd name="connsiteY40" fmla="*/ 321331 h 339510"/>
              <a:gd name="connsiteX41" fmla="*/ 321331 w 3842228"/>
              <a:gd name="connsiteY41" fmla="*/ 0 h 339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3842228" h="339510">
                <a:moveTo>
                  <a:pt x="321331" y="0"/>
                </a:moveTo>
                <a:cubicBezTo>
                  <a:pt x="454430" y="0"/>
                  <a:pt x="568629" y="80924"/>
                  <a:pt x="617410" y="196255"/>
                </a:cubicBezTo>
                <a:lnTo>
                  <a:pt x="641811" y="317117"/>
                </a:lnTo>
                <a:lnTo>
                  <a:pt x="666212" y="196255"/>
                </a:lnTo>
                <a:cubicBezTo>
                  <a:pt x="714993" y="80924"/>
                  <a:pt x="829192" y="0"/>
                  <a:pt x="962291" y="0"/>
                </a:cubicBezTo>
                <a:cubicBezTo>
                  <a:pt x="1095390" y="0"/>
                  <a:pt x="1209589" y="80924"/>
                  <a:pt x="1258370" y="196255"/>
                </a:cubicBezTo>
                <a:lnTo>
                  <a:pt x="1282771" y="317117"/>
                </a:lnTo>
                <a:lnTo>
                  <a:pt x="1307172" y="196255"/>
                </a:lnTo>
                <a:cubicBezTo>
                  <a:pt x="1355953" y="80924"/>
                  <a:pt x="1470152" y="0"/>
                  <a:pt x="1603251" y="0"/>
                </a:cubicBezTo>
                <a:cubicBezTo>
                  <a:pt x="1736350" y="0"/>
                  <a:pt x="1850550" y="80924"/>
                  <a:pt x="1899330" y="196255"/>
                </a:cubicBezTo>
                <a:lnTo>
                  <a:pt x="1923732" y="317117"/>
                </a:lnTo>
                <a:lnTo>
                  <a:pt x="1948132" y="196255"/>
                </a:lnTo>
                <a:cubicBezTo>
                  <a:pt x="1996913" y="80924"/>
                  <a:pt x="2111112" y="0"/>
                  <a:pt x="2244212" y="0"/>
                </a:cubicBezTo>
                <a:cubicBezTo>
                  <a:pt x="2377311" y="0"/>
                  <a:pt x="2491510" y="80924"/>
                  <a:pt x="2540291" y="196255"/>
                </a:cubicBezTo>
                <a:lnTo>
                  <a:pt x="2564692" y="317117"/>
                </a:lnTo>
                <a:lnTo>
                  <a:pt x="2589092" y="196255"/>
                </a:lnTo>
                <a:cubicBezTo>
                  <a:pt x="2637874" y="80924"/>
                  <a:pt x="2752072" y="0"/>
                  <a:pt x="2885172" y="0"/>
                </a:cubicBezTo>
                <a:cubicBezTo>
                  <a:pt x="3018271" y="0"/>
                  <a:pt x="3132470" y="80924"/>
                  <a:pt x="3181251" y="196255"/>
                </a:cubicBezTo>
                <a:lnTo>
                  <a:pt x="3205652" y="317117"/>
                </a:lnTo>
                <a:lnTo>
                  <a:pt x="3230053" y="196255"/>
                </a:lnTo>
                <a:cubicBezTo>
                  <a:pt x="3278834" y="80924"/>
                  <a:pt x="3393033" y="0"/>
                  <a:pt x="3526132" y="0"/>
                </a:cubicBezTo>
                <a:cubicBezTo>
                  <a:pt x="3659231" y="0"/>
                  <a:pt x="3773430" y="80924"/>
                  <a:pt x="3822211" y="196255"/>
                </a:cubicBezTo>
                <a:lnTo>
                  <a:pt x="3842228" y="295402"/>
                </a:lnTo>
                <a:lnTo>
                  <a:pt x="3842228" y="339510"/>
                </a:lnTo>
                <a:lnTo>
                  <a:pt x="3208472" y="339510"/>
                </a:lnTo>
                <a:lnTo>
                  <a:pt x="3205652" y="325545"/>
                </a:lnTo>
                <a:lnTo>
                  <a:pt x="3202833" y="339510"/>
                </a:lnTo>
                <a:lnTo>
                  <a:pt x="2567512" y="339510"/>
                </a:lnTo>
                <a:lnTo>
                  <a:pt x="2564692" y="325545"/>
                </a:lnTo>
                <a:lnTo>
                  <a:pt x="2561873" y="339510"/>
                </a:lnTo>
                <a:lnTo>
                  <a:pt x="1926551" y="339510"/>
                </a:lnTo>
                <a:lnTo>
                  <a:pt x="1923732" y="325545"/>
                </a:lnTo>
                <a:lnTo>
                  <a:pt x="1920913" y="339510"/>
                </a:lnTo>
                <a:lnTo>
                  <a:pt x="1285591" y="339510"/>
                </a:lnTo>
                <a:lnTo>
                  <a:pt x="1282771" y="325545"/>
                </a:lnTo>
                <a:lnTo>
                  <a:pt x="1279952" y="339510"/>
                </a:lnTo>
                <a:lnTo>
                  <a:pt x="644631" y="339510"/>
                </a:lnTo>
                <a:lnTo>
                  <a:pt x="641811" y="325545"/>
                </a:lnTo>
                <a:lnTo>
                  <a:pt x="638991" y="339510"/>
                </a:lnTo>
                <a:lnTo>
                  <a:pt x="1833" y="339510"/>
                </a:lnTo>
                <a:lnTo>
                  <a:pt x="0" y="321331"/>
                </a:lnTo>
                <a:cubicBezTo>
                  <a:pt x="0" y="143865"/>
                  <a:pt x="143865" y="0"/>
                  <a:pt x="321331" y="0"/>
                </a:cubicBezTo>
                <a:close/>
              </a:path>
            </a:pathLst>
          </a:custGeom>
          <a:solidFill>
            <a:srgbClr val="F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1335502" y="3686852"/>
            <a:ext cx="95415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经黑简体" panose="020B0300000000000000" pitchFamily="34" charset="-122"/>
                <a:ea typeface="方正经黑简体" panose="020B0300000000000000" pitchFamily="34" charset="-122"/>
                <a:cs typeface="Microsoft JhengHei UI Light" panose="020B0304030504040204" pitchFamily="34" charset="-122"/>
              </a:rPr>
              <a:t>第一</a:t>
            </a:r>
            <a:r>
              <a:rPr lang="en-US" altLang="zh-CN" dirty="0" smtClean="0">
                <a:solidFill>
                  <a:schemeClr val="bg1"/>
                </a:solidFill>
                <a:latin typeface="方正经黑简体" panose="020B0300000000000000" pitchFamily="34" charset="-122"/>
                <a:ea typeface="方正经黑简体" panose="020B0300000000000000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方正经黑简体" panose="020B0300000000000000" pitchFamily="34" charset="-122"/>
                <a:ea typeface="方正经黑简体" panose="020B0300000000000000" pitchFamily="34" charset="-122"/>
                <a:cs typeface="Microsoft JhengHei UI Light" panose="020B0304030504040204" pitchFamily="34" charset="-122"/>
              </a:rPr>
              <a:t>模板网所</a:t>
            </a:r>
            <a:r>
              <a:rPr lang="zh-CN" altLang="en-US" dirty="0">
                <a:solidFill>
                  <a:schemeClr val="bg1"/>
                </a:solidFill>
                <a:latin typeface="方正经黑简体" panose="020B0300000000000000" pitchFamily="34" charset="-122"/>
                <a:ea typeface="方正经黑简体" panose="020B0300000000000000" pitchFamily="34" charset="-122"/>
                <a:cs typeface="Microsoft JhengHei UI Light" panose="020B0304030504040204" pitchFamily="34" charset="-122"/>
              </a:rPr>
              <a:t>涉及提供的</a:t>
            </a:r>
            <a:r>
              <a:rPr lang="en-US" altLang="zh-CN" dirty="0">
                <a:solidFill>
                  <a:schemeClr val="bg1"/>
                </a:solidFill>
                <a:latin typeface="方正经黑简体" panose="020B0300000000000000" pitchFamily="34" charset="-122"/>
                <a:ea typeface="方正经黑简体" panose="020B0300000000000000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方正经黑简体" panose="020B0300000000000000" pitchFamily="34" charset="-122"/>
                <a:ea typeface="方正经黑简体" panose="020B0300000000000000" pitchFamily="34" charset="-122"/>
                <a:cs typeface="Microsoft JhengHei UI Light" panose="020B0304030504040204" pitchFamily="34" charset="-122"/>
              </a:rPr>
              <a:t>模板、</a:t>
            </a:r>
            <a:r>
              <a:rPr lang="en-US" altLang="zh-CN" dirty="0">
                <a:solidFill>
                  <a:schemeClr val="bg1"/>
                </a:solidFill>
                <a:latin typeface="方正经黑简体" panose="020B0300000000000000" pitchFamily="34" charset="-122"/>
                <a:ea typeface="方正经黑简体" panose="020B0300000000000000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方正经黑简体" panose="020B0300000000000000" pitchFamily="34" charset="-122"/>
                <a:ea typeface="方正经黑简体" panose="020B0300000000000000" pitchFamily="34" charset="-122"/>
                <a:cs typeface="Microsoft JhengHei UI Light" panose="020B0304030504040204" pitchFamily="34" charset="-122"/>
              </a:rPr>
              <a:t>图片、</a:t>
            </a:r>
            <a:r>
              <a:rPr lang="en-US" altLang="zh-CN" dirty="0">
                <a:solidFill>
                  <a:schemeClr val="bg1"/>
                </a:solidFill>
                <a:latin typeface="方正经黑简体" panose="020B0300000000000000" pitchFamily="34" charset="-122"/>
                <a:ea typeface="方正经黑简体" panose="020B0300000000000000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方正经黑简体" panose="020B0300000000000000" pitchFamily="34" charset="-122"/>
                <a:ea typeface="方正经黑简体" panose="020B0300000000000000" pitchFamily="34" charset="-122"/>
                <a:cs typeface="Microsoft JhengHei UI Light" panose="020B0304030504040204" pitchFamily="34" charset="-122"/>
              </a:rPr>
              <a:t>图表等</a:t>
            </a:r>
            <a:r>
              <a:rPr lang="en-US" altLang="zh-CN" dirty="0">
                <a:solidFill>
                  <a:schemeClr val="bg1"/>
                </a:solidFill>
                <a:latin typeface="方正经黑简体" panose="020B0300000000000000" pitchFamily="34" charset="-122"/>
                <a:ea typeface="方正经黑简体" panose="020B0300000000000000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方正经黑简体" panose="020B0300000000000000" pitchFamily="34" charset="-122"/>
                <a:ea typeface="方正经黑简体" panose="020B0300000000000000" pitchFamily="34" charset="-122"/>
                <a:cs typeface="Microsoft JhengHei UI Light" panose="020B0304030504040204" pitchFamily="34" charset="-122"/>
              </a:rPr>
              <a:t>素材大多来自</a:t>
            </a:r>
            <a:r>
              <a:rPr lang="en-US" altLang="zh-CN" dirty="0">
                <a:solidFill>
                  <a:schemeClr val="bg1"/>
                </a:solidFill>
                <a:latin typeface="方正经黑简体" panose="020B0300000000000000" pitchFamily="34" charset="-122"/>
                <a:ea typeface="方正经黑简体" panose="020B0300000000000000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方正经黑简体" panose="020B0300000000000000" pitchFamily="34" charset="-122"/>
                <a:ea typeface="方正经黑简体" panose="020B0300000000000000" pitchFamily="34" charset="-122"/>
                <a:cs typeface="Microsoft JhengHei UI Light" panose="020B0304030504040204" pitchFamily="34" charset="-122"/>
              </a:rPr>
              <a:t>设计大 师（</a:t>
            </a:r>
            <a:r>
              <a:rPr lang="en-US" altLang="zh-CN" dirty="0">
                <a:solidFill>
                  <a:schemeClr val="bg1"/>
                </a:solidFill>
                <a:latin typeface="方正经黑简体" panose="020B0300000000000000" pitchFamily="34" charset="-122"/>
                <a:ea typeface="方正经黑简体" panose="020B0300000000000000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方正经黑简体" panose="020B0300000000000000" pitchFamily="34" charset="-122"/>
                <a:ea typeface="方正经黑简体" panose="020B0300000000000000" pitchFamily="34" charset="-122"/>
                <a:cs typeface="Microsoft JhengHei UI Light" panose="020B0304030504040204" pitchFamily="34" charset="-122"/>
              </a:rPr>
              <a:t>原创作者个人）授权发布作品、</a:t>
            </a:r>
            <a:r>
              <a:rPr lang="en-US" altLang="zh-CN" dirty="0">
                <a:solidFill>
                  <a:schemeClr val="bg1"/>
                </a:solidFill>
                <a:latin typeface="方正经黑简体" panose="020B0300000000000000" pitchFamily="34" charset="-122"/>
                <a:ea typeface="方正经黑简体" panose="020B0300000000000000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方正经黑简体" panose="020B0300000000000000" pitchFamily="34" charset="-122"/>
                <a:ea typeface="方正经黑简体" panose="020B0300000000000000" pitchFamily="34" charset="-122"/>
                <a:cs typeface="Microsoft JhengHei UI Light" panose="020B0304030504040204" pitchFamily="34" charset="-122"/>
              </a:rPr>
              <a:t>设计公司免费作品、互联网免费共享资源精选以及部分原创作品，分享给</a:t>
            </a:r>
            <a:r>
              <a:rPr lang="en-US" altLang="zh-CN" dirty="0">
                <a:solidFill>
                  <a:schemeClr val="bg1"/>
                </a:solidFill>
                <a:latin typeface="方正经黑简体" panose="020B0300000000000000" pitchFamily="34" charset="-122"/>
                <a:ea typeface="方正经黑简体" panose="020B0300000000000000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方正经黑简体" panose="020B0300000000000000" pitchFamily="34" charset="-122"/>
                <a:ea typeface="方正经黑简体" panose="020B0300000000000000" pitchFamily="34" charset="-122"/>
                <a:cs typeface="Microsoft JhengHei UI Light" panose="020B0304030504040204" pitchFamily="34" charset="-122"/>
              </a:rPr>
              <a:t>爱好者交流学习之用，我们并未授 权您将这些</a:t>
            </a:r>
            <a:r>
              <a:rPr lang="en-US" altLang="zh-CN" dirty="0">
                <a:solidFill>
                  <a:schemeClr val="bg1"/>
                </a:solidFill>
                <a:latin typeface="方正经黑简体" panose="020B0300000000000000" pitchFamily="34" charset="-122"/>
                <a:ea typeface="方正经黑简体" panose="020B0300000000000000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方正经黑简体" panose="020B0300000000000000" pitchFamily="34" charset="-122"/>
                <a:ea typeface="方正经黑简体" panose="020B0300000000000000" pitchFamily="34" charset="-122"/>
                <a:cs typeface="Microsoft JhengHei UI Light" panose="020B0304030504040204" pitchFamily="34" charset="-122"/>
              </a:rPr>
              <a:t>模板、素材、图片用于任何商业及其他用途，如果要使用请联系原作者并征求作者同意。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2742" y="1351608"/>
            <a:ext cx="3032543" cy="2251525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657716" y="6060745"/>
            <a:ext cx="10897111" cy="254000"/>
          </a:xfrm>
          <a:prstGeom prst="rect">
            <a:avLst/>
          </a:prstGeom>
          <a:solidFill>
            <a:srgbClr val="C00000">
              <a:alpha val="34000"/>
            </a:srgb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0501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491828" y="2005075"/>
            <a:ext cx="619432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chemeClr val="bg1"/>
                </a:solidFill>
                <a:latin typeface="方正经黑简体" panose="020B0300000000000000" pitchFamily="34" charset="-122"/>
                <a:ea typeface="方正经黑简体" panose="020B0300000000000000" pitchFamily="34" charset="-122"/>
              </a:rPr>
              <a:t>THANKS</a:t>
            </a:r>
            <a:endParaRPr lang="zh-CN" altLang="en-US" sz="11500" dirty="0">
              <a:solidFill>
                <a:schemeClr val="bg1"/>
              </a:solidFill>
              <a:latin typeface="方正经黑简体" panose="020B0300000000000000" pitchFamily="34" charset="-122"/>
              <a:ea typeface="方正经黑简体" panose="020B0300000000000000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69657" y="4176702"/>
            <a:ext cx="5930995" cy="92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4921128">
            <a:off x="2381200" y="1386606"/>
            <a:ext cx="533400" cy="622300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7891861">
            <a:off x="2710472" y="1310635"/>
            <a:ext cx="283227" cy="330432"/>
          </a:xfrm>
          <a:prstGeom prst="triangl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 rot="21107261">
            <a:off x="8908143" y="5305405"/>
            <a:ext cx="533400" cy="622300"/>
          </a:xfrm>
          <a:prstGeom prst="triangle">
            <a:avLst/>
          </a:prstGeom>
          <a:noFill/>
          <a:ln>
            <a:solidFill>
              <a:srgbClr val="FE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rot="16512571">
            <a:off x="9185342" y="5110979"/>
            <a:ext cx="219569" cy="256164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069657" y="1697757"/>
            <a:ext cx="5930995" cy="3420345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4407141" y="4287559"/>
            <a:ext cx="36711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FE0000"/>
                </a:solidFill>
                <a:latin typeface="方正经黑简体" panose="020B0300000000000000" pitchFamily="34" charset="-122"/>
                <a:ea typeface="方正经黑简体" panose="020B0300000000000000" pitchFamily="34" charset="-122"/>
              </a:rPr>
              <a:t>第一</a:t>
            </a:r>
            <a:r>
              <a:rPr lang="en-US" altLang="zh-CN" sz="4000" dirty="0" smtClean="0">
                <a:solidFill>
                  <a:srgbClr val="FE0000"/>
                </a:solidFill>
                <a:latin typeface="方正经黑简体" panose="020B0300000000000000" pitchFamily="34" charset="-122"/>
                <a:ea typeface="方正经黑简体" panose="020B0300000000000000" pitchFamily="34" charset="-122"/>
              </a:rPr>
              <a:t>PPT</a:t>
            </a:r>
            <a:r>
              <a:rPr lang="zh-CN" altLang="en-US" sz="4000" dirty="0" smtClean="0">
                <a:solidFill>
                  <a:srgbClr val="FE0000"/>
                </a:solidFill>
                <a:latin typeface="方正经黑简体" panose="020B0300000000000000" pitchFamily="34" charset="-122"/>
                <a:ea typeface="方正经黑简体" panose="020B0300000000000000" pitchFamily="34" charset="-122"/>
              </a:rPr>
              <a:t>模板网</a:t>
            </a:r>
            <a:endParaRPr lang="zh-CN" altLang="en-US" sz="4000" dirty="0">
              <a:solidFill>
                <a:srgbClr val="FE0000"/>
              </a:solidFill>
              <a:latin typeface="方正经黑简体" panose="020B0300000000000000" pitchFamily="34" charset="-122"/>
              <a:ea typeface="方正经黑简体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2689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63554" y="4437115"/>
            <a:ext cx="860743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12192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403" y="315180"/>
            <a:ext cx="10282184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24419" y="3097348"/>
            <a:ext cx="5471583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6000" y="3097348"/>
            <a:ext cx="5471584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75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33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6691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292</Words>
  <Application>Microsoft Office PowerPoint</Application>
  <PresentationFormat>自定义</PresentationFormat>
  <Paragraphs>27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第一PPT，www.1ppt.com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cp:lastModifiedBy>Windows User</cp:lastModifiedBy>
  <cp:revision>79</cp:revision>
  <dcterms:created xsi:type="dcterms:W3CDTF">2017-01-02T12:46:34Z</dcterms:created>
  <dcterms:modified xsi:type="dcterms:W3CDTF">2017-01-14T00:52:53Z</dcterms:modified>
</cp:coreProperties>
</file>