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8"/>
  </p:notesMasterIdLst>
  <p:handoutMasterIdLst>
    <p:handoutMasterId r:id="rId19"/>
  </p:handoutMasterIdLst>
  <p:sldIdLst>
    <p:sldId id="42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359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2148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5.emf"/><Relationship Id="rId7" Type="http://schemas.openxmlformats.org/officeDocument/2006/relationships/image" Target="../media/image22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11" Type="http://schemas.openxmlformats.org/officeDocument/2006/relationships/image" Target="../media/image26.emf"/><Relationship Id="rId5" Type="http://schemas.openxmlformats.org/officeDocument/2006/relationships/image" Target="../media/image20.emf"/><Relationship Id="rId10" Type="http://schemas.openxmlformats.org/officeDocument/2006/relationships/image" Target="../media/image25.emf"/><Relationship Id="rId4" Type="http://schemas.openxmlformats.org/officeDocument/2006/relationships/image" Target="../media/image16.emf"/><Relationship Id="rId9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6.emf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32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图片 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625" y="836712"/>
            <a:ext cx="5453392" cy="5453392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668" y="2432237"/>
            <a:ext cx="854525" cy="1674408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756" y="1166308"/>
            <a:ext cx="792642" cy="1553151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443" y="1166305"/>
            <a:ext cx="646061" cy="1265932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512" y="1107184"/>
            <a:ext cx="490403" cy="960926"/>
          </a:xfrm>
          <a:prstGeom prst="rect">
            <a:avLst/>
          </a:prstGeom>
        </p:spPr>
      </p:pic>
      <p:sp>
        <p:nvSpPr>
          <p:cNvPr id="102" name="文本框 1"/>
          <p:cNvSpPr txBox="1"/>
          <p:nvPr/>
        </p:nvSpPr>
        <p:spPr>
          <a:xfrm>
            <a:off x="1545244" y="4310174"/>
            <a:ext cx="738664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C51C1A"/>
                </a:solidFill>
                <a:latin typeface="华文行楷" pitchFamily="2" charset="-122"/>
                <a:ea typeface="华文行楷" pitchFamily="2" charset="-122"/>
              </a:rPr>
              <a:t>目  录</a:t>
            </a:r>
            <a:endParaRPr lang="zh-CN" altLang="en-US" sz="3600" dirty="0">
              <a:solidFill>
                <a:srgbClr val="C51C1A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3" name="文本框 8"/>
          <p:cNvSpPr txBox="1"/>
          <p:nvPr/>
        </p:nvSpPr>
        <p:spPr>
          <a:xfrm>
            <a:off x="3497975" y="4037086"/>
            <a:ext cx="513295" cy="802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回 眸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4" name="文本框 30"/>
          <p:cNvSpPr txBox="1"/>
          <p:nvPr/>
        </p:nvSpPr>
        <p:spPr>
          <a:xfrm>
            <a:off x="4009835" y="3914604"/>
            <a:ext cx="333642" cy="1788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这一年中</a:t>
            </a:r>
            <a:r>
              <a:rPr lang="zh-CN" altLang="en-US" sz="1400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，酸甜苦辣</a:t>
            </a:r>
            <a:endParaRPr lang="zh-CN" altLang="en-US" sz="1400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5" name="图片 1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22643">
            <a:off x="6073163" y="3024203"/>
            <a:ext cx="450293" cy="994397"/>
          </a:xfrm>
          <a:prstGeom prst="rect">
            <a:avLst/>
          </a:prstGeom>
        </p:spPr>
      </p:pic>
      <p:cxnSp>
        <p:nvCxnSpPr>
          <p:cNvPr id="106" name="直接连接符 105"/>
          <p:cNvCxnSpPr/>
          <p:nvPr/>
        </p:nvCxnSpPr>
        <p:spPr>
          <a:xfrm>
            <a:off x="6362319" y="3794292"/>
            <a:ext cx="14845" cy="1127894"/>
          </a:xfrm>
          <a:prstGeom prst="line">
            <a:avLst/>
          </a:prstGeom>
          <a:noFill/>
          <a:ln w="66675" cap="flat" cmpd="sng" algn="ctr">
            <a:solidFill>
              <a:srgbClr val="C2404C"/>
            </a:solidFill>
            <a:prstDash val="solid"/>
            <a:miter lim="800000"/>
          </a:ln>
          <a:effectLst/>
        </p:spPr>
      </p:cxnSp>
      <p:sp>
        <p:nvSpPr>
          <p:cNvPr id="107" name="文本框 34"/>
          <p:cNvSpPr txBox="1"/>
          <p:nvPr/>
        </p:nvSpPr>
        <p:spPr>
          <a:xfrm>
            <a:off x="5892404" y="4114705"/>
            <a:ext cx="513295" cy="802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序 曲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8" name="文本框 35"/>
          <p:cNvSpPr txBox="1"/>
          <p:nvPr/>
        </p:nvSpPr>
        <p:spPr>
          <a:xfrm>
            <a:off x="6404265" y="3992223"/>
            <a:ext cx="333642" cy="1788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乡村糍粑，城市烟火</a:t>
            </a:r>
            <a:endParaRPr lang="zh-CN" altLang="en-US" sz="1400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9" name="图片 1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22643">
            <a:off x="8434422" y="3024203"/>
            <a:ext cx="450293" cy="994397"/>
          </a:xfrm>
          <a:prstGeom prst="rect">
            <a:avLst/>
          </a:prstGeom>
        </p:spPr>
      </p:pic>
      <p:cxnSp>
        <p:nvCxnSpPr>
          <p:cNvPr id="110" name="直接连接符 109"/>
          <p:cNvCxnSpPr/>
          <p:nvPr/>
        </p:nvCxnSpPr>
        <p:spPr>
          <a:xfrm>
            <a:off x="8723578" y="3803159"/>
            <a:ext cx="14845" cy="1127894"/>
          </a:xfrm>
          <a:prstGeom prst="line">
            <a:avLst/>
          </a:prstGeom>
          <a:noFill/>
          <a:ln w="66675" cap="flat" cmpd="sng" algn="ctr">
            <a:solidFill>
              <a:srgbClr val="C2404C"/>
            </a:solidFill>
            <a:prstDash val="solid"/>
            <a:miter lim="800000"/>
          </a:ln>
          <a:effectLst/>
        </p:spPr>
      </p:cxnSp>
      <p:sp>
        <p:nvSpPr>
          <p:cNvPr id="111" name="文本框 39"/>
          <p:cNvSpPr txBox="1"/>
          <p:nvPr/>
        </p:nvSpPr>
        <p:spPr>
          <a:xfrm>
            <a:off x="8253664" y="4114705"/>
            <a:ext cx="513295" cy="802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仿 写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2" name="文本框 40"/>
          <p:cNvSpPr txBox="1"/>
          <p:nvPr/>
        </p:nvSpPr>
        <p:spPr>
          <a:xfrm>
            <a:off x="8765523" y="3992223"/>
            <a:ext cx="333642" cy="1788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开始怀念，从前年味</a:t>
            </a:r>
            <a:endParaRPr lang="zh-CN" altLang="en-US" sz="1400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3" name="图片 1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22643">
            <a:off x="3678261" y="2940704"/>
            <a:ext cx="450293" cy="994397"/>
          </a:xfrm>
          <a:prstGeom prst="rect">
            <a:avLst/>
          </a:prstGeom>
        </p:spPr>
      </p:pic>
      <p:cxnSp>
        <p:nvCxnSpPr>
          <p:cNvPr id="114" name="直接连接符 113"/>
          <p:cNvCxnSpPr/>
          <p:nvPr/>
        </p:nvCxnSpPr>
        <p:spPr>
          <a:xfrm>
            <a:off x="3967888" y="3716673"/>
            <a:ext cx="14845" cy="1127894"/>
          </a:xfrm>
          <a:prstGeom prst="line">
            <a:avLst/>
          </a:prstGeom>
          <a:noFill/>
          <a:ln w="66675" cap="flat" cmpd="sng" algn="ctr">
            <a:solidFill>
              <a:srgbClr val="C2404C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538" y="2638281"/>
            <a:ext cx="2536689" cy="2568664"/>
          </a:xfrm>
          <a:prstGeom prst="rect">
            <a:avLst/>
          </a:prstGeom>
          <a:effectLst>
            <a:outerShdw blurRad="50800" dist="50800" dir="5400000" sx="97000" sy="97000" algn="ctr" rotWithShape="0">
              <a:srgbClr val="761920">
                <a:alpha val="52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1033" y="5206949"/>
            <a:ext cx="957700" cy="1140631"/>
          </a:xfrm>
          <a:prstGeom prst="rect">
            <a:avLst/>
          </a:prstGeom>
          <a:effectLst>
            <a:outerShdw dir="6600000" sx="95000" sy="95000" algn="ctr" rotWithShape="0">
              <a:srgbClr val="CD414E">
                <a:alpha val="55000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62" y="577255"/>
            <a:ext cx="4350626" cy="435062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031099" y="794318"/>
            <a:ext cx="630316" cy="1769893"/>
            <a:chOff x="5744439" y="0"/>
            <a:chExt cx="717644" cy="201510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13275" y="0"/>
              <a:ext cx="165450" cy="1243035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5744439" y="1297460"/>
              <a:ext cx="717644" cy="717644"/>
              <a:chOff x="9306582" y="2237321"/>
              <a:chExt cx="989713" cy="989713"/>
            </a:xfrm>
            <a:effectLst>
              <a:outerShdw blurRad="25400" dist="25400" dir="6000000" sx="94000" sy="94000" algn="ctr" rotWithShape="0">
                <a:srgbClr val="B22D3F">
                  <a:alpha val="35000"/>
                </a:srgb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3357605">
                <a:off x="9309934" y="2237321"/>
                <a:ext cx="982593" cy="989713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7957605">
                <a:off x="9310142" y="2237531"/>
                <a:ext cx="982593" cy="989713"/>
              </a:xfrm>
              <a:prstGeom prst="rect">
                <a:avLst/>
              </a:prstGeom>
            </p:spPr>
          </p:pic>
        </p:grpSp>
      </p:grpSp>
      <p:sp>
        <p:nvSpPr>
          <p:cNvPr id="20" name="文本框 8"/>
          <p:cNvSpPr txBox="1"/>
          <p:nvPr/>
        </p:nvSpPr>
        <p:spPr>
          <a:xfrm>
            <a:off x="5069557" y="3427619"/>
            <a:ext cx="540648" cy="845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仿 写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1893115" y="2752567"/>
            <a:ext cx="648778" cy="22264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开始怀念 ，</a:t>
            </a:r>
            <a:endParaRPr lang="en-US" altLang="zh-CN" dirty="0" smtClean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从前年味</a:t>
            </a:r>
            <a:r>
              <a:rPr lang="en-US" altLang="zh-CN" dirty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120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177" y="1052736"/>
            <a:ext cx="1583008" cy="310184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53" y="1942077"/>
            <a:ext cx="1583008" cy="310184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5496" y="1460544"/>
            <a:ext cx="2679605" cy="4064910"/>
          </a:xfrm>
          <a:prstGeom prst="rect">
            <a:avLst/>
          </a:prstGeom>
          <a:solidFill>
            <a:srgbClr val="B1273A">
              <a:alpha val="76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65302" y="1460544"/>
            <a:ext cx="2679605" cy="4064910"/>
          </a:xfrm>
          <a:prstGeom prst="rect">
            <a:avLst/>
          </a:prstGeom>
          <a:solidFill>
            <a:srgbClr val="B1273A">
              <a:alpha val="76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20454" y="1460544"/>
            <a:ext cx="2679605" cy="4064910"/>
          </a:xfrm>
          <a:prstGeom prst="rect">
            <a:avLst/>
          </a:prstGeom>
          <a:solidFill>
            <a:srgbClr val="B1273A">
              <a:alpha val="76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0" name="文本框 13"/>
          <p:cNvSpPr txBox="1"/>
          <p:nvPr/>
        </p:nvSpPr>
        <p:spPr>
          <a:xfrm>
            <a:off x="2566252" y="3305045"/>
            <a:ext cx="614670" cy="614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01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5744032" y="2372820"/>
            <a:ext cx="614670" cy="614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02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22" name="文本框 16"/>
          <p:cNvSpPr txBox="1"/>
          <p:nvPr/>
        </p:nvSpPr>
        <p:spPr>
          <a:xfrm>
            <a:off x="467930" y="2289054"/>
            <a:ext cx="1814740" cy="19438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   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千门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万户瞳瞳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日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总把新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符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41286" y="2265596"/>
            <a:ext cx="1814740" cy="20938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邑龙堆路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几千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家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住层城临汉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苑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心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随明月到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胡天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70835" y="3358383"/>
            <a:ext cx="1814740" cy="199171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除夕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更阑人不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睡     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厌禳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钝滞迫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新岁                                                            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小儿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呼叫走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长街               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云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有痴呆召人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卖 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3791" y="1697316"/>
            <a:ext cx="2293140" cy="3591366"/>
          </a:xfrm>
          <a:prstGeom prst="rect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362199" y="1697316"/>
            <a:ext cx="2293140" cy="3591366"/>
          </a:xfrm>
          <a:prstGeom prst="rect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43537" y="1697316"/>
            <a:ext cx="2293140" cy="3591366"/>
          </a:xfrm>
          <a:prstGeom prst="rect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737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489" y="4679543"/>
            <a:ext cx="941995" cy="184580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7382" y="2170783"/>
            <a:ext cx="2677465" cy="2457400"/>
          </a:xfrm>
          <a:prstGeom prst="rect">
            <a:avLst/>
          </a:prstGeom>
          <a:effectLst>
            <a:outerShdw dist="12700" dir="3600000" sx="95000" sy="95000" algn="ctr" rotWithShape="0">
              <a:srgbClr val="C2404C">
                <a:alpha val="20000"/>
              </a:srgb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5279" y="3632536"/>
            <a:ext cx="881202" cy="89221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66" y="2826357"/>
            <a:ext cx="590664" cy="51011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0351" y="2406311"/>
            <a:ext cx="621523" cy="5367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8094" y="2602556"/>
            <a:ext cx="518275" cy="447602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755345" y="3969700"/>
            <a:ext cx="2233875" cy="636566"/>
            <a:chOff x="2367809" y="4071559"/>
            <a:chExt cx="2694264" cy="767759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V="1">
              <a:off x="2367809" y="4717516"/>
              <a:ext cx="2694264" cy="12180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V="1">
              <a:off x="3646179" y="4394537"/>
              <a:ext cx="1164428" cy="121802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V="1">
              <a:off x="3026594" y="4071559"/>
              <a:ext cx="1432394" cy="121802"/>
            </a:xfrm>
            <a:prstGeom prst="rect">
              <a:avLst/>
            </a:prstGeom>
          </p:spPr>
        </p:pic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5211966" y="1977535"/>
            <a:ext cx="1405764" cy="42819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2597341" y="2115382"/>
            <a:ext cx="1405764" cy="42819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330500" y="4255624"/>
            <a:ext cx="1977804" cy="350642"/>
            <a:chOff x="7018972" y="4261743"/>
            <a:chExt cx="2385418" cy="422907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V="1">
              <a:off x="7304521" y="4261743"/>
              <a:ext cx="2099869" cy="12180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V="1">
              <a:off x="7018972" y="4562848"/>
              <a:ext cx="1164428" cy="121802"/>
            </a:xfrm>
            <a:prstGeom prst="rect">
              <a:avLst/>
            </a:prstGeom>
          </p:spPr>
        </p:pic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823" y="656645"/>
            <a:ext cx="684833" cy="1341903"/>
          </a:xfrm>
          <a:prstGeom prst="rect">
            <a:avLst/>
          </a:prstGeom>
        </p:spPr>
      </p:pic>
      <p:sp>
        <p:nvSpPr>
          <p:cNvPr id="40" name="矩形 38"/>
          <p:cNvSpPr/>
          <p:nvPr/>
        </p:nvSpPr>
        <p:spPr>
          <a:xfrm flipV="1">
            <a:off x="2991908" y="5236373"/>
            <a:ext cx="3156586" cy="871675"/>
          </a:xfrm>
          <a:custGeom>
            <a:avLst/>
            <a:gdLst>
              <a:gd name="connsiteX0" fmla="*/ 0 w 3807141"/>
              <a:gd name="connsiteY0" fmla="*/ 0 h 1051323"/>
              <a:gd name="connsiteX1" fmla="*/ 3807141 w 3807141"/>
              <a:gd name="connsiteY1" fmla="*/ 0 h 1051323"/>
              <a:gd name="connsiteX2" fmla="*/ 3807141 w 3807141"/>
              <a:gd name="connsiteY2" fmla="*/ 1051323 h 1051323"/>
              <a:gd name="connsiteX3" fmla="*/ 0 w 3807141"/>
              <a:gd name="connsiteY3" fmla="*/ 1051323 h 1051323"/>
              <a:gd name="connsiteX4" fmla="*/ 0 w 3807141"/>
              <a:gd name="connsiteY4" fmla="*/ 0 h 1051323"/>
              <a:gd name="connsiteX0" fmla="*/ 0 w 3807141"/>
              <a:gd name="connsiteY0" fmla="*/ 0 h 1051323"/>
              <a:gd name="connsiteX1" fmla="*/ 1935239 w 3807141"/>
              <a:gd name="connsiteY1" fmla="*/ 5285 h 1051323"/>
              <a:gd name="connsiteX2" fmla="*/ 3807141 w 3807141"/>
              <a:gd name="connsiteY2" fmla="*/ 0 h 1051323"/>
              <a:gd name="connsiteX3" fmla="*/ 3807141 w 3807141"/>
              <a:gd name="connsiteY3" fmla="*/ 1051323 h 1051323"/>
              <a:gd name="connsiteX4" fmla="*/ 0 w 3807141"/>
              <a:gd name="connsiteY4" fmla="*/ 1051323 h 1051323"/>
              <a:gd name="connsiteX5" fmla="*/ 0 w 3807141"/>
              <a:gd name="connsiteY5" fmla="*/ 0 h 1051323"/>
              <a:gd name="connsiteX0" fmla="*/ 0 w 3807141"/>
              <a:gd name="connsiteY0" fmla="*/ 0 h 1051323"/>
              <a:gd name="connsiteX1" fmla="*/ 1899613 w 3807141"/>
              <a:gd name="connsiteY1" fmla="*/ 219041 h 1051323"/>
              <a:gd name="connsiteX2" fmla="*/ 3807141 w 3807141"/>
              <a:gd name="connsiteY2" fmla="*/ 0 h 1051323"/>
              <a:gd name="connsiteX3" fmla="*/ 3807141 w 3807141"/>
              <a:gd name="connsiteY3" fmla="*/ 1051323 h 1051323"/>
              <a:gd name="connsiteX4" fmla="*/ 0 w 3807141"/>
              <a:gd name="connsiteY4" fmla="*/ 1051323 h 1051323"/>
              <a:gd name="connsiteX5" fmla="*/ 0 w 3807141"/>
              <a:gd name="connsiteY5" fmla="*/ 0 h 1051323"/>
              <a:gd name="connsiteX0" fmla="*/ 0 w 3807141"/>
              <a:gd name="connsiteY0" fmla="*/ 0 h 1062189"/>
              <a:gd name="connsiteX1" fmla="*/ 1899613 w 3807141"/>
              <a:gd name="connsiteY1" fmla="*/ 219041 h 1062189"/>
              <a:gd name="connsiteX2" fmla="*/ 3807141 w 3807141"/>
              <a:gd name="connsiteY2" fmla="*/ 0 h 1062189"/>
              <a:gd name="connsiteX3" fmla="*/ 3807141 w 3807141"/>
              <a:gd name="connsiteY3" fmla="*/ 1051323 h 1062189"/>
              <a:gd name="connsiteX4" fmla="*/ 1899613 w 3807141"/>
              <a:gd name="connsiteY4" fmla="*/ 1062189 h 1062189"/>
              <a:gd name="connsiteX5" fmla="*/ 0 w 3807141"/>
              <a:gd name="connsiteY5" fmla="*/ 1051323 h 1062189"/>
              <a:gd name="connsiteX6" fmla="*/ 0 w 3807141"/>
              <a:gd name="connsiteY6" fmla="*/ 0 h 1062189"/>
              <a:gd name="connsiteX0" fmla="*/ 0 w 3807141"/>
              <a:gd name="connsiteY0" fmla="*/ 0 h 1051323"/>
              <a:gd name="connsiteX1" fmla="*/ 1899613 w 3807141"/>
              <a:gd name="connsiteY1" fmla="*/ 219041 h 1051323"/>
              <a:gd name="connsiteX2" fmla="*/ 3807141 w 3807141"/>
              <a:gd name="connsiteY2" fmla="*/ 0 h 1051323"/>
              <a:gd name="connsiteX3" fmla="*/ 3807141 w 3807141"/>
              <a:gd name="connsiteY3" fmla="*/ 1051323 h 1051323"/>
              <a:gd name="connsiteX4" fmla="*/ 1899613 w 3807141"/>
              <a:gd name="connsiteY4" fmla="*/ 860308 h 1051323"/>
              <a:gd name="connsiteX5" fmla="*/ 0 w 3807141"/>
              <a:gd name="connsiteY5" fmla="*/ 1051323 h 1051323"/>
              <a:gd name="connsiteX6" fmla="*/ 0 w 3807141"/>
              <a:gd name="connsiteY6" fmla="*/ 0 h 1051323"/>
              <a:gd name="connsiteX0" fmla="*/ 0 w 3807141"/>
              <a:gd name="connsiteY0" fmla="*/ 0 h 1051323"/>
              <a:gd name="connsiteX1" fmla="*/ 1899613 w 3807141"/>
              <a:gd name="connsiteY1" fmla="*/ 219041 h 1051323"/>
              <a:gd name="connsiteX2" fmla="*/ 3807141 w 3807141"/>
              <a:gd name="connsiteY2" fmla="*/ 0 h 1051323"/>
              <a:gd name="connsiteX3" fmla="*/ 3807141 w 3807141"/>
              <a:gd name="connsiteY3" fmla="*/ 1051323 h 1051323"/>
              <a:gd name="connsiteX4" fmla="*/ 1899613 w 3807141"/>
              <a:gd name="connsiteY4" fmla="*/ 860308 h 1051323"/>
              <a:gd name="connsiteX5" fmla="*/ 0 w 3807141"/>
              <a:gd name="connsiteY5" fmla="*/ 1051323 h 1051323"/>
              <a:gd name="connsiteX6" fmla="*/ 0 w 3807141"/>
              <a:gd name="connsiteY6" fmla="*/ 0 h 105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07141" h="1051323">
                <a:moveTo>
                  <a:pt x="0" y="0"/>
                </a:moveTo>
                <a:lnTo>
                  <a:pt x="1899613" y="219041"/>
                </a:lnTo>
                <a:lnTo>
                  <a:pt x="3807141" y="0"/>
                </a:lnTo>
                <a:lnTo>
                  <a:pt x="3807141" y="1051323"/>
                </a:lnTo>
                <a:cubicBezTo>
                  <a:pt x="3171298" y="987651"/>
                  <a:pt x="2559206" y="959606"/>
                  <a:pt x="1899613" y="860308"/>
                </a:cubicBezTo>
                <a:lnTo>
                  <a:pt x="0" y="105132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D54C5B"/>
              </a:gs>
              <a:gs pos="100000">
                <a:srgbClr val="EFB3B9"/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28190" y="5410663"/>
            <a:ext cx="2734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除夕更阑人不睡，厌禳钝滞迫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新岁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小儿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呼叫走长街，云有痴呆召人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卖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91287" y="2710724"/>
            <a:ext cx="752542" cy="1189016"/>
          </a:xfrm>
          <a:prstGeom prst="rect">
            <a:avLst/>
          </a:prstGeom>
          <a:effectLst>
            <a:outerShdw blurRad="76200" dir="13500000" sy="23000" kx="1200000" algn="br" rotWithShape="0">
              <a:srgbClr val="AA2D3E">
                <a:alpha val="33000"/>
              </a:srgb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78617" y="2741968"/>
            <a:ext cx="752542" cy="1189016"/>
          </a:xfrm>
          <a:prstGeom prst="rect">
            <a:avLst/>
          </a:prstGeom>
          <a:effectLst>
            <a:outerShdw blurRad="76200" dir="18900000" sy="23000" kx="-1200000" algn="bl" rotWithShape="0">
              <a:srgbClr val="AA2D3E">
                <a:alpha val="29000"/>
              </a:srgbClr>
            </a:outerShdw>
          </a:effectLst>
        </p:spPr>
      </p:pic>
      <p:sp>
        <p:nvSpPr>
          <p:cNvPr id="44" name="文本框 35"/>
          <p:cNvSpPr txBox="1"/>
          <p:nvPr/>
        </p:nvSpPr>
        <p:spPr>
          <a:xfrm>
            <a:off x="2167080" y="2947452"/>
            <a:ext cx="738664" cy="708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C0463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春 节</a:t>
            </a:r>
            <a:endParaRPr lang="en-US" altLang="zh-CN" dirty="0" smtClean="0">
              <a:solidFill>
                <a:srgbClr val="C0463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dirty="0">
              <a:solidFill>
                <a:srgbClr val="C0463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5" name="文本框 36"/>
          <p:cNvSpPr txBox="1"/>
          <p:nvPr/>
        </p:nvSpPr>
        <p:spPr>
          <a:xfrm>
            <a:off x="6331492" y="3030456"/>
            <a:ext cx="461665" cy="900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C0463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记 忆</a:t>
            </a:r>
            <a:endParaRPr lang="zh-CN" altLang="en-US" dirty="0">
              <a:solidFill>
                <a:srgbClr val="C0463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38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661093" y="2513653"/>
            <a:ext cx="5239267" cy="1569308"/>
          </a:xfrm>
          <a:custGeom>
            <a:avLst/>
            <a:gdLst>
              <a:gd name="connsiteX0" fmla="*/ 0 w 5189670"/>
              <a:gd name="connsiteY0" fmla="*/ 1568469 h 1568469"/>
              <a:gd name="connsiteX1" fmla="*/ 926757 w 5189670"/>
              <a:gd name="connsiteY1" fmla="*/ 481074 h 1568469"/>
              <a:gd name="connsiteX2" fmla="*/ 2743200 w 5189670"/>
              <a:gd name="connsiteY2" fmla="*/ 1358404 h 1568469"/>
              <a:gd name="connsiteX3" fmla="*/ 4967417 w 5189670"/>
              <a:gd name="connsiteY3" fmla="*/ 135085 h 1568469"/>
              <a:gd name="connsiteX4" fmla="*/ 4992130 w 5189670"/>
              <a:gd name="connsiteY4" fmla="*/ 85658 h 1568469"/>
              <a:gd name="connsiteX0" fmla="*/ 0 w 5161785"/>
              <a:gd name="connsiteY0" fmla="*/ 1588411 h 1676894"/>
              <a:gd name="connsiteX1" fmla="*/ 926757 w 5161785"/>
              <a:gd name="connsiteY1" fmla="*/ 501016 h 1676894"/>
              <a:gd name="connsiteX2" fmla="*/ 3150973 w 5161785"/>
              <a:gd name="connsiteY2" fmla="*/ 1674909 h 1676894"/>
              <a:gd name="connsiteX3" fmla="*/ 4967417 w 5161785"/>
              <a:gd name="connsiteY3" fmla="*/ 155027 h 1676894"/>
              <a:gd name="connsiteX4" fmla="*/ 4992130 w 5161785"/>
              <a:gd name="connsiteY4" fmla="*/ 105600 h 1676894"/>
              <a:gd name="connsiteX0" fmla="*/ 0 w 5161785"/>
              <a:gd name="connsiteY0" fmla="*/ 1588411 h 1678389"/>
              <a:gd name="connsiteX1" fmla="*/ 1285102 w 5161785"/>
              <a:gd name="connsiteY1" fmla="*/ 599870 h 1678389"/>
              <a:gd name="connsiteX2" fmla="*/ 3150973 w 5161785"/>
              <a:gd name="connsiteY2" fmla="*/ 1674909 h 1678389"/>
              <a:gd name="connsiteX3" fmla="*/ 4967417 w 5161785"/>
              <a:gd name="connsiteY3" fmla="*/ 155027 h 1678389"/>
              <a:gd name="connsiteX4" fmla="*/ 4992130 w 5161785"/>
              <a:gd name="connsiteY4" fmla="*/ 105600 h 1678389"/>
              <a:gd name="connsiteX0" fmla="*/ 0 w 5285353"/>
              <a:gd name="connsiteY0" fmla="*/ 1662551 h 1678354"/>
              <a:gd name="connsiteX1" fmla="*/ 1408670 w 5285353"/>
              <a:gd name="connsiteY1" fmla="*/ 599870 h 1678354"/>
              <a:gd name="connsiteX2" fmla="*/ 3274541 w 5285353"/>
              <a:gd name="connsiteY2" fmla="*/ 1674909 h 1678354"/>
              <a:gd name="connsiteX3" fmla="*/ 5090985 w 5285353"/>
              <a:gd name="connsiteY3" fmla="*/ 155027 h 1678354"/>
              <a:gd name="connsiteX4" fmla="*/ 5115698 w 5285353"/>
              <a:gd name="connsiteY4" fmla="*/ 105600 h 1678354"/>
              <a:gd name="connsiteX0" fmla="*/ 0 w 5497717"/>
              <a:gd name="connsiteY0" fmla="*/ 1617592 h 1633395"/>
              <a:gd name="connsiteX1" fmla="*/ 1408670 w 5497717"/>
              <a:gd name="connsiteY1" fmla="*/ 554911 h 1633395"/>
              <a:gd name="connsiteX2" fmla="*/ 3274541 w 5497717"/>
              <a:gd name="connsiteY2" fmla="*/ 1629950 h 1633395"/>
              <a:gd name="connsiteX3" fmla="*/ 5090985 w 5497717"/>
              <a:gd name="connsiteY3" fmla="*/ 110068 h 1633395"/>
              <a:gd name="connsiteX4" fmla="*/ 5424617 w 5497717"/>
              <a:gd name="connsiteY4" fmla="*/ 171851 h 1633395"/>
              <a:gd name="connsiteX0" fmla="*/ 0 w 5090985"/>
              <a:gd name="connsiteY0" fmla="*/ 1507524 h 1523327"/>
              <a:gd name="connsiteX1" fmla="*/ 1408670 w 5090985"/>
              <a:gd name="connsiteY1" fmla="*/ 444843 h 1523327"/>
              <a:gd name="connsiteX2" fmla="*/ 3274541 w 5090985"/>
              <a:gd name="connsiteY2" fmla="*/ 1519882 h 1523327"/>
              <a:gd name="connsiteX3" fmla="*/ 5090985 w 5090985"/>
              <a:gd name="connsiteY3" fmla="*/ 0 h 1523327"/>
              <a:gd name="connsiteX0" fmla="*/ 0 w 5239266"/>
              <a:gd name="connsiteY0" fmla="*/ 1569308 h 1586071"/>
              <a:gd name="connsiteX1" fmla="*/ 1408670 w 5239266"/>
              <a:gd name="connsiteY1" fmla="*/ 506627 h 1586071"/>
              <a:gd name="connsiteX2" fmla="*/ 3274541 w 5239266"/>
              <a:gd name="connsiteY2" fmla="*/ 1581666 h 1586071"/>
              <a:gd name="connsiteX3" fmla="*/ 5239266 w 5239266"/>
              <a:gd name="connsiteY3" fmla="*/ 0 h 1586071"/>
              <a:gd name="connsiteX0" fmla="*/ 0 w 5239266"/>
              <a:gd name="connsiteY0" fmla="*/ 1569308 h 1581674"/>
              <a:gd name="connsiteX1" fmla="*/ 1532238 w 5239266"/>
              <a:gd name="connsiteY1" fmla="*/ 24714 h 1581674"/>
              <a:gd name="connsiteX2" fmla="*/ 3274541 w 5239266"/>
              <a:gd name="connsiteY2" fmla="*/ 1581666 h 1581674"/>
              <a:gd name="connsiteX3" fmla="*/ 5239266 w 5239266"/>
              <a:gd name="connsiteY3" fmla="*/ 0 h 1581674"/>
              <a:gd name="connsiteX0" fmla="*/ 0 w 5239266"/>
              <a:gd name="connsiteY0" fmla="*/ 1569308 h 1569308"/>
              <a:gd name="connsiteX1" fmla="*/ 1532238 w 5239266"/>
              <a:gd name="connsiteY1" fmla="*/ 24714 h 1569308"/>
              <a:gd name="connsiteX2" fmla="*/ 3484606 w 5239266"/>
              <a:gd name="connsiteY2" fmla="*/ 1532239 h 1569308"/>
              <a:gd name="connsiteX3" fmla="*/ 5239266 w 5239266"/>
              <a:gd name="connsiteY3" fmla="*/ 0 h 1569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9266" h="1569308">
                <a:moveTo>
                  <a:pt x="0" y="1569308"/>
                </a:moveTo>
                <a:cubicBezTo>
                  <a:pt x="234778" y="1043116"/>
                  <a:pt x="951470" y="30892"/>
                  <a:pt x="1532238" y="24714"/>
                </a:cubicBezTo>
                <a:cubicBezTo>
                  <a:pt x="2113006" y="18536"/>
                  <a:pt x="2866768" y="1536358"/>
                  <a:pt x="3484606" y="1532239"/>
                </a:cubicBezTo>
                <a:cubicBezTo>
                  <a:pt x="4102444" y="1528120"/>
                  <a:pt x="4880920" y="243016"/>
                  <a:pt x="5239266" y="0"/>
                </a:cubicBezTo>
              </a:path>
            </a:pathLst>
          </a:custGeom>
          <a:noFill/>
          <a:ln w="31750" cap="flat" cmpd="sng" algn="ctr">
            <a:solidFill>
              <a:srgbClr val="DD6B7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39" y="4125150"/>
            <a:ext cx="5744785" cy="6683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304" y="764704"/>
            <a:ext cx="825973" cy="161846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304" y="2360292"/>
            <a:ext cx="203704" cy="39915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725" y="3347936"/>
            <a:ext cx="203704" cy="39915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56" y="3782385"/>
            <a:ext cx="203704" cy="39915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6" y="2890759"/>
            <a:ext cx="203704" cy="39915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385" y="3582810"/>
            <a:ext cx="203704" cy="39915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332" y="2340253"/>
            <a:ext cx="203704" cy="399151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6385541" y="1760535"/>
            <a:ext cx="1786859" cy="2481797"/>
            <a:chOff x="8592504" y="1294655"/>
            <a:chExt cx="2330068" cy="3236181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92504" y="1544487"/>
              <a:ext cx="1890146" cy="2986349"/>
            </a:xfrm>
            <a:prstGeom prst="rect">
              <a:avLst/>
            </a:prstGeom>
            <a:effectLst>
              <a:outerShdw blurRad="76200" dir="18900000" sy="23000" kx="-1200000" algn="bl" rotWithShape="0">
                <a:srgbClr val="AA2D3E">
                  <a:alpha val="20000"/>
                </a:srgb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12715" y="1294655"/>
              <a:ext cx="1009857" cy="887953"/>
            </a:xfrm>
            <a:prstGeom prst="rect">
              <a:avLst/>
            </a:prstGeom>
          </p:spPr>
        </p:pic>
        <p:sp>
          <p:nvSpPr>
            <p:cNvPr id="33" name="文本框 33"/>
            <p:cNvSpPr txBox="1"/>
            <p:nvPr/>
          </p:nvSpPr>
          <p:spPr>
            <a:xfrm>
              <a:off x="8957841" y="3127054"/>
              <a:ext cx="722415" cy="10861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C0463C"/>
                  </a:solidFill>
                  <a:latin typeface="微软雅黑" pitchFamily="34" charset="-122"/>
                  <a:ea typeface="微软雅黑" pitchFamily="34" charset="-122"/>
                </a:rPr>
                <a:t>记 忆</a:t>
              </a:r>
              <a:endParaRPr lang="zh-CN" altLang="en-US" sz="2400" dirty="0">
                <a:solidFill>
                  <a:srgbClr val="C0463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 rot="5400000">
            <a:off x="1632243" y="2903102"/>
            <a:ext cx="981767" cy="981767"/>
          </a:xfrm>
          <a:prstGeom prst="ellipse">
            <a:avLst/>
          </a:prstGeom>
          <a:solidFill>
            <a:srgbClr val="B8414F">
              <a:alpha val="86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6000000" algn="ctr" rotWithShape="0">
              <a:sysClr val="window" lastClr="FFFFFF">
                <a:lumMod val="75000"/>
                <a:alpha val="97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20"/>
          <p:cNvSpPr txBox="1"/>
          <p:nvPr/>
        </p:nvSpPr>
        <p:spPr>
          <a:xfrm>
            <a:off x="1570368" y="3180101"/>
            <a:ext cx="1156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66.6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%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 rot="5400000">
            <a:off x="3721899" y="2626103"/>
            <a:ext cx="981767" cy="981767"/>
          </a:xfrm>
          <a:prstGeom prst="ellipse">
            <a:avLst/>
          </a:prstGeom>
          <a:solidFill>
            <a:srgbClr val="B8414F">
              <a:alpha val="86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6000000" algn="ctr" rotWithShape="0">
              <a:sysClr val="window" lastClr="FFFFFF">
                <a:lumMod val="75000"/>
                <a:alpha val="97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7"/>
          <p:cNvSpPr txBox="1"/>
          <p:nvPr/>
        </p:nvSpPr>
        <p:spPr>
          <a:xfrm>
            <a:off x="3660024" y="2903102"/>
            <a:ext cx="1156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88.8%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 rot="5400000">
            <a:off x="2821819" y="2410830"/>
            <a:ext cx="1325218" cy="5744787"/>
          </a:xfrm>
          <a:prstGeom prst="rect">
            <a:avLst/>
          </a:prstGeom>
          <a:solidFill>
            <a:srgbClr val="B1273A">
              <a:alpha val="76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18269" y="4829100"/>
            <a:ext cx="56055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莺啼燕语报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新年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马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邑龙堆路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几千。家住层城临汉苑，心随明月到胡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天。爆竹声中一岁除，  春风送暖入屠苏。 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千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门万户瞳瞳日，  总把新桃换旧符。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950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96296E-6 L 0.13802 2.96296E-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79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4" grpId="0" animBg="1"/>
      <p:bldP spid="35" grpId="0"/>
      <p:bldP spid="36" grpId="0" animBg="1"/>
      <p:bldP spid="37" grpId="0"/>
      <p:bldP spid="38" grpId="0" animBg="1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819" y="836712"/>
            <a:ext cx="6094796" cy="6094796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1944811" y="1006319"/>
            <a:ext cx="6020415" cy="5088736"/>
            <a:chOff x="3090466" y="1201471"/>
            <a:chExt cx="6020414" cy="5088736"/>
          </a:xfrm>
        </p:grpSpPr>
        <p:sp>
          <p:nvSpPr>
            <p:cNvPr id="25" name="矩形 24"/>
            <p:cNvSpPr/>
            <p:nvPr/>
          </p:nvSpPr>
          <p:spPr>
            <a:xfrm rot="5400000">
              <a:off x="5503074" y="2824522"/>
              <a:ext cx="1186584" cy="5744786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0800000">
              <a:off x="3090466" y="1201471"/>
              <a:ext cx="129990" cy="5088733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10800000">
              <a:off x="8962479" y="1201471"/>
              <a:ext cx="148401" cy="5088733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6200000">
              <a:off x="6001937" y="-1616090"/>
              <a:ext cx="145069" cy="5788574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2821552">
            <a:off x="7132755" y="1142437"/>
            <a:ext cx="717644" cy="717644"/>
            <a:chOff x="9306582" y="2237321"/>
            <a:chExt cx="989713" cy="989713"/>
          </a:xfrm>
          <a:effectLst>
            <a:outerShdw blurRad="25400" dist="25400" dir="6000000" sx="94000" sy="94000" algn="ctr" rotWithShape="0">
              <a:srgbClr val="B22D3F">
                <a:alpha val="35000"/>
              </a:srgbClr>
            </a:outerShdw>
          </a:effectLst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3357605">
              <a:off x="9309934" y="2237321"/>
              <a:ext cx="982593" cy="989713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957605">
              <a:off x="9310142" y="2237531"/>
              <a:ext cx="982593" cy="98971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 rot="2821552">
            <a:off x="2051023" y="1142326"/>
            <a:ext cx="717644" cy="717644"/>
            <a:chOff x="9306582" y="2237321"/>
            <a:chExt cx="989713" cy="989713"/>
          </a:xfrm>
          <a:effectLst>
            <a:outerShdw blurRad="25400" dist="25400" dir="6000000" sx="94000" sy="94000" algn="ctr" rotWithShape="0">
              <a:srgbClr val="B22D3F">
                <a:alpha val="35000"/>
              </a:srgbClr>
            </a:outerShdw>
          </a:effectLst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3357605">
              <a:off x="9309934" y="2237321"/>
              <a:ext cx="982593" cy="989713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957605">
              <a:off x="9310142" y="2237531"/>
              <a:ext cx="982593" cy="989713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 rot="2821552">
            <a:off x="7142569" y="4206026"/>
            <a:ext cx="717644" cy="717644"/>
            <a:chOff x="9306582" y="2237321"/>
            <a:chExt cx="989713" cy="989713"/>
          </a:xfrm>
          <a:effectLst>
            <a:outerShdw blurRad="25400" dist="25400" dir="6000000" sx="94000" sy="94000" algn="ctr" rotWithShape="0">
              <a:srgbClr val="B22D3F">
                <a:alpha val="35000"/>
              </a:srgbClr>
            </a:outerShdw>
          </a:effectLst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3357605">
              <a:off x="9309934" y="2237321"/>
              <a:ext cx="982593" cy="989713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957605">
              <a:off x="9310142" y="2237531"/>
              <a:ext cx="982593" cy="989713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 rot="2821552">
            <a:off x="2048975" y="4215598"/>
            <a:ext cx="717644" cy="717644"/>
            <a:chOff x="9306582" y="2237321"/>
            <a:chExt cx="989713" cy="989713"/>
          </a:xfrm>
          <a:effectLst>
            <a:outerShdw blurRad="25400" dist="25400" dir="6000000" sx="94000" sy="94000" algn="ctr" rotWithShape="0">
              <a:srgbClr val="B22D3F">
                <a:alpha val="35000"/>
              </a:srgbClr>
            </a:outerShdw>
          </a:effectLst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3357605">
              <a:off x="9309934" y="2237321"/>
              <a:ext cx="982593" cy="989713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957605">
              <a:off x="9310142" y="2237531"/>
              <a:ext cx="982593" cy="989713"/>
            </a:xfrm>
            <a:prstGeom prst="rect">
              <a:avLst/>
            </a:prstGeom>
          </p:spPr>
        </p:pic>
      </p:grpSp>
      <p:sp>
        <p:nvSpPr>
          <p:cNvPr id="41" name="矩形 40"/>
          <p:cNvSpPr/>
          <p:nvPr/>
        </p:nvSpPr>
        <p:spPr>
          <a:xfrm>
            <a:off x="1763688" y="504196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EXUS 简黑 U" panose="020B0804060101010104" pitchFamily="34" charset="-122"/>
                <a:ea typeface="LEXUS 简黑 U" panose="020B0804060101010104" pitchFamily="34" charset="-122"/>
              </a:rPr>
              <a:t>第一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EXUS 简黑 U" panose="020B0804060101010104" pitchFamily="34" charset="-122"/>
                <a:ea typeface="LEXUS 简黑 U" panose="020B0804060101010104" pitchFamily="34" charset="-122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EXUS 简黑 U" panose="020B0804060101010104" pitchFamily="34" charset="-122"/>
                <a:ea typeface="LEXUS 简黑 U" panose="020B0804060101010104" pitchFamily="34" charset="-122"/>
              </a:rPr>
              <a:t>模板网，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EXUS 简黑 U" panose="020B0804060101010104" pitchFamily="34" charset="-122"/>
                <a:ea typeface="LEXUS 简黑 U" panose="020B0804060101010104" pitchFamily="34" charset="-122"/>
              </a:rPr>
              <a:t>www.1ppt.com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EXUS 简黑 U" panose="020B0804060101010104" pitchFamily="34" charset="-122"/>
              <a:ea typeface="LEXUS 简黑 U" panose="020B08040601010101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275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538" y="2613344"/>
            <a:ext cx="2536689" cy="2568664"/>
          </a:xfrm>
          <a:prstGeom prst="rect">
            <a:avLst/>
          </a:prstGeom>
          <a:effectLst>
            <a:outerShdw blurRad="50800" dist="50800" dir="5400000" sx="97000" sy="97000" algn="ctr" rotWithShape="0">
              <a:srgbClr val="761920">
                <a:alpha val="52000"/>
              </a:srgb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5031099" y="769381"/>
            <a:ext cx="630316" cy="1769893"/>
            <a:chOff x="5744439" y="0"/>
            <a:chExt cx="717644" cy="201510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13275" y="0"/>
              <a:ext cx="165450" cy="1243035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5744439" y="1297460"/>
              <a:ext cx="717644" cy="717644"/>
              <a:chOff x="9306582" y="2237321"/>
              <a:chExt cx="989713" cy="989713"/>
            </a:xfrm>
            <a:effectLst>
              <a:outerShdw blurRad="25400" dist="25400" dir="6000000" sx="94000" sy="94000" algn="ctr" rotWithShape="0">
                <a:srgbClr val="B22D3F">
                  <a:alpha val="35000"/>
                </a:srgbClr>
              </a:outerShdw>
            </a:effectLst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3357605">
                <a:off x="9309934" y="2237321"/>
                <a:ext cx="982593" cy="989713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7957605">
                <a:off x="9310142" y="2237531"/>
                <a:ext cx="982593" cy="989713"/>
              </a:xfrm>
              <a:prstGeom prst="rect">
                <a:avLst/>
              </a:prstGeom>
            </p:spPr>
          </p:pic>
        </p:grp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1033" y="5182012"/>
            <a:ext cx="957700" cy="114063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62" y="552318"/>
            <a:ext cx="4350626" cy="4350626"/>
          </a:xfrm>
          <a:prstGeom prst="rect">
            <a:avLst/>
          </a:prstGeom>
        </p:spPr>
      </p:pic>
      <p:sp>
        <p:nvSpPr>
          <p:cNvPr id="20" name="文本框 11"/>
          <p:cNvSpPr txBox="1"/>
          <p:nvPr/>
        </p:nvSpPr>
        <p:spPr>
          <a:xfrm>
            <a:off x="5075803" y="3420088"/>
            <a:ext cx="540648" cy="845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463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回 眸</a:t>
            </a:r>
            <a:endParaRPr lang="zh-CN" altLang="en-US" sz="2800" dirty="0">
              <a:solidFill>
                <a:srgbClr val="C0463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1" name="文本框 12"/>
          <p:cNvSpPr txBox="1"/>
          <p:nvPr/>
        </p:nvSpPr>
        <p:spPr>
          <a:xfrm>
            <a:off x="1893115" y="2727630"/>
            <a:ext cx="648778" cy="2521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这一年中 ，</a:t>
            </a:r>
            <a:endParaRPr lang="en-US" altLang="zh-CN" dirty="0" smtClean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酸甜苦辣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351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697" y="764704"/>
            <a:ext cx="714965" cy="1400947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359748" y="1908699"/>
            <a:ext cx="1653721" cy="4219763"/>
            <a:chOff x="2388389" y="1294395"/>
            <a:chExt cx="1910483" cy="4874936"/>
          </a:xfrm>
        </p:grpSpPr>
        <p:sp>
          <p:nvSpPr>
            <p:cNvPr id="26" name="矩形 25"/>
            <p:cNvSpPr/>
            <p:nvPr/>
          </p:nvSpPr>
          <p:spPr>
            <a:xfrm>
              <a:off x="2388389" y="1370462"/>
              <a:ext cx="1910483" cy="4757210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452440" y="1294395"/>
              <a:ext cx="1777895" cy="593693"/>
              <a:chOff x="2452440" y="1294395"/>
              <a:chExt cx="1777895" cy="593693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37826" y="1379864"/>
                <a:ext cx="492509" cy="441560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4">
                <a:duotone>
                  <a:srgbClr val="ED7D31">
                    <a:shade val="45000"/>
                    <a:satMod val="135000"/>
                  </a:srgbClr>
                  <a:prstClr val="white"/>
                </a:duotone>
              </a:blip>
              <a:stretch>
                <a:fillRect/>
              </a:stretch>
            </p:blipFill>
            <p:spPr>
              <a:xfrm rot="17631134">
                <a:off x="2811129" y="935706"/>
                <a:ext cx="593693" cy="1311072"/>
              </a:xfrm>
              <a:prstGeom prst="rect">
                <a:avLst/>
              </a:prstGeom>
            </p:spPr>
          </p:pic>
        </p:grpSp>
        <p:grpSp>
          <p:nvGrpSpPr>
            <p:cNvPr id="28" name="组合 27"/>
            <p:cNvGrpSpPr/>
            <p:nvPr/>
          </p:nvGrpSpPr>
          <p:grpSpPr>
            <a:xfrm flipV="1">
              <a:off x="2454682" y="5575638"/>
              <a:ext cx="1777895" cy="593693"/>
              <a:chOff x="2540829" y="5589944"/>
              <a:chExt cx="1777895" cy="593693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26215" y="5675413"/>
                <a:ext cx="492509" cy="441560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4">
                <a:duotone>
                  <a:srgbClr val="ED7D31">
                    <a:shade val="45000"/>
                    <a:satMod val="135000"/>
                  </a:srgbClr>
                  <a:prstClr val="white"/>
                </a:duotone>
              </a:blip>
              <a:stretch>
                <a:fillRect/>
              </a:stretch>
            </p:blipFill>
            <p:spPr>
              <a:xfrm rot="17631134">
                <a:off x="2899518" y="5231255"/>
                <a:ext cx="593693" cy="1311072"/>
              </a:xfrm>
              <a:prstGeom prst="rect">
                <a:avLst/>
              </a:prstGeom>
            </p:spPr>
          </p:pic>
        </p:grpSp>
      </p:grpSp>
      <p:sp>
        <p:nvSpPr>
          <p:cNvPr id="33" name="矩形 32"/>
          <p:cNvSpPr/>
          <p:nvPr/>
        </p:nvSpPr>
        <p:spPr>
          <a:xfrm>
            <a:off x="1460272" y="2519090"/>
            <a:ext cx="1440125" cy="2998987"/>
          </a:xfrm>
          <a:prstGeom prst="rect">
            <a:avLst/>
          </a:prstGeom>
          <a:noFill/>
          <a:ln w="38100" cap="flat" cmpd="sng" algn="ctr">
            <a:solidFill>
              <a:srgbClr val="E4A07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344604" y="2758836"/>
            <a:ext cx="1477328" cy="28075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,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.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千门万户瞳瞳日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,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总把新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符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.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564" y="788266"/>
            <a:ext cx="714965" cy="140094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942615" y="1932261"/>
            <a:ext cx="1653721" cy="4219763"/>
            <a:chOff x="7682804" y="1321615"/>
            <a:chExt cx="1910483" cy="4874936"/>
          </a:xfrm>
        </p:grpSpPr>
        <p:sp>
          <p:nvSpPr>
            <p:cNvPr id="37" name="矩形 36"/>
            <p:cNvSpPr/>
            <p:nvPr/>
          </p:nvSpPr>
          <p:spPr>
            <a:xfrm>
              <a:off x="7682804" y="1397682"/>
              <a:ext cx="1910483" cy="4757210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7746855" y="1321615"/>
              <a:ext cx="1777895" cy="593693"/>
              <a:chOff x="7746855" y="1321615"/>
              <a:chExt cx="1777895" cy="593693"/>
            </a:xfrm>
          </p:grpSpPr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032241" y="1407084"/>
                <a:ext cx="492509" cy="44156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4">
                <a:duotone>
                  <a:srgbClr val="ED7D31">
                    <a:shade val="45000"/>
                    <a:satMod val="135000"/>
                  </a:srgbClr>
                  <a:prstClr val="white"/>
                </a:duotone>
              </a:blip>
              <a:stretch>
                <a:fillRect/>
              </a:stretch>
            </p:blipFill>
            <p:spPr>
              <a:xfrm rot="17631134">
                <a:off x="8105544" y="962926"/>
                <a:ext cx="593693" cy="1311072"/>
              </a:xfrm>
              <a:prstGeom prst="rect">
                <a:avLst/>
              </a:prstGeom>
            </p:spPr>
          </p:pic>
        </p:grpSp>
        <p:grpSp>
          <p:nvGrpSpPr>
            <p:cNvPr id="39" name="组合 38"/>
            <p:cNvGrpSpPr/>
            <p:nvPr/>
          </p:nvGrpSpPr>
          <p:grpSpPr>
            <a:xfrm flipV="1">
              <a:off x="7749097" y="5602858"/>
              <a:ext cx="1777895" cy="593693"/>
              <a:chOff x="2540829" y="5589944"/>
              <a:chExt cx="1777895" cy="593693"/>
            </a:xfrm>
          </p:grpSpPr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26215" y="5675413"/>
                <a:ext cx="492509" cy="44156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>
                <a:duotone>
                  <a:srgbClr val="ED7D31">
                    <a:shade val="45000"/>
                    <a:satMod val="135000"/>
                  </a:srgbClr>
                  <a:prstClr val="white"/>
                </a:duotone>
              </a:blip>
              <a:stretch>
                <a:fillRect/>
              </a:stretch>
            </p:blipFill>
            <p:spPr>
              <a:xfrm rot="17631134">
                <a:off x="2899518" y="5231255"/>
                <a:ext cx="593693" cy="1311072"/>
              </a:xfrm>
              <a:prstGeom prst="rect">
                <a:avLst/>
              </a:prstGeom>
            </p:spPr>
          </p:pic>
        </p:grpSp>
      </p:grpSp>
      <p:sp>
        <p:nvSpPr>
          <p:cNvPr id="44" name="矩形 43"/>
          <p:cNvSpPr/>
          <p:nvPr/>
        </p:nvSpPr>
        <p:spPr>
          <a:xfrm>
            <a:off x="6043139" y="2542652"/>
            <a:ext cx="1440125" cy="2998987"/>
          </a:xfrm>
          <a:prstGeom prst="rect">
            <a:avLst/>
          </a:prstGeom>
          <a:noFill/>
          <a:ln w="38100" cap="flat" cmpd="sng" algn="ctr">
            <a:solidFill>
              <a:srgbClr val="E4A07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5" name="文本框 20"/>
          <p:cNvSpPr txBox="1"/>
          <p:nvPr/>
        </p:nvSpPr>
        <p:spPr>
          <a:xfrm>
            <a:off x="5712026" y="2782398"/>
            <a:ext cx="1692771" cy="28075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,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.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千门万户瞳瞳日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,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总把新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符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.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600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760" y="1277003"/>
            <a:ext cx="617573" cy="1210111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07504" y="1301238"/>
            <a:ext cx="725322" cy="3559506"/>
            <a:chOff x="220525" y="-9578"/>
            <a:chExt cx="970081" cy="476066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173" y="-9578"/>
              <a:ext cx="619429" cy="1213746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202" y="3307498"/>
              <a:ext cx="736725" cy="1443584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525" y="1661112"/>
              <a:ext cx="970081" cy="1900837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419" y="841129"/>
              <a:ext cx="494939" cy="969813"/>
            </a:xfrm>
            <a:prstGeom prst="rect">
              <a:avLst/>
            </a:prstGeom>
          </p:spPr>
        </p:pic>
      </p:grpSp>
      <p:sp>
        <p:nvSpPr>
          <p:cNvPr id="47" name="文本框 17"/>
          <p:cNvSpPr txBox="1"/>
          <p:nvPr/>
        </p:nvSpPr>
        <p:spPr>
          <a:xfrm>
            <a:off x="166445" y="304828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01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305654" y="1375482"/>
            <a:ext cx="725322" cy="3559506"/>
            <a:chOff x="11185138" y="89720"/>
            <a:chExt cx="970081" cy="4760660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57786" y="89720"/>
              <a:ext cx="619429" cy="1213746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1815" y="3406796"/>
              <a:ext cx="736725" cy="1443584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5138" y="1760410"/>
              <a:ext cx="970081" cy="1900837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0032" y="940427"/>
              <a:ext cx="494939" cy="969813"/>
            </a:xfrm>
            <a:prstGeom prst="rect">
              <a:avLst/>
            </a:prstGeom>
          </p:spPr>
        </p:pic>
      </p:grpSp>
      <p:sp>
        <p:nvSpPr>
          <p:cNvPr id="53" name="文本框 52"/>
          <p:cNvSpPr txBox="1"/>
          <p:nvPr/>
        </p:nvSpPr>
        <p:spPr>
          <a:xfrm>
            <a:off x="8364595" y="312252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02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54" name="矩形 4"/>
          <p:cNvSpPr/>
          <p:nvPr/>
        </p:nvSpPr>
        <p:spPr>
          <a:xfrm>
            <a:off x="1026943" y="2906049"/>
            <a:ext cx="6895595" cy="2279669"/>
          </a:xfrm>
          <a:custGeom>
            <a:avLst/>
            <a:gdLst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625648 w 11625648"/>
              <a:gd name="connsiteY2" fmla="*/ 2832859 h 2832859"/>
              <a:gd name="connsiteX3" fmla="*/ 0 w 11625648"/>
              <a:gd name="connsiteY3" fmla="*/ 2832859 h 2832859"/>
              <a:gd name="connsiteX4" fmla="*/ 0 w 11625648"/>
              <a:gd name="connsiteY4" fmla="*/ 0 h 2832859"/>
              <a:gd name="connsiteX0" fmla="*/ 13413 w 11639061"/>
              <a:gd name="connsiteY0" fmla="*/ 0 h 2832859"/>
              <a:gd name="connsiteX1" fmla="*/ 11639061 w 11639061"/>
              <a:gd name="connsiteY1" fmla="*/ 0 h 2832859"/>
              <a:gd name="connsiteX2" fmla="*/ 11639061 w 11639061"/>
              <a:gd name="connsiteY2" fmla="*/ 2832859 h 2832859"/>
              <a:gd name="connsiteX3" fmla="*/ 13413 w 11639061"/>
              <a:gd name="connsiteY3" fmla="*/ 2832859 h 2832859"/>
              <a:gd name="connsiteX4" fmla="*/ 0 w 11639061"/>
              <a:gd name="connsiteY4" fmla="*/ 1254924 h 2832859"/>
              <a:gd name="connsiteX5" fmla="*/ 13413 w 11639061"/>
              <a:gd name="connsiteY5" fmla="*/ 0 h 2832859"/>
              <a:gd name="connsiteX0" fmla="*/ 298421 w 11924069"/>
              <a:gd name="connsiteY0" fmla="*/ 0 h 2832859"/>
              <a:gd name="connsiteX1" fmla="*/ 11924069 w 11924069"/>
              <a:gd name="connsiteY1" fmla="*/ 0 h 2832859"/>
              <a:gd name="connsiteX2" fmla="*/ 11924069 w 11924069"/>
              <a:gd name="connsiteY2" fmla="*/ 2832859 h 2832859"/>
              <a:gd name="connsiteX3" fmla="*/ 298421 w 11924069"/>
              <a:gd name="connsiteY3" fmla="*/ 2832859 h 2832859"/>
              <a:gd name="connsiteX4" fmla="*/ 0 w 11924069"/>
              <a:gd name="connsiteY4" fmla="*/ 1207422 h 2832859"/>
              <a:gd name="connsiteX5" fmla="*/ 298421 w 11924069"/>
              <a:gd name="connsiteY5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625648 w 11625648"/>
              <a:gd name="connsiteY2" fmla="*/ 2832859 h 2832859"/>
              <a:gd name="connsiteX3" fmla="*/ 0 w 11625648"/>
              <a:gd name="connsiteY3" fmla="*/ 2832859 h 2832859"/>
              <a:gd name="connsiteX4" fmla="*/ 544727 w 11625648"/>
              <a:gd name="connsiteY4" fmla="*/ 1385552 h 2832859"/>
              <a:gd name="connsiteX5" fmla="*/ 0 w 11625648"/>
              <a:gd name="connsiteY5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612530 w 11625648"/>
              <a:gd name="connsiteY2" fmla="*/ 1195547 h 2832859"/>
              <a:gd name="connsiteX3" fmla="*/ 11625648 w 11625648"/>
              <a:gd name="connsiteY3" fmla="*/ 2832859 h 2832859"/>
              <a:gd name="connsiteX4" fmla="*/ 0 w 11625648"/>
              <a:gd name="connsiteY4" fmla="*/ 2832859 h 2832859"/>
              <a:gd name="connsiteX5" fmla="*/ 544727 w 11625648"/>
              <a:gd name="connsiteY5" fmla="*/ 1385552 h 2832859"/>
              <a:gd name="connsiteX6" fmla="*/ 0 w 11625648"/>
              <a:gd name="connsiteY6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078141 w 11625648"/>
              <a:gd name="connsiteY2" fmla="*/ 1338051 h 2832859"/>
              <a:gd name="connsiteX3" fmla="*/ 11625648 w 11625648"/>
              <a:gd name="connsiteY3" fmla="*/ 2832859 h 2832859"/>
              <a:gd name="connsiteX4" fmla="*/ 0 w 11625648"/>
              <a:gd name="connsiteY4" fmla="*/ 2832859 h 2832859"/>
              <a:gd name="connsiteX5" fmla="*/ 544727 w 11625648"/>
              <a:gd name="connsiteY5" fmla="*/ 1385552 h 2832859"/>
              <a:gd name="connsiteX6" fmla="*/ 0 w 11625648"/>
              <a:gd name="connsiteY6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054390 w 11625648"/>
              <a:gd name="connsiteY2" fmla="*/ 1326175 h 2832859"/>
              <a:gd name="connsiteX3" fmla="*/ 11625648 w 11625648"/>
              <a:gd name="connsiteY3" fmla="*/ 2832859 h 2832859"/>
              <a:gd name="connsiteX4" fmla="*/ 0 w 11625648"/>
              <a:gd name="connsiteY4" fmla="*/ 2832859 h 2832859"/>
              <a:gd name="connsiteX5" fmla="*/ 544727 w 11625648"/>
              <a:gd name="connsiteY5" fmla="*/ 1385552 h 2832859"/>
              <a:gd name="connsiteX6" fmla="*/ 0 w 11625648"/>
              <a:gd name="connsiteY6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137517 w 11625648"/>
              <a:gd name="connsiteY2" fmla="*/ 1373676 h 2832859"/>
              <a:gd name="connsiteX3" fmla="*/ 11625648 w 11625648"/>
              <a:gd name="connsiteY3" fmla="*/ 2832859 h 2832859"/>
              <a:gd name="connsiteX4" fmla="*/ 0 w 11625648"/>
              <a:gd name="connsiteY4" fmla="*/ 2832859 h 2832859"/>
              <a:gd name="connsiteX5" fmla="*/ 544727 w 11625648"/>
              <a:gd name="connsiteY5" fmla="*/ 1385552 h 2832859"/>
              <a:gd name="connsiteX6" fmla="*/ 0 w 11625648"/>
              <a:gd name="connsiteY6" fmla="*/ 0 h 2832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25648" h="2832859">
                <a:moveTo>
                  <a:pt x="0" y="0"/>
                </a:moveTo>
                <a:lnTo>
                  <a:pt x="11625648" y="0"/>
                </a:lnTo>
                <a:lnTo>
                  <a:pt x="11137517" y="1373676"/>
                </a:lnTo>
                <a:lnTo>
                  <a:pt x="11625648" y="2832859"/>
                </a:lnTo>
                <a:lnTo>
                  <a:pt x="0" y="2832859"/>
                </a:lnTo>
                <a:lnTo>
                  <a:pt x="544727" y="1385552"/>
                </a:lnTo>
                <a:lnTo>
                  <a:pt x="0" y="0"/>
                </a:lnTo>
                <a:close/>
              </a:path>
            </a:pathLst>
          </a:custGeom>
          <a:solidFill>
            <a:srgbClr val="BA4352">
              <a:alpha val="86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6200000" rotWithShape="0">
              <a:srgbClr val="B1273A">
                <a:alpha val="47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1570779" y="3150633"/>
            <a:ext cx="230976" cy="0"/>
          </a:xfrm>
          <a:prstGeom prst="line">
            <a:avLst/>
          </a:prstGeom>
          <a:noFill/>
          <a:ln w="3492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56" name="直接连接符 55"/>
          <p:cNvCxnSpPr/>
          <p:nvPr/>
        </p:nvCxnSpPr>
        <p:spPr>
          <a:xfrm>
            <a:off x="2660273" y="3169209"/>
            <a:ext cx="230976" cy="0"/>
          </a:xfrm>
          <a:prstGeom prst="line">
            <a:avLst/>
          </a:prstGeom>
          <a:noFill/>
          <a:ln w="3492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57" name="文本框 20"/>
          <p:cNvSpPr txBox="1"/>
          <p:nvPr/>
        </p:nvSpPr>
        <p:spPr>
          <a:xfrm>
            <a:off x="1803961" y="3019393"/>
            <a:ext cx="886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new date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sp>
        <p:nvSpPr>
          <p:cNvPr id="58" name="文本框 45"/>
          <p:cNvSpPr txBox="1"/>
          <p:nvPr/>
        </p:nvSpPr>
        <p:spPr>
          <a:xfrm>
            <a:off x="5229628" y="3626467"/>
            <a:ext cx="2397033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</a:rPr>
              <a:t>88.8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</a:rPr>
              <a:t>%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836600" y="3670265"/>
            <a:ext cx="2427579" cy="1181060"/>
            <a:chOff x="4112539" y="3989132"/>
            <a:chExt cx="3246764" cy="1579608"/>
          </a:xfrm>
        </p:grpSpPr>
        <p:sp>
          <p:nvSpPr>
            <p:cNvPr id="60" name="椭圆 59"/>
            <p:cNvSpPr/>
            <p:nvPr/>
          </p:nvSpPr>
          <p:spPr>
            <a:xfrm>
              <a:off x="4112539" y="5132214"/>
              <a:ext cx="163946" cy="16394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703529" y="4522797"/>
              <a:ext cx="163946" cy="16394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5463429" y="4454813"/>
              <a:ext cx="163946" cy="16394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6220081" y="3989132"/>
              <a:ext cx="163946" cy="16394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6590231" y="4471016"/>
              <a:ext cx="163946" cy="16394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6508258" y="4991346"/>
              <a:ext cx="163946" cy="16394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7195357" y="5404794"/>
              <a:ext cx="163946" cy="16394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67" name="直接连接符 66"/>
          <p:cNvCxnSpPr/>
          <p:nvPr/>
        </p:nvCxnSpPr>
        <p:spPr>
          <a:xfrm>
            <a:off x="1803960" y="3545549"/>
            <a:ext cx="2622" cy="1343259"/>
          </a:xfrm>
          <a:prstGeom prst="line">
            <a:avLst/>
          </a:prstGeom>
          <a:noFill/>
          <a:ln w="2222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68" name="直接连接符 67"/>
          <p:cNvCxnSpPr/>
          <p:nvPr/>
        </p:nvCxnSpPr>
        <p:spPr>
          <a:xfrm flipH="1" flipV="1">
            <a:off x="1803960" y="4878116"/>
            <a:ext cx="2761491" cy="10692"/>
          </a:xfrm>
          <a:prstGeom prst="line">
            <a:avLst/>
          </a:prstGeom>
          <a:noFill/>
          <a:ln w="444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9" name="文本框 41"/>
          <p:cNvSpPr txBox="1"/>
          <p:nvPr/>
        </p:nvSpPr>
        <p:spPr>
          <a:xfrm>
            <a:off x="1409830" y="4467877"/>
            <a:ext cx="426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20%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dobe Gothic Std B" panose="020B0800000000000000" pitchFamily="34" charset="-128"/>
            </a:endParaRPr>
          </a:p>
        </p:txBody>
      </p:sp>
      <p:sp>
        <p:nvSpPr>
          <p:cNvPr id="70" name="文本框 42"/>
          <p:cNvSpPr txBox="1"/>
          <p:nvPr/>
        </p:nvSpPr>
        <p:spPr>
          <a:xfrm>
            <a:off x="1418368" y="4178449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</a:rPr>
              <a:t>40%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dobe Gothic Std B" panose="020B0800000000000000" pitchFamily="34" charset="-128"/>
            </a:endParaRPr>
          </a:p>
        </p:txBody>
      </p:sp>
      <p:sp>
        <p:nvSpPr>
          <p:cNvPr id="71" name="文本框 43"/>
          <p:cNvSpPr txBox="1"/>
          <p:nvPr/>
        </p:nvSpPr>
        <p:spPr>
          <a:xfrm>
            <a:off x="1418368" y="3848136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</a:rPr>
              <a:t>60%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dobe Gothic Std B" panose="020B0800000000000000" pitchFamily="34" charset="-128"/>
            </a:endParaRPr>
          </a:p>
        </p:txBody>
      </p:sp>
      <p:sp>
        <p:nvSpPr>
          <p:cNvPr id="72" name="文本框 44"/>
          <p:cNvSpPr txBox="1"/>
          <p:nvPr/>
        </p:nvSpPr>
        <p:spPr>
          <a:xfrm>
            <a:off x="1418368" y="3545551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</a:rPr>
              <a:t>8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</a:rPr>
              <a:t>0%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dobe Gothic Std B" panose="020B0800000000000000" pitchFamily="34" charset="-128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911067" y="3663058"/>
            <a:ext cx="2248482" cy="1170316"/>
            <a:chOff x="4243656" y="4466186"/>
            <a:chExt cx="3007231" cy="1565238"/>
          </a:xfrm>
        </p:grpSpPr>
        <p:cxnSp>
          <p:nvCxnSpPr>
            <p:cNvPr id="74" name="直接连接符 73"/>
            <p:cNvCxnSpPr>
              <a:stCxn id="60" idx="7"/>
            </p:cNvCxnSpPr>
            <p:nvPr/>
          </p:nvCxnSpPr>
          <p:spPr>
            <a:xfrm flipV="1">
              <a:off x="4243656" y="5069778"/>
              <a:ext cx="512170" cy="53949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75" name="直接连接符 74"/>
            <p:cNvCxnSpPr>
              <a:endCxn id="62" idx="7"/>
            </p:cNvCxnSpPr>
            <p:nvPr/>
          </p:nvCxnSpPr>
          <p:spPr>
            <a:xfrm flipV="1">
              <a:off x="4756093" y="4931867"/>
              <a:ext cx="838453" cy="139454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76" name="直接连接符 75"/>
            <p:cNvCxnSpPr>
              <a:endCxn id="63" idx="7"/>
            </p:cNvCxnSpPr>
            <p:nvPr/>
          </p:nvCxnSpPr>
          <p:spPr>
            <a:xfrm flipV="1">
              <a:off x="5594546" y="4466186"/>
              <a:ext cx="756652" cy="46568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77" name="直接连接符 76"/>
            <p:cNvCxnSpPr>
              <a:stCxn id="64" idx="5"/>
              <a:endCxn id="63" idx="7"/>
            </p:cNvCxnSpPr>
            <p:nvPr/>
          </p:nvCxnSpPr>
          <p:spPr>
            <a:xfrm flipH="1" flipV="1">
              <a:off x="6351198" y="4466186"/>
              <a:ext cx="370150" cy="597812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78" name="直接连接符 77"/>
            <p:cNvCxnSpPr>
              <a:stCxn id="65" idx="4"/>
              <a:endCxn id="64" idx="5"/>
            </p:cNvCxnSpPr>
            <p:nvPr/>
          </p:nvCxnSpPr>
          <p:spPr>
            <a:xfrm flipV="1">
              <a:off x="6581411" y="5063998"/>
              <a:ext cx="139937" cy="544339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79" name="直接连接符 78"/>
            <p:cNvCxnSpPr>
              <a:stCxn id="66" idx="3"/>
              <a:endCxn id="65" idx="5"/>
            </p:cNvCxnSpPr>
            <p:nvPr/>
          </p:nvCxnSpPr>
          <p:spPr>
            <a:xfrm flipH="1" flipV="1">
              <a:off x="6679716" y="5617976"/>
              <a:ext cx="571171" cy="413448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35836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 flipV="1">
            <a:off x="97551" y="2289036"/>
            <a:ext cx="1403179" cy="1215066"/>
          </a:xfrm>
          <a:prstGeom prst="rect">
            <a:avLst/>
          </a:prstGeom>
          <a:gradFill flip="none" rotWithShape="1">
            <a:gsLst>
              <a:gs pos="0">
                <a:srgbClr val="D54C5B"/>
              </a:gs>
              <a:gs pos="100000">
                <a:srgbClr val="EFB3B9"/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7705325" y="2246645"/>
            <a:ext cx="1403179" cy="1215066"/>
          </a:xfrm>
          <a:prstGeom prst="rect">
            <a:avLst/>
          </a:prstGeom>
          <a:gradFill flip="none" rotWithShape="1">
            <a:gsLst>
              <a:gs pos="0">
                <a:srgbClr val="D54C5B"/>
              </a:gs>
              <a:gs pos="100000">
                <a:srgbClr val="EFB3B9"/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78" y="797181"/>
            <a:ext cx="725108" cy="142082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961" y="825822"/>
            <a:ext cx="725108" cy="1420820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>
          <a:xfrm flipV="1">
            <a:off x="3043661" y="4082163"/>
            <a:ext cx="1715395" cy="1715395"/>
          </a:xfrm>
          <a:prstGeom prst="ellipse">
            <a:avLst/>
          </a:prstGeom>
          <a:solidFill>
            <a:srgbClr val="BA4150">
              <a:alpha val="9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 flipV="1">
            <a:off x="3732758" y="2830982"/>
            <a:ext cx="1715395" cy="1715395"/>
          </a:xfrm>
          <a:prstGeom prst="ellipse">
            <a:avLst/>
          </a:prstGeom>
          <a:solidFill>
            <a:srgbClr val="BA4150">
              <a:alpha val="9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 flipV="1">
            <a:off x="4420963" y="4082163"/>
            <a:ext cx="1715395" cy="1715395"/>
          </a:xfrm>
          <a:prstGeom prst="ellipse">
            <a:avLst/>
          </a:prstGeom>
          <a:solidFill>
            <a:srgbClr val="BA4150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2" name="文本框 39"/>
          <p:cNvSpPr txBox="1"/>
          <p:nvPr/>
        </p:nvSpPr>
        <p:spPr>
          <a:xfrm>
            <a:off x="4192646" y="3210875"/>
            <a:ext cx="867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记   忆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33" name="文本框 42"/>
          <p:cNvSpPr txBox="1"/>
          <p:nvPr/>
        </p:nvSpPr>
        <p:spPr>
          <a:xfrm>
            <a:off x="3882074" y="3532741"/>
            <a:ext cx="15722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……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                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……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34" name="文本框 43"/>
          <p:cNvSpPr txBox="1"/>
          <p:nvPr/>
        </p:nvSpPr>
        <p:spPr>
          <a:xfrm>
            <a:off x="4210918" y="3532740"/>
            <a:ext cx="7966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memory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35" name="文本框 46"/>
          <p:cNvSpPr txBox="1"/>
          <p:nvPr/>
        </p:nvSpPr>
        <p:spPr>
          <a:xfrm>
            <a:off x="4263689" y="3781845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01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36" name="文本框 47"/>
          <p:cNvSpPr txBox="1"/>
          <p:nvPr/>
        </p:nvSpPr>
        <p:spPr>
          <a:xfrm>
            <a:off x="3448210" y="4446437"/>
            <a:ext cx="867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快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   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乐</a:t>
            </a:r>
          </a:p>
        </p:txBody>
      </p:sp>
      <p:sp>
        <p:nvSpPr>
          <p:cNvPr id="37" name="文本框 48"/>
          <p:cNvSpPr txBox="1"/>
          <p:nvPr/>
        </p:nvSpPr>
        <p:spPr>
          <a:xfrm>
            <a:off x="3118346" y="4769888"/>
            <a:ext cx="15722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……      </a:t>
            </a: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                 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……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38" name="文本框 49"/>
          <p:cNvSpPr txBox="1"/>
          <p:nvPr/>
        </p:nvSpPr>
        <p:spPr>
          <a:xfrm>
            <a:off x="3490837" y="4760082"/>
            <a:ext cx="8463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happiness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39" name="文本框 50"/>
          <p:cNvSpPr txBox="1"/>
          <p:nvPr/>
        </p:nvSpPr>
        <p:spPr>
          <a:xfrm>
            <a:off x="3556505" y="5126945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02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40" name="文本框 51"/>
          <p:cNvSpPr txBox="1"/>
          <p:nvPr/>
        </p:nvSpPr>
        <p:spPr>
          <a:xfrm>
            <a:off x="4940163" y="4446436"/>
            <a:ext cx="867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意   义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41" name="文本框 52"/>
          <p:cNvSpPr txBox="1"/>
          <p:nvPr/>
        </p:nvSpPr>
        <p:spPr>
          <a:xfrm>
            <a:off x="5007546" y="4749227"/>
            <a:ext cx="7329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meaning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42" name="文本框 53"/>
          <p:cNvSpPr txBox="1"/>
          <p:nvPr/>
        </p:nvSpPr>
        <p:spPr>
          <a:xfrm>
            <a:off x="4624720" y="4765159"/>
            <a:ext cx="15722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……   </a:t>
            </a: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                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……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43" name="文本框 54"/>
          <p:cNvSpPr txBox="1"/>
          <p:nvPr/>
        </p:nvSpPr>
        <p:spPr>
          <a:xfrm>
            <a:off x="4971245" y="5121179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03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44" name="文本框 55"/>
          <p:cNvSpPr txBox="1"/>
          <p:nvPr/>
        </p:nvSpPr>
        <p:spPr>
          <a:xfrm>
            <a:off x="139168" y="2419558"/>
            <a:ext cx="1319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</a:t>
            </a: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声中一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岁除</a:t>
            </a:r>
            <a:endParaRPr kumimoji="0" lang="en-US" altLang="zh-CN" sz="10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春风</a:t>
            </a: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送暖入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屠苏</a:t>
            </a: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 </a:t>
            </a:r>
            <a:b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千门万户瞳瞳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日</a:t>
            </a:r>
            <a:endParaRPr kumimoji="0" lang="en-US" altLang="zh-CN" sz="10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总</a:t>
            </a: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把新桃换旧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符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781780" y="2392727"/>
            <a:ext cx="13267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endParaRPr kumimoji="0" lang="en-US" altLang="zh-CN" sz="10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邑龙堆路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几千</a:t>
            </a: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家住层城临汉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苑</a:t>
            </a:r>
            <a:endParaRPr kumimoji="0" lang="en-US" altLang="zh-CN" sz="10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心</a:t>
            </a: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随明月到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胡天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19114">
            <a:off x="2569697" y="4536971"/>
            <a:ext cx="417645" cy="922299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601" y="764704"/>
            <a:ext cx="638821" cy="125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39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3340" y="2566107"/>
            <a:ext cx="2459581" cy="2490584"/>
          </a:xfrm>
          <a:prstGeom prst="rect">
            <a:avLst/>
          </a:prstGeom>
          <a:effectLst>
            <a:outerShdw blurRad="50800" dist="50800" dir="5400000" sx="97000" sy="97000" algn="ctr" rotWithShape="0">
              <a:srgbClr val="761920">
                <a:alpha val="52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836" y="5056695"/>
            <a:ext cx="928588" cy="11059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567730"/>
            <a:ext cx="4218379" cy="421837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883734" y="778195"/>
            <a:ext cx="611156" cy="1716093"/>
            <a:chOff x="5744439" y="0"/>
            <a:chExt cx="717644" cy="201510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13275" y="0"/>
              <a:ext cx="165450" cy="1243035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5744439" y="1297460"/>
              <a:ext cx="717644" cy="717644"/>
              <a:chOff x="9306582" y="2237321"/>
              <a:chExt cx="989713" cy="989713"/>
            </a:xfrm>
            <a:effectLst>
              <a:outerShdw blurRad="25400" dist="25400" dir="6000000" sx="94000" sy="94000" algn="ctr" rotWithShape="0">
                <a:srgbClr val="B22D3F">
                  <a:alpha val="35000"/>
                </a:srgb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3357605">
                <a:off x="9309934" y="2237321"/>
                <a:ext cx="982593" cy="989713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7957605">
                <a:off x="9310142" y="2237531"/>
                <a:ext cx="982593" cy="989713"/>
              </a:xfrm>
              <a:prstGeom prst="rect">
                <a:avLst/>
              </a:prstGeom>
            </p:spPr>
          </p:pic>
        </p:grpSp>
      </p:grpSp>
      <p:sp>
        <p:nvSpPr>
          <p:cNvPr id="20" name="文本框 8"/>
          <p:cNvSpPr txBox="1"/>
          <p:nvPr/>
        </p:nvSpPr>
        <p:spPr>
          <a:xfrm>
            <a:off x="4921023" y="3376333"/>
            <a:ext cx="524214" cy="8143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序 曲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1789305" y="2577971"/>
            <a:ext cx="629057" cy="21432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乡村糍粑 ，</a:t>
            </a:r>
            <a:endParaRPr lang="en-US" altLang="zh-CN" dirty="0" smtClean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城市烟火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83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395536" y="528231"/>
            <a:ext cx="8474048" cy="5637073"/>
            <a:chOff x="1086786" y="-134003"/>
            <a:chExt cx="9825048" cy="653578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3015" y="-134003"/>
              <a:ext cx="825973" cy="1618462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>
              <a:off x="9682185" y="1376131"/>
              <a:ext cx="920211" cy="923297"/>
              <a:chOff x="9772677" y="2620386"/>
              <a:chExt cx="1655857" cy="166141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9772677" y="2620386"/>
                <a:ext cx="1626781" cy="1626781"/>
              </a:xfrm>
              <a:prstGeom prst="ellipse">
                <a:avLst/>
              </a:prstGeom>
              <a:solidFill>
                <a:srgbClr val="FEF5E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72677" y="2649229"/>
                <a:ext cx="1655857" cy="1632568"/>
              </a:xfrm>
              <a:prstGeom prst="rect">
                <a:avLst/>
              </a:prstGeom>
            </p:spPr>
          </p:pic>
        </p:grpSp>
        <p:sp>
          <p:nvSpPr>
            <p:cNvPr id="31" name="文本框 20"/>
            <p:cNvSpPr txBox="1"/>
            <p:nvPr/>
          </p:nvSpPr>
          <p:spPr>
            <a:xfrm>
              <a:off x="9770186" y="1597432"/>
              <a:ext cx="606636" cy="6329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C82524"/>
                  </a:solidFill>
                  <a:latin typeface="MGentle PRC Xbold" panose="00000500000000000000" pitchFamily="2" charset="-122"/>
                  <a:ea typeface="MGentle PRC Xbold" panose="00000500000000000000" pitchFamily="2" charset="-122"/>
                </a:rPr>
                <a:t>记   忆</a:t>
              </a:r>
              <a:endParaRPr lang="zh-CN" altLang="en-US" sz="1100" dirty="0">
                <a:solidFill>
                  <a:srgbClr val="C82524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966755" y="1408634"/>
              <a:ext cx="982924" cy="973404"/>
              <a:chOff x="3953307" y="2571960"/>
              <a:chExt cx="1726559" cy="1709837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953307" y="2571960"/>
                <a:ext cx="1626781" cy="1626781"/>
              </a:xfrm>
              <a:prstGeom prst="ellipse">
                <a:avLst/>
              </a:prstGeom>
              <a:solidFill>
                <a:srgbClr val="FEF5E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24009" y="2649229"/>
                <a:ext cx="1655857" cy="1632568"/>
              </a:xfrm>
              <a:prstGeom prst="rect">
                <a:avLst/>
              </a:prstGeom>
            </p:spPr>
          </p:pic>
        </p:grpSp>
        <p:sp>
          <p:nvSpPr>
            <p:cNvPr id="35" name="文本框 22"/>
            <p:cNvSpPr txBox="1"/>
            <p:nvPr/>
          </p:nvSpPr>
          <p:spPr>
            <a:xfrm>
              <a:off x="7124170" y="1644234"/>
              <a:ext cx="606636" cy="6483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C82524"/>
                  </a:solidFill>
                  <a:latin typeface="MGentle PRC Xbold" panose="00000500000000000000" pitchFamily="2" charset="-122"/>
                  <a:ea typeface="MGentle PRC Xbold" panose="00000500000000000000" pitchFamily="2" charset="-122"/>
                </a:rPr>
                <a:t>快   乐</a:t>
              </a:r>
              <a:endParaRPr lang="zh-CN" altLang="en-US" sz="1100" dirty="0">
                <a:solidFill>
                  <a:srgbClr val="C82524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280048" y="1474183"/>
              <a:ext cx="968536" cy="925329"/>
              <a:chOff x="6835199" y="2639482"/>
              <a:chExt cx="1719001" cy="1642315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835199" y="2639482"/>
                <a:ext cx="1626781" cy="1626781"/>
              </a:xfrm>
              <a:prstGeom prst="ellipse">
                <a:avLst/>
              </a:prstGeom>
              <a:solidFill>
                <a:srgbClr val="FEF5E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98343" y="2649229"/>
                <a:ext cx="1655857" cy="1632568"/>
              </a:xfrm>
              <a:prstGeom prst="rect">
                <a:avLst/>
              </a:prstGeom>
            </p:spPr>
          </p:pic>
        </p:grpSp>
        <p:sp>
          <p:nvSpPr>
            <p:cNvPr id="39" name="文本框 23"/>
            <p:cNvSpPr txBox="1"/>
            <p:nvPr/>
          </p:nvSpPr>
          <p:spPr>
            <a:xfrm>
              <a:off x="4411461" y="1638969"/>
              <a:ext cx="606636" cy="641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C82524"/>
                  </a:solidFill>
                  <a:latin typeface="MGentle PRC Xbold" panose="00000500000000000000" pitchFamily="2" charset="-122"/>
                  <a:ea typeface="MGentle PRC Xbold" panose="00000500000000000000" pitchFamily="2" charset="-122"/>
                </a:rPr>
                <a:t>意    义</a:t>
              </a:r>
              <a:endParaRPr lang="zh-CN" altLang="en-US" sz="1100" dirty="0">
                <a:solidFill>
                  <a:srgbClr val="C82524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406478" y="1474653"/>
              <a:ext cx="939899" cy="907387"/>
              <a:chOff x="1129315" y="2638759"/>
              <a:chExt cx="1676217" cy="165710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129315" y="2669078"/>
                <a:ext cx="1626781" cy="1626781"/>
              </a:xfrm>
              <a:prstGeom prst="ellipse">
                <a:avLst/>
              </a:prstGeom>
              <a:solidFill>
                <a:srgbClr val="FEF5E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49674" y="2638759"/>
                <a:ext cx="1655858" cy="1632568"/>
              </a:xfrm>
              <a:prstGeom prst="rect">
                <a:avLst/>
              </a:prstGeom>
            </p:spPr>
          </p:pic>
        </p:grpSp>
        <p:sp>
          <p:nvSpPr>
            <p:cNvPr id="43" name="文本框 24"/>
            <p:cNvSpPr txBox="1"/>
            <p:nvPr/>
          </p:nvSpPr>
          <p:spPr>
            <a:xfrm>
              <a:off x="1519177" y="1672826"/>
              <a:ext cx="606636" cy="6236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C82524"/>
                  </a:solidFill>
                  <a:latin typeface="MGentle PRC Xbold" panose="00000500000000000000" pitchFamily="2" charset="-122"/>
                  <a:ea typeface="MGentle PRC Xbold" panose="00000500000000000000" pitchFamily="2" charset="-122"/>
                </a:rPr>
                <a:t>新   年</a:t>
              </a:r>
              <a:endParaRPr lang="zh-CN" altLang="en-US" sz="1100" dirty="0">
                <a:solidFill>
                  <a:srgbClr val="C82524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86786" y="2490161"/>
              <a:ext cx="1570895" cy="3911616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974698" y="2490161"/>
              <a:ext cx="1570895" cy="3911616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465388" y="2809010"/>
              <a:ext cx="856428" cy="32619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莺啼燕语报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新年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，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马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邑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龙堆路几千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/>
              </a:r>
              <a:b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</a:b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家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住层城临汉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苑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，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心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随明月到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胡天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392156" y="2809010"/>
              <a:ext cx="856428" cy="32619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爆竹声中一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岁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除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，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春风送暖入屠苏 </a:t>
              </a:r>
              <a:b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</a:b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千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门万户瞳瞳日，总把新桃换旧符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673879" y="2490161"/>
              <a:ext cx="1570895" cy="3911616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064563" y="2809010"/>
              <a:ext cx="856428" cy="32619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除夕更阑人不睡，厌禳钝滞迫新岁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小儿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呼叫走长街，云有痴呆召人卖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9340939" y="2490161"/>
              <a:ext cx="1570895" cy="3911616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747528" y="2809010"/>
              <a:ext cx="856428" cy="32619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莺啼燕语报新年，马邑龙堆路几千</a:t>
              </a:r>
              <a:b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</a:b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家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Comic PRC Medium" panose="00000500000000000000" pitchFamily="2" charset="-122"/>
                  <a:ea typeface="MComic PRC Medium" panose="00000500000000000000" pitchFamily="2" charset="-122"/>
                </a:rPr>
                <a:t>住层城临汉苑，心随明月到胡天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181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776854" y="786980"/>
            <a:ext cx="1273733" cy="5517045"/>
            <a:chOff x="2754338" y="1543641"/>
            <a:chExt cx="1040980" cy="450890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2447" y="2794101"/>
              <a:ext cx="1024762" cy="200798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338" y="4044561"/>
              <a:ext cx="1024762" cy="200798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0556" y="1543641"/>
              <a:ext cx="1024762" cy="2007982"/>
            </a:xfrm>
            <a:prstGeom prst="rect">
              <a:avLst/>
            </a:prstGeom>
          </p:spPr>
        </p:pic>
      </p:grpSp>
      <p:sp>
        <p:nvSpPr>
          <p:cNvPr id="32" name="矩形 31"/>
          <p:cNvSpPr/>
          <p:nvPr/>
        </p:nvSpPr>
        <p:spPr>
          <a:xfrm>
            <a:off x="-108520" y="1733979"/>
            <a:ext cx="2460597" cy="3732679"/>
          </a:xfrm>
          <a:prstGeom prst="rect">
            <a:avLst/>
          </a:prstGeom>
          <a:gradFill>
            <a:gsLst>
              <a:gs pos="5000">
                <a:srgbClr val="D54C5B">
                  <a:alpha val="91000"/>
                </a:srgbClr>
              </a:gs>
              <a:gs pos="100000">
                <a:srgbClr val="EFB3B9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186677" y="2653006"/>
            <a:ext cx="1692771" cy="17849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一岁除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   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千门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万户瞳瞳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日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总把新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符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34" name="文本框 17"/>
          <p:cNvSpPr txBox="1"/>
          <p:nvPr/>
        </p:nvSpPr>
        <p:spPr>
          <a:xfrm>
            <a:off x="2286938" y="180650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除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Meiryo" panose="020B0604030504040204" pitchFamily="34" charset="-128"/>
            </a:endParaRPr>
          </a:p>
        </p:txBody>
      </p:sp>
      <p:sp>
        <p:nvSpPr>
          <p:cNvPr id="35" name="文本框 18"/>
          <p:cNvSpPr txBox="1"/>
          <p:nvPr/>
        </p:nvSpPr>
        <p:spPr>
          <a:xfrm>
            <a:off x="2286938" y="335351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夕</a:t>
            </a:r>
          </a:p>
        </p:txBody>
      </p:sp>
      <p:sp>
        <p:nvSpPr>
          <p:cNvPr id="36" name="文本框 19"/>
          <p:cNvSpPr txBox="1"/>
          <p:nvPr/>
        </p:nvSpPr>
        <p:spPr>
          <a:xfrm>
            <a:off x="2286938" y="486601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夜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Meiryo" panose="020B0604030504040204" pitchFamily="34" charset="-128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004355" y="2317030"/>
            <a:ext cx="1165426" cy="1165426"/>
            <a:chOff x="4758439" y="3645005"/>
            <a:chExt cx="2906757" cy="2906757"/>
          </a:xfrm>
        </p:grpSpPr>
        <p:sp>
          <p:nvSpPr>
            <p:cNvPr id="38" name="矩形 37"/>
            <p:cNvSpPr/>
            <p:nvPr/>
          </p:nvSpPr>
          <p:spPr>
            <a:xfrm>
              <a:off x="4758439" y="3645005"/>
              <a:ext cx="2906757" cy="2906757"/>
            </a:xfrm>
            <a:prstGeom prst="rect">
              <a:avLst/>
            </a:prstGeom>
            <a:solidFill>
              <a:srgbClr val="FDEDC8"/>
            </a:solidFill>
            <a:ln w="66675" cap="flat" cmpd="sng" algn="ctr">
              <a:solidFill>
                <a:srgbClr val="D33C3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90071" y="4215846"/>
              <a:ext cx="2443491" cy="2242657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53664" y="4997276"/>
              <a:ext cx="916304" cy="927757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4004355" y="3857522"/>
            <a:ext cx="1165426" cy="1165426"/>
            <a:chOff x="4758439" y="3645005"/>
            <a:chExt cx="2906757" cy="2906757"/>
          </a:xfrm>
        </p:grpSpPr>
        <p:sp>
          <p:nvSpPr>
            <p:cNvPr id="42" name="矩形 41"/>
            <p:cNvSpPr/>
            <p:nvPr/>
          </p:nvSpPr>
          <p:spPr>
            <a:xfrm>
              <a:off x="4758439" y="3645005"/>
              <a:ext cx="2906757" cy="2906757"/>
            </a:xfrm>
            <a:prstGeom prst="rect">
              <a:avLst/>
            </a:prstGeom>
            <a:solidFill>
              <a:srgbClr val="FDEDC8"/>
            </a:solidFill>
            <a:ln w="66675" cap="flat" cmpd="sng" algn="ctr">
              <a:solidFill>
                <a:srgbClr val="D33C3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90071" y="4215846"/>
              <a:ext cx="2443491" cy="224265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53664" y="4997276"/>
              <a:ext cx="916304" cy="927757"/>
            </a:xfrm>
            <a:prstGeom prst="rect">
              <a:avLst/>
            </a:prstGeom>
          </p:spPr>
        </p:pic>
      </p:grpSp>
      <p:grpSp>
        <p:nvGrpSpPr>
          <p:cNvPr id="45" name="组合 44"/>
          <p:cNvGrpSpPr/>
          <p:nvPr/>
        </p:nvGrpSpPr>
        <p:grpSpPr>
          <a:xfrm>
            <a:off x="5984132" y="774229"/>
            <a:ext cx="1263810" cy="5529793"/>
            <a:chOff x="2754338" y="1533223"/>
            <a:chExt cx="1032871" cy="4519320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2447" y="2794101"/>
              <a:ext cx="1024762" cy="2007982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338" y="4044561"/>
              <a:ext cx="1024762" cy="2007982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338" y="1533223"/>
              <a:ext cx="1024762" cy="2007982"/>
            </a:xfrm>
            <a:prstGeom prst="rect">
              <a:avLst/>
            </a:prstGeom>
          </p:spPr>
        </p:pic>
      </p:grpSp>
      <p:sp>
        <p:nvSpPr>
          <p:cNvPr id="49" name="矩形 48"/>
          <p:cNvSpPr/>
          <p:nvPr/>
        </p:nvSpPr>
        <p:spPr>
          <a:xfrm>
            <a:off x="6734949" y="1733979"/>
            <a:ext cx="2460597" cy="3732679"/>
          </a:xfrm>
          <a:prstGeom prst="rect">
            <a:avLst/>
          </a:prstGeom>
          <a:gradFill>
            <a:gsLst>
              <a:gs pos="15000">
                <a:srgbClr val="D54C5B">
                  <a:alpha val="88000"/>
                </a:srgbClr>
              </a:gs>
              <a:gs pos="100000">
                <a:srgbClr val="EFB3B9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0" name="文本框 35"/>
          <p:cNvSpPr txBox="1"/>
          <p:nvPr/>
        </p:nvSpPr>
        <p:spPr>
          <a:xfrm>
            <a:off x="7030145" y="2653006"/>
            <a:ext cx="1692771" cy="17849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一岁除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   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千门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万户瞳瞳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日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总把新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符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6217030" y="178754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大</a:t>
            </a:r>
          </a:p>
        </p:txBody>
      </p:sp>
      <p:sp>
        <p:nvSpPr>
          <p:cNvPr id="52" name="文本框 37"/>
          <p:cNvSpPr txBox="1"/>
          <p:nvPr/>
        </p:nvSpPr>
        <p:spPr>
          <a:xfrm>
            <a:off x="6182299" y="336534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团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Meiryo" panose="020B0604030504040204" pitchFamily="34" charset="-128"/>
            </a:endParaRPr>
          </a:p>
        </p:txBody>
      </p:sp>
      <p:sp>
        <p:nvSpPr>
          <p:cNvPr id="53" name="文本框 38"/>
          <p:cNvSpPr txBox="1"/>
          <p:nvPr/>
        </p:nvSpPr>
        <p:spPr>
          <a:xfrm>
            <a:off x="6163536" y="486009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圆</a:t>
            </a:r>
          </a:p>
        </p:txBody>
      </p:sp>
    </p:spTree>
    <p:extLst>
      <p:ext uri="{BB962C8B-B14F-4D97-AF65-F5344CB8AC3E}">
        <p14:creationId xmlns:p14="http://schemas.microsoft.com/office/powerpoint/2010/main" val="424203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 rot="5400000">
            <a:off x="179512" y="3871785"/>
            <a:ext cx="1488964" cy="1488964"/>
          </a:xfrm>
          <a:prstGeom prst="ellipse">
            <a:avLst/>
          </a:prstGeom>
          <a:solidFill>
            <a:srgbClr val="B8414F">
              <a:alpha val="86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6000000" algn="ctr" rotWithShape="0">
              <a:sysClr val="window" lastClr="FFFFFF">
                <a:lumMod val="75000"/>
                <a:alpha val="97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19686" y="2519816"/>
            <a:ext cx="1774223" cy="2942873"/>
            <a:chOff x="1391732" y="1817063"/>
            <a:chExt cx="2195352" cy="3641392"/>
          </a:xfrm>
        </p:grpSpPr>
        <p:grpSp>
          <p:nvGrpSpPr>
            <p:cNvPr id="50" name="组合 49"/>
            <p:cNvGrpSpPr/>
            <p:nvPr/>
          </p:nvGrpSpPr>
          <p:grpSpPr>
            <a:xfrm>
              <a:off x="1391732" y="1817063"/>
              <a:ext cx="1733328" cy="1706646"/>
              <a:chOff x="0" y="-21267"/>
              <a:chExt cx="2171469" cy="2138042"/>
            </a:xfrm>
          </p:grpSpPr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V="1">
                <a:off x="484744" y="-21265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-8658"/>
                <a:ext cx="495377" cy="495377"/>
              </a:xfrm>
              <a:prstGeom prst="rect">
                <a:avLst/>
              </a:prstGeom>
            </p:spPr>
          </p:pic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 flipV="1">
                <a:off x="-116517" y="581971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V="1">
                <a:off x="903767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 flipV="1">
                <a:off x="-116516" y="988608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V="1">
                <a:off x="1322790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V="1">
                <a:off x="1741813" y="-21267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 flipV="1">
                <a:off x="-113378" y="1396999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 flipV="1">
                <a:off x="-113377" y="1803636"/>
                <a:ext cx="429656" cy="196621"/>
              </a:xfrm>
              <a:prstGeom prst="rect">
                <a:avLst/>
              </a:prstGeom>
            </p:spPr>
          </p:pic>
        </p:grpSp>
        <p:grpSp>
          <p:nvGrpSpPr>
            <p:cNvPr id="51" name="组合 50"/>
            <p:cNvGrpSpPr/>
            <p:nvPr/>
          </p:nvGrpSpPr>
          <p:grpSpPr>
            <a:xfrm rot="10800000">
              <a:off x="1853756" y="3751809"/>
              <a:ext cx="1733328" cy="1706646"/>
              <a:chOff x="0" y="-21267"/>
              <a:chExt cx="2171469" cy="2138042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V="1">
                <a:off x="484744" y="-21265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-8658"/>
                <a:ext cx="495377" cy="495377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 flipV="1">
                <a:off x="-116517" y="581971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V="1">
                <a:off x="903767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 flipV="1">
                <a:off x="-116516" y="988608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V="1">
                <a:off x="1322790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V="1">
                <a:off x="1741813" y="-21267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 flipV="1">
                <a:off x="-113378" y="1396999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 flipV="1">
                <a:off x="-113377" y="1803636"/>
                <a:ext cx="429656" cy="196621"/>
              </a:xfrm>
              <a:prstGeom prst="rect">
                <a:avLst/>
              </a:prstGeom>
            </p:spPr>
          </p:pic>
        </p:grpSp>
      </p:grpSp>
      <p:pic>
        <p:nvPicPr>
          <p:cNvPr id="70" name="图片 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109" y="2800377"/>
            <a:ext cx="366299" cy="717746"/>
          </a:xfrm>
          <a:prstGeom prst="rect">
            <a:avLst/>
          </a:prstGeom>
        </p:spPr>
      </p:pic>
      <p:cxnSp>
        <p:nvCxnSpPr>
          <p:cNvPr id="71" name="直接连接符 70"/>
          <p:cNvCxnSpPr/>
          <p:nvPr/>
        </p:nvCxnSpPr>
        <p:spPr>
          <a:xfrm>
            <a:off x="4141626" y="2733703"/>
            <a:ext cx="0" cy="2746828"/>
          </a:xfrm>
          <a:prstGeom prst="line">
            <a:avLst/>
          </a:prstGeom>
          <a:noFill/>
          <a:ln w="22225" cap="flat" cmpd="sng" algn="ctr">
            <a:solidFill>
              <a:srgbClr val="B8414F"/>
            </a:solidFill>
            <a:prstDash val="solid"/>
            <a:miter lim="800000"/>
          </a:ln>
          <a:effectLst/>
        </p:spPr>
      </p:cxnSp>
      <p:cxnSp>
        <p:nvCxnSpPr>
          <p:cNvPr id="72" name="直接连接符 71"/>
          <p:cNvCxnSpPr/>
          <p:nvPr/>
        </p:nvCxnSpPr>
        <p:spPr>
          <a:xfrm flipH="1">
            <a:off x="4141627" y="5468244"/>
            <a:ext cx="4783086" cy="0"/>
          </a:xfrm>
          <a:prstGeom prst="line">
            <a:avLst/>
          </a:prstGeom>
          <a:noFill/>
          <a:ln w="3492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sp>
        <p:nvSpPr>
          <p:cNvPr id="73" name="任意多边形 72"/>
          <p:cNvSpPr/>
          <p:nvPr/>
        </p:nvSpPr>
        <p:spPr>
          <a:xfrm>
            <a:off x="4144043" y="3491284"/>
            <a:ext cx="4503864" cy="1973535"/>
          </a:xfrm>
          <a:custGeom>
            <a:avLst/>
            <a:gdLst>
              <a:gd name="connsiteX0" fmla="*/ 0 w 5572898"/>
              <a:gd name="connsiteY0" fmla="*/ 1953673 h 1953673"/>
              <a:gd name="connsiteX1" fmla="*/ 61784 w 5572898"/>
              <a:gd name="connsiteY1" fmla="*/ 1916603 h 1953673"/>
              <a:gd name="connsiteX2" fmla="*/ 86498 w 5572898"/>
              <a:gd name="connsiteY2" fmla="*/ 1879533 h 1953673"/>
              <a:gd name="connsiteX3" fmla="*/ 123568 w 5572898"/>
              <a:gd name="connsiteY3" fmla="*/ 1842462 h 1953673"/>
              <a:gd name="connsiteX4" fmla="*/ 172995 w 5572898"/>
              <a:gd name="connsiteY4" fmla="*/ 1780678 h 1953673"/>
              <a:gd name="connsiteX5" fmla="*/ 185352 w 5572898"/>
              <a:gd name="connsiteY5" fmla="*/ 1743608 h 1953673"/>
              <a:gd name="connsiteX6" fmla="*/ 210065 w 5572898"/>
              <a:gd name="connsiteY6" fmla="*/ 1706538 h 1953673"/>
              <a:gd name="connsiteX7" fmla="*/ 222422 w 5572898"/>
              <a:gd name="connsiteY7" fmla="*/ 1669468 h 1953673"/>
              <a:gd name="connsiteX8" fmla="*/ 296563 w 5572898"/>
              <a:gd name="connsiteY8" fmla="*/ 1607684 h 1953673"/>
              <a:gd name="connsiteX9" fmla="*/ 370703 w 5572898"/>
              <a:gd name="connsiteY9" fmla="*/ 1496473 h 1953673"/>
              <a:gd name="connsiteX10" fmla="*/ 395417 w 5572898"/>
              <a:gd name="connsiteY10" fmla="*/ 1459403 h 1953673"/>
              <a:gd name="connsiteX11" fmla="*/ 432487 w 5572898"/>
              <a:gd name="connsiteY11" fmla="*/ 1471760 h 1953673"/>
              <a:gd name="connsiteX12" fmla="*/ 506628 w 5572898"/>
              <a:gd name="connsiteY12" fmla="*/ 1545900 h 1953673"/>
              <a:gd name="connsiteX13" fmla="*/ 543698 w 5572898"/>
              <a:gd name="connsiteY13" fmla="*/ 1558257 h 1953673"/>
              <a:gd name="connsiteX14" fmla="*/ 568411 w 5572898"/>
              <a:gd name="connsiteY14" fmla="*/ 1595327 h 1953673"/>
              <a:gd name="connsiteX15" fmla="*/ 605482 w 5572898"/>
              <a:gd name="connsiteY15" fmla="*/ 1620041 h 1953673"/>
              <a:gd name="connsiteX16" fmla="*/ 617838 w 5572898"/>
              <a:gd name="connsiteY16" fmla="*/ 1657111 h 1953673"/>
              <a:gd name="connsiteX17" fmla="*/ 642552 w 5572898"/>
              <a:gd name="connsiteY17" fmla="*/ 1694181 h 1953673"/>
              <a:gd name="connsiteX18" fmla="*/ 667265 w 5572898"/>
              <a:gd name="connsiteY18" fmla="*/ 1768322 h 1953673"/>
              <a:gd name="connsiteX19" fmla="*/ 679622 w 5572898"/>
              <a:gd name="connsiteY19" fmla="*/ 1805392 h 1953673"/>
              <a:gd name="connsiteX20" fmla="*/ 691979 w 5572898"/>
              <a:gd name="connsiteY20" fmla="*/ 1842462 h 1953673"/>
              <a:gd name="connsiteX21" fmla="*/ 704336 w 5572898"/>
              <a:gd name="connsiteY21" fmla="*/ 1891889 h 1953673"/>
              <a:gd name="connsiteX22" fmla="*/ 741406 w 5572898"/>
              <a:gd name="connsiteY22" fmla="*/ 1879533 h 1953673"/>
              <a:gd name="connsiteX23" fmla="*/ 803190 w 5572898"/>
              <a:gd name="connsiteY23" fmla="*/ 1805392 h 1953673"/>
              <a:gd name="connsiteX24" fmla="*/ 852617 w 5572898"/>
              <a:gd name="connsiteY24" fmla="*/ 1731251 h 1953673"/>
              <a:gd name="connsiteX25" fmla="*/ 864973 w 5572898"/>
              <a:gd name="connsiteY25" fmla="*/ 1694181 h 1953673"/>
              <a:gd name="connsiteX26" fmla="*/ 889687 w 5572898"/>
              <a:gd name="connsiteY26" fmla="*/ 1657111 h 1953673"/>
              <a:gd name="connsiteX27" fmla="*/ 902044 w 5572898"/>
              <a:gd name="connsiteY27" fmla="*/ 1620041 h 1953673"/>
              <a:gd name="connsiteX28" fmla="*/ 926757 w 5572898"/>
              <a:gd name="connsiteY28" fmla="*/ 1582970 h 1953673"/>
              <a:gd name="connsiteX29" fmla="*/ 963828 w 5572898"/>
              <a:gd name="connsiteY29" fmla="*/ 1459403 h 1953673"/>
              <a:gd name="connsiteX30" fmla="*/ 976184 w 5572898"/>
              <a:gd name="connsiteY30" fmla="*/ 1422333 h 1953673"/>
              <a:gd name="connsiteX31" fmla="*/ 1000898 w 5572898"/>
              <a:gd name="connsiteY31" fmla="*/ 1249338 h 1953673"/>
              <a:gd name="connsiteX32" fmla="*/ 1025611 w 5572898"/>
              <a:gd name="connsiteY32" fmla="*/ 1175197 h 1953673"/>
              <a:gd name="connsiteX33" fmla="*/ 1037968 w 5572898"/>
              <a:gd name="connsiteY33" fmla="*/ 1138127 h 1953673"/>
              <a:gd name="connsiteX34" fmla="*/ 1062682 w 5572898"/>
              <a:gd name="connsiteY34" fmla="*/ 1101057 h 1953673"/>
              <a:gd name="connsiteX35" fmla="*/ 1075038 w 5572898"/>
              <a:gd name="connsiteY35" fmla="*/ 1063987 h 1953673"/>
              <a:gd name="connsiteX36" fmla="*/ 1136822 w 5572898"/>
              <a:gd name="connsiteY36" fmla="*/ 1113414 h 1953673"/>
              <a:gd name="connsiteX37" fmla="*/ 1161536 w 5572898"/>
              <a:gd name="connsiteY37" fmla="*/ 1162841 h 1953673"/>
              <a:gd name="connsiteX38" fmla="*/ 1173892 w 5572898"/>
              <a:gd name="connsiteY38" fmla="*/ 1199911 h 1953673"/>
              <a:gd name="connsiteX39" fmla="*/ 1198606 w 5572898"/>
              <a:gd name="connsiteY39" fmla="*/ 1236981 h 1953673"/>
              <a:gd name="connsiteX40" fmla="*/ 1223319 w 5572898"/>
              <a:gd name="connsiteY40" fmla="*/ 1323478 h 1953673"/>
              <a:gd name="connsiteX41" fmla="*/ 1309817 w 5572898"/>
              <a:gd name="connsiteY41" fmla="*/ 1434689 h 1953673"/>
              <a:gd name="connsiteX42" fmla="*/ 1359244 w 5572898"/>
              <a:gd name="connsiteY42" fmla="*/ 1508830 h 1953673"/>
              <a:gd name="connsiteX43" fmla="*/ 1383957 w 5572898"/>
              <a:gd name="connsiteY43" fmla="*/ 1558257 h 1953673"/>
              <a:gd name="connsiteX44" fmla="*/ 1433384 w 5572898"/>
              <a:gd name="connsiteY44" fmla="*/ 1620041 h 1953673"/>
              <a:gd name="connsiteX45" fmla="*/ 1470455 w 5572898"/>
              <a:gd name="connsiteY45" fmla="*/ 1694181 h 1953673"/>
              <a:gd name="connsiteX46" fmla="*/ 1532238 w 5572898"/>
              <a:gd name="connsiteY46" fmla="*/ 1768322 h 1953673"/>
              <a:gd name="connsiteX47" fmla="*/ 1581665 w 5572898"/>
              <a:gd name="connsiteY47" fmla="*/ 1793035 h 1953673"/>
              <a:gd name="connsiteX48" fmla="*/ 1606379 w 5572898"/>
              <a:gd name="connsiteY48" fmla="*/ 1706538 h 1953673"/>
              <a:gd name="connsiteX49" fmla="*/ 1655806 w 5572898"/>
              <a:gd name="connsiteY49" fmla="*/ 1632397 h 1953673"/>
              <a:gd name="connsiteX50" fmla="*/ 1705233 w 5572898"/>
              <a:gd name="connsiteY50" fmla="*/ 1558257 h 1953673"/>
              <a:gd name="connsiteX51" fmla="*/ 1729946 w 5572898"/>
              <a:gd name="connsiteY51" fmla="*/ 1521187 h 1953673"/>
              <a:gd name="connsiteX52" fmla="*/ 1804087 w 5572898"/>
              <a:gd name="connsiteY52" fmla="*/ 1471760 h 1953673"/>
              <a:gd name="connsiteX53" fmla="*/ 1878228 w 5572898"/>
              <a:gd name="connsiteY53" fmla="*/ 1533543 h 1953673"/>
              <a:gd name="connsiteX54" fmla="*/ 1927655 w 5572898"/>
              <a:gd name="connsiteY54" fmla="*/ 1607684 h 1953673"/>
              <a:gd name="connsiteX55" fmla="*/ 1952368 w 5572898"/>
              <a:gd name="connsiteY55" fmla="*/ 1644754 h 1953673"/>
              <a:gd name="connsiteX56" fmla="*/ 1989438 w 5572898"/>
              <a:gd name="connsiteY56" fmla="*/ 1681824 h 1953673"/>
              <a:gd name="connsiteX57" fmla="*/ 2051222 w 5572898"/>
              <a:gd name="connsiteY57" fmla="*/ 1743608 h 1953673"/>
              <a:gd name="connsiteX58" fmla="*/ 2100649 w 5572898"/>
              <a:gd name="connsiteY58" fmla="*/ 1793035 h 1953673"/>
              <a:gd name="connsiteX59" fmla="*/ 2113006 w 5572898"/>
              <a:gd name="connsiteY59" fmla="*/ 1743608 h 1953673"/>
              <a:gd name="connsiteX60" fmla="*/ 2137719 w 5572898"/>
              <a:gd name="connsiteY60" fmla="*/ 1706538 h 1953673"/>
              <a:gd name="connsiteX61" fmla="*/ 2174790 w 5572898"/>
              <a:gd name="connsiteY61" fmla="*/ 1595327 h 1953673"/>
              <a:gd name="connsiteX62" fmla="*/ 2199503 w 5572898"/>
              <a:gd name="connsiteY62" fmla="*/ 1508830 h 1953673"/>
              <a:gd name="connsiteX63" fmla="*/ 2236573 w 5572898"/>
              <a:gd name="connsiteY63" fmla="*/ 1471760 h 1953673"/>
              <a:gd name="connsiteX64" fmla="*/ 2310714 w 5572898"/>
              <a:gd name="connsiteY64" fmla="*/ 1298765 h 1953673"/>
              <a:gd name="connsiteX65" fmla="*/ 2335428 w 5572898"/>
              <a:gd name="connsiteY65" fmla="*/ 1249338 h 1953673"/>
              <a:gd name="connsiteX66" fmla="*/ 2384855 w 5572898"/>
              <a:gd name="connsiteY66" fmla="*/ 1162841 h 1953673"/>
              <a:gd name="connsiteX67" fmla="*/ 2421925 w 5572898"/>
              <a:gd name="connsiteY67" fmla="*/ 1076343 h 1953673"/>
              <a:gd name="connsiteX68" fmla="*/ 2446638 w 5572898"/>
              <a:gd name="connsiteY68" fmla="*/ 1039273 h 1953673"/>
              <a:gd name="connsiteX69" fmla="*/ 2471352 w 5572898"/>
              <a:gd name="connsiteY69" fmla="*/ 965133 h 1953673"/>
              <a:gd name="connsiteX70" fmla="*/ 2508422 w 5572898"/>
              <a:gd name="connsiteY70" fmla="*/ 890992 h 1953673"/>
              <a:gd name="connsiteX71" fmla="*/ 2533136 w 5572898"/>
              <a:gd name="connsiteY71" fmla="*/ 853922 h 1953673"/>
              <a:gd name="connsiteX72" fmla="*/ 2582563 w 5572898"/>
              <a:gd name="connsiteY72" fmla="*/ 792138 h 1953673"/>
              <a:gd name="connsiteX73" fmla="*/ 2594919 w 5572898"/>
              <a:gd name="connsiteY73" fmla="*/ 829208 h 1953673"/>
              <a:gd name="connsiteX74" fmla="*/ 2631990 w 5572898"/>
              <a:gd name="connsiteY74" fmla="*/ 841565 h 1953673"/>
              <a:gd name="connsiteX75" fmla="*/ 2681417 w 5572898"/>
              <a:gd name="connsiteY75" fmla="*/ 915705 h 1953673"/>
              <a:gd name="connsiteX76" fmla="*/ 2730844 w 5572898"/>
              <a:gd name="connsiteY76" fmla="*/ 989846 h 1953673"/>
              <a:gd name="connsiteX77" fmla="*/ 2792628 w 5572898"/>
              <a:gd name="connsiteY77" fmla="*/ 1113414 h 1953673"/>
              <a:gd name="connsiteX78" fmla="*/ 2842055 w 5572898"/>
              <a:gd name="connsiteY78" fmla="*/ 1199911 h 1953673"/>
              <a:gd name="connsiteX79" fmla="*/ 2891482 w 5572898"/>
              <a:gd name="connsiteY79" fmla="*/ 1286408 h 1953673"/>
              <a:gd name="connsiteX80" fmla="*/ 2903838 w 5572898"/>
              <a:gd name="connsiteY80" fmla="*/ 1323478 h 1953673"/>
              <a:gd name="connsiteX81" fmla="*/ 2953265 w 5572898"/>
              <a:gd name="connsiteY81" fmla="*/ 1397619 h 1953673"/>
              <a:gd name="connsiteX82" fmla="*/ 2990336 w 5572898"/>
              <a:gd name="connsiteY82" fmla="*/ 1471760 h 1953673"/>
              <a:gd name="connsiteX83" fmla="*/ 3027406 w 5572898"/>
              <a:gd name="connsiteY83" fmla="*/ 1595327 h 1953673"/>
              <a:gd name="connsiteX84" fmla="*/ 3052119 w 5572898"/>
              <a:gd name="connsiteY84" fmla="*/ 1731251 h 1953673"/>
              <a:gd name="connsiteX85" fmla="*/ 3064476 w 5572898"/>
              <a:gd name="connsiteY85" fmla="*/ 1768322 h 1953673"/>
              <a:gd name="connsiteX86" fmla="*/ 3089190 w 5572898"/>
              <a:gd name="connsiteY86" fmla="*/ 1434689 h 1953673"/>
              <a:gd name="connsiteX87" fmla="*/ 3101546 w 5572898"/>
              <a:gd name="connsiteY87" fmla="*/ 1385262 h 1953673"/>
              <a:gd name="connsiteX88" fmla="*/ 3113903 w 5572898"/>
              <a:gd name="connsiteY88" fmla="*/ 1311122 h 1953673"/>
              <a:gd name="connsiteX89" fmla="*/ 3126260 w 5572898"/>
              <a:gd name="connsiteY89" fmla="*/ 1212268 h 1953673"/>
              <a:gd name="connsiteX90" fmla="*/ 3138617 w 5572898"/>
              <a:gd name="connsiteY90" fmla="*/ 1101057 h 1953673"/>
              <a:gd name="connsiteX91" fmla="*/ 3163330 w 5572898"/>
              <a:gd name="connsiteY91" fmla="*/ 1026916 h 1953673"/>
              <a:gd name="connsiteX92" fmla="*/ 3175687 w 5572898"/>
              <a:gd name="connsiteY92" fmla="*/ 928062 h 1953673"/>
              <a:gd name="connsiteX93" fmla="*/ 3188044 w 5572898"/>
              <a:gd name="connsiteY93" fmla="*/ 878635 h 1953673"/>
              <a:gd name="connsiteX94" fmla="*/ 3200400 w 5572898"/>
              <a:gd name="connsiteY94" fmla="*/ 792138 h 1953673"/>
              <a:gd name="connsiteX95" fmla="*/ 3225114 w 5572898"/>
              <a:gd name="connsiteY95" fmla="*/ 693284 h 1953673"/>
              <a:gd name="connsiteX96" fmla="*/ 3237471 w 5572898"/>
              <a:gd name="connsiteY96" fmla="*/ 619143 h 1953673"/>
              <a:gd name="connsiteX97" fmla="*/ 3249828 w 5572898"/>
              <a:gd name="connsiteY97" fmla="*/ 569716 h 1953673"/>
              <a:gd name="connsiteX98" fmla="*/ 3274541 w 5572898"/>
              <a:gd name="connsiteY98" fmla="*/ 421435 h 1953673"/>
              <a:gd name="connsiteX99" fmla="*/ 3286898 w 5572898"/>
              <a:gd name="connsiteY99" fmla="*/ 372008 h 1953673"/>
              <a:gd name="connsiteX100" fmla="*/ 3299255 w 5572898"/>
              <a:gd name="connsiteY100" fmla="*/ 310224 h 1953673"/>
              <a:gd name="connsiteX101" fmla="*/ 3336325 w 5572898"/>
              <a:gd name="connsiteY101" fmla="*/ 186657 h 1953673"/>
              <a:gd name="connsiteX102" fmla="*/ 3348682 w 5572898"/>
              <a:gd name="connsiteY102" fmla="*/ 63089 h 1953673"/>
              <a:gd name="connsiteX103" fmla="*/ 3361038 w 5572898"/>
              <a:gd name="connsiteY103" fmla="*/ 1305 h 1953673"/>
              <a:gd name="connsiteX104" fmla="*/ 3385752 w 5572898"/>
              <a:gd name="connsiteY104" fmla="*/ 38376 h 1953673"/>
              <a:gd name="connsiteX105" fmla="*/ 3410465 w 5572898"/>
              <a:gd name="connsiteY105" fmla="*/ 124873 h 1953673"/>
              <a:gd name="connsiteX106" fmla="*/ 3422822 w 5572898"/>
              <a:gd name="connsiteY106" fmla="*/ 174300 h 1953673"/>
              <a:gd name="connsiteX107" fmla="*/ 3447536 w 5572898"/>
              <a:gd name="connsiteY107" fmla="*/ 236084 h 1953673"/>
              <a:gd name="connsiteX108" fmla="*/ 3472249 w 5572898"/>
              <a:gd name="connsiteY108" fmla="*/ 347295 h 1953673"/>
              <a:gd name="connsiteX109" fmla="*/ 3521676 w 5572898"/>
              <a:gd name="connsiteY109" fmla="*/ 507933 h 1953673"/>
              <a:gd name="connsiteX110" fmla="*/ 3534033 w 5572898"/>
              <a:gd name="connsiteY110" fmla="*/ 569716 h 1953673"/>
              <a:gd name="connsiteX111" fmla="*/ 3546390 w 5572898"/>
              <a:gd name="connsiteY111" fmla="*/ 606787 h 1953673"/>
              <a:gd name="connsiteX112" fmla="*/ 3571103 w 5572898"/>
              <a:gd name="connsiteY112" fmla="*/ 742711 h 1953673"/>
              <a:gd name="connsiteX113" fmla="*/ 3583460 w 5572898"/>
              <a:gd name="connsiteY113" fmla="*/ 779781 h 1953673"/>
              <a:gd name="connsiteX114" fmla="*/ 3595817 w 5572898"/>
              <a:gd name="connsiteY114" fmla="*/ 940419 h 1953673"/>
              <a:gd name="connsiteX115" fmla="*/ 3620530 w 5572898"/>
              <a:gd name="connsiteY115" fmla="*/ 1063987 h 1953673"/>
              <a:gd name="connsiteX116" fmla="*/ 3645244 w 5572898"/>
              <a:gd name="connsiteY116" fmla="*/ 1224624 h 1953673"/>
              <a:gd name="connsiteX117" fmla="*/ 3657600 w 5572898"/>
              <a:gd name="connsiteY117" fmla="*/ 1311122 h 1953673"/>
              <a:gd name="connsiteX118" fmla="*/ 3682314 w 5572898"/>
              <a:gd name="connsiteY118" fmla="*/ 1409976 h 1953673"/>
              <a:gd name="connsiteX119" fmla="*/ 3694671 w 5572898"/>
              <a:gd name="connsiteY119" fmla="*/ 1459403 h 1953673"/>
              <a:gd name="connsiteX120" fmla="*/ 3719384 w 5572898"/>
              <a:gd name="connsiteY120" fmla="*/ 1558257 h 1953673"/>
              <a:gd name="connsiteX121" fmla="*/ 3756455 w 5572898"/>
              <a:gd name="connsiteY121" fmla="*/ 1545900 h 1953673"/>
              <a:gd name="connsiteX122" fmla="*/ 3805882 w 5572898"/>
              <a:gd name="connsiteY122" fmla="*/ 1434689 h 1953673"/>
              <a:gd name="connsiteX123" fmla="*/ 3855309 w 5572898"/>
              <a:gd name="connsiteY123" fmla="*/ 1323478 h 1953673"/>
              <a:gd name="connsiteX124" fmla="*/ 3867665 w 5572898"/>
              <a:gd name="connsiteY124" fmla="*/ 1286408 h 1953673"/>
              <a:gd name="connsiteX125" fmla="*/ 3892379 w 5572898"/>
              <a:gd name="connsiteY125" fmla="*/ 1249338 h 1953673"/>
              <a:gd name="connsiteX126" fmla="*/ 3954163 w 5572898"/>
              <a:gd name="connsiteY126" fmla="*/ 1335835 h 1953673"/>
              <a:gd name="connsiteX127" fmla="*/ 4028303 w 5572898"/>
              <a:gd name="connsiteY127" fmla="*/ 1397619 h 1953673"/>
              <a:gd name="connsiteX128" fmla="*/ 4040660 w 5572898"/>
              <a:gd name="connsiteY128" fmla="*/ 1434689 h 1953673"/>
              <a:gd name="connsiteX129" fmla="*/ 4127157 w 5572898"/>
              <a:gd name="connsiteY129" fmla="*/ 1471760 h 1953673"/>
              <a:gd name="connsiteX130" fmla="*/ 4164228 w 5572898"/>
              <a:gd name="connsiteY130" fmla="*/ 1496473 h 1953673"/>
              <a:gd name="connsiteX131" fmla="*/ 4201298 w 5572898"/>
              <a:gd name="connsiteY131" fmla="*/ 1422333 h 1953673"/>
              <a:gd name="connsiteX132" fmla="*/ 4213655 w 5572898"/>
              <a:gd name="connsiteY132" fmla="*/ 1385262 h 1953673"/>
              <a:gd name="connsiteX133" fmla="*/ 4287795 w 5572898"/>
              <a:gd name="connsiteY133" fmla="*/ 1335835 h 1953673"/>
              <a:gd name="connsiteX134" fmla="*/ 4386649 w 5572898"/>
              <a:gd name="connsiteY134" fmla="*/ 1360549 h 1953673"/>
              <a:gd name="connsiteX135" fmla="*/ 4485503 w 5572898"/>
              <a:gd name="connsiteY135" fmla="*/ 1447046 h 1953673"/>
              <a:gd name="connsiteX136" fmla="*/ 4559644 w 5572898"/>
              <a:gd name="connsiteY136" fmla="*/ 1484116 h 1953673"/>
              <a:gd name="connsiteX137" fmla="*/ 4596714 w 5572898"/>
              <a:gd name="connsiteY137" fmla="*/ 1496473 h 1953673"/>
              <a:gd name="connsiteX138" fmla="*/ 4670855 w 5572898"/>
              <a:gd name="connsiteY138" fmla="*/ 1533543 h 1953673"/>
              <a:gd name="connsiteX139" fmla="*/ 4707925 w 5572898"/>
              <a:gd name="connsiteY139" fmla="*/ 1558257 h 1953673"/>
              <a:gd name="connsiteX140" fmla="*/ 4782065 w 5572898"/>
              <a:gd name="connsiteY140" fmla="*/ 1582970 h 1953673"/>
              <a:gd name="connsiteX141" fmla="*/ 4819136 w 5572898"/>
              <a:gd name="connsiteY141" fmla="*/ 1595327 h 1953673"/>
              <a:gd name="connsiteX142" fmla="*/ 4856206 w 5572898"/>
              <a:gd name="connsiteY142" fmla="*/ 1607684 h 1953673"/>
              <a:gd name="connsiteX143" fmla="*/ 4905633 w 5572898"/>
              <a:gd name="connsiteY143" fmla="*/ 1632397 h 1953673"/>
              <a:gd name="connsiteX144" fmla="*/ 4967417 w 5572898"/>
              <a:gd name="connsiteY144" fmla="*/ 1644754 h 1953673"/>
              <a:gd name="connsiteX145" fmla="*/ 5004487 w 5572898"/>
              <a:gd name="connsiteY145" fmla="*/ 1657111 h 1953673"/>
              <a:gd name="connsiteX146" fmla="*/ 5053914 w 5572898"/>
              <a:gd name="connsiteY146" fmla="*/ 1669468 h 1953673"/>
              <a:gd name="connsiteX147" fmla="*/ 5016844 w 5572898"/>
              <a:gd name="connsiteY147" fmla="*/ 1681824 h 1953673"/>
              <a:gd name="connsiteX148" fmla="*/ 5004487 w 5572898"/>
              <a:gd name="connsiteY148" fmla="*/ 1755965 h 1953673"/>
              <a:gd name="connsiteX149" fmla="*/ 5053914 w 5572898"/>
              <a:gd name="connsiteY149" fmla="*/ 1768322 h 1953673"/>
              <a:gd name="connsiteX150" fmla="*/ 5313406 w 5572898"/>
              <a:gd name="connsiteY150" fmla="*/ 1780678 h 1953673"/>
              <a:gd name="connsiteX151" fmla="*/ 5424617 w 5572898"/>
              <a:gd name="connsiteY151" fmla="*/ 1830105 h 1953673"/>
              <a:gd name="connsiteX152" fmla="*/ 5449330 w 5572898"/>
              <a:gd name="connsiteY152" fmla="*/ 1867176 h 1953673"/>
              <a:gd name="connsiteX153" fmla="*/ 5486400 w 5572898"/>
              <a:gd name="connsiteY153" fmla="*/ 1879533 h 1953673"/>
              <a:gd name="connsiteX154" fmla="*/ 5572898 w 5572898"/>
              <a:gd name="connsiteY154" fmla="*/ 1953673 h 195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572898" h="1953673">
                <a:moveTo>
                  <a:pt x="0" y="1953673"/>
                </a:moveTo>
                <a:cubicBezTo>
                  <a:pt x="20595" y="1941316"/>
                  <a:pt x="43549" y="1932233"/>
                  <a:pt x="61784" y="1916603"/>
                </a:cubicBezTo>
                <a:cubicBezTo>
                  <a:pt x="73060" y="1906938"/>
                  <a:pt x="76991" y="1890942"/>
                  <a:pt x="86498" y="1879533"/>
                </a:cubicBezTo>
                <a:cubicBezTo>
                  <a:pt x="97685" y="1866108"/>
                  <a:pt x="111211" y="1854819"/>
                  <a:pt x="123568" y="1842462"/>
                </a:cubicBezTo>
                <a:cubicBezTo>
                  <a:pt x="154628" y="1749286"/>
                  <a:pt x="109118" y="1860525"/>
                  <a:pt x="172995" y="1780678"/>
                </a:cubicBezTo>
                <a:cubicBezTo>
                  <a:pt x="181132" y="1770507"/>
                  <a:pt x="179527" y="1755258"/>
                  <a:pt x="185352" y="1743608"/>
                </a:cubicBezTo>
                <a:cubicBezTo>
                  <a:pt x="191993" y="1730325"/>
                  <a:pt x="203424" y="1719821"/>
                  <a:pt x="210065" y="1706538"/>
                </a:cubicBezTo>
                <a:cubicBezTo>
                  <a:pt x="215890" y="1694888"/>
                  <a:pt x="215197" y="1680306"/>
                  <a:pt x="222422" y="1669468"/>
                </a:cubicBezTo>
                <a:cubicBezTo>
                  <a:pt x="241453" y="1640922"/>
                  <a:pt x="269206" y="1625921"/>
                  <a:pt x="296563" y="1607684"/>
                </a:cubicBezTo>
                <a:lnTo>
                  <a:pt x="370703" y="1496473"/>
                </a:lnTo>
                <a:lnTo>
                  <a:pt x="395417" y="1459403"/>
                </a:lnTo>
                <a:cubicBezTo>
                  <a:pt x="407774" y="1463522"/>
                  <a:pt x="422206" y="1463763"/>
                  <a:pt x="432487" y="1471760"/>
                </a:cubicBezTo>
                <a:cubicBezTo>
                  <a:pt x="460075" y="1493217"/>
                  <a:pt x="473471" y="1534848"/>
                  <a:pt x="506628" y="1545900"/>
                </a:cubicBezTo>
                <a:lnTo>
                  <a:pt x="543698" y="1558257"/>
                </a:lnTo>
                <a:cubicBezTo>
                  <a:pt x="551936" y="1570614"/>
                  <a:pt x="557910" y="1584826"/>
                  <a:pt x="568411" y="1595327"/>
                </a:cubicBezTo>
                <a:cubicBezTo>
                  <a:pt x="578912" y="1605828"/>
                  <a:pt x="596205" y="1608444"/>
                  <a:pt x="605482" y="1620041"/>
                </a:cubicBezTo>
                <a:cubicBezTo>
                  <a:pt x="613619" y="1630212"/>
                  <a:pt x="612013" y="1645461"/>
                  <a:pt x="617838" y="1657111"/>
                </a:cubicBezTo>
                <a:cubicBezTo>
                  <a:pt x="624480" y="1670394"/>
                  <a:pt x="636520" y="1680610"/>
                  <a:pt x="642552" y="1694181"/>
                </a:cubicBezTo>
                <a:cubicBezTo>
                  <a:pt x="653132" y="1717986"/>
                  <a:pt x="659027" y="1743608"/>
                  <a:pt x="667265" y="1768322"/>
                </a:cubicBezTo>
                <a:lnTo>
                  <a:pt x="679622" y="1805392"/>
                </a:lnTo>
                <a:cubicBezTo>
                  <a:pt x="683741" y="1817749"/>
                  <a:pt x="688820" y="1829826"/>
                  <a:pt x="691979" y="1842462"/>
                </a:cubicBezTo>
                <a:lnTo>
                  <a:pt x="704336" y="1891889"/>
                </a:lnTo>
                <a:cubicBezTo>
                  <a:pt x="716693" y="1887770"/>
                  <a:pt x="730569" y="1886758"/>
                  <a:pt x="741406" y="1879533"/>
                </a:cubicBezTo>
                <a:cubicBezTo>
                  <a:pt x="769946" y="1860506"/>
                  <a:pt x="784955" y="1832743"/>
                  <a:pt x="803190" y="1805392"/>
                </a:cubicBezTo>
                <a:cubicBezTo>
                  <a:pt x="832569" y="1717249"/>
                  <a:pt x="790910" y="1823812"/>
                  <a:pt x="852617" y="1731251"/>
                </a:cubicBezTo>
                <a:cubicBezTo>
                  <a:pt x="859842" y="1720414"/>
                  <a:pt x="859148" y="1705831"/>
                  <a:pt x="864973" y="1694181"/>
                </a:cubicBezTo>
                <a:cubicBezTo>
                  <a:pt x="871615" y="1680898"/>
                  <a:pt x="883045" y="1670394"/>
                  <a:pt x="889687" y="1657111"/>
                </a:cubicBezTo>
                <a:cubicBezTo>
                  <a:pt x="895512" y="1645461"/>
                  <a:pt x="896219" y="1631691"/>
                  <a:pt x="902044" y="1620041"/>
                </a:cubicBezTo>
                <a:cubicBezTo>
                  <a:pt x="908686" y="1606758"/>
                  <a:pt x="920725" y="1596541"/>
                  <a:pt x="926757" y="1582970"/>
                </a:cubicBezTo>
                <a:cubicBezTo>
                  <a:pt x="950248" y="1530114"/>
                  <a:pt x="949451" y="1509724"/>
                  <a:pt x="963828" y="1459403"/>
                </a:cubicBezTo>
                <a:cubicBezTo>
                  <a:pt x="967406" y="1446879"/>
                  <a:pt x="972065" y="1434690"/>
                  <a:pt x="976184" y="1422333"/>
                </a:cubicBezTo>
                <a:cubicBezTo>
                  <a:pt x="979842" y="1393069"/>
                  <a:pt x="991989" y="1284974"/>
                  <a:pt x="1000898" y="1249338"/>
                </a:cubicBezTo>
                <a:cubicBezTo>
                  <a:pt x="1007216" y="1224065"/>
                  <a:pt x="1017373" y="1199911"/>
                  <a:pt x="1025611" y="1175197"/>
                </a:cubicBezTo>
                <a:cubicBezTo>
                  <a:pt x="1029730" y="1162840"/>
                  <a:pt x="1030743" y="1148964"/>
                  <a:pt x="1037968" y="1138127"/>
                </a:cubicBezTo>
                <a:lnTo>
                  <a:pt x="1062682" y="1101057"/>
                </a:lnTo>
                <a:cubicBezTo>
                  <a:pt x="1066801" y="1088700"/>
                  <a:pt x="1063388" y="1069812"/>
                  <a:pt x="1075038" y="1063987"/>
                </a:cubicBezTo>
                <a:cubicBezTo>
                  <a:pt x="1104139" y="1049436"/>
                  <a:pt x="1130036" y="1101538"/>
                  <a:pt x="1136822" y="1113414"/>
                </a:cubicBezTo>
                <a:cubicBezTo>
                  <a:pt x="1145961" y="1129407"/>
                  <a:pt x="1154280" y="1145910"/>
                  <a:pt x="1161536" y="1162841"/>
                </a:cubicBezTo>
                <a:cubicBezTo>
                  <a:pt x="1166667" y="1174813"/>
                  <a:pt x="1168067" y="1188261"/>
                  <a:pt x="1173892" y="1199911"/>
                </a:cubicBezTo>
                <a:cubicBezTo>
                  <a:pt x="1180534" y="1213194"/>
                  <a:pt x="1190368" y="1224624"/>
                  <a:pt x="1198606" y="1236981"/>
                </a:cubicBezTo>
                <a:cubicBezTo>
                  <a:pt x="1201513" y="1248610"/>
                  <a:pt x="1215263" y="1308977"/>
                  <a:pt x="1223319" y="1323478"/>
                </a:cubicBezTo>
                <a:cubicBezTo>
                  <a:pt x="1260270" y="1389990"/>
                  <a:pt x="1264787" y="1389660"/>
                  <a:pt x="1309817" y="1434689"/>
                </a:cubicBezTo>
                <a:cubicBezTo>
                  <a:pt x="1336322" y="1514210"/>
                  <a:pt x="1301394" y="1427840"/>
                  <a:pt x="1359244" y="1508830"/>
                </a:cubicBezTo>
                <a:cubicBezTo>
                  <a:pt x="1369951" y="1523819"/>
                  <a:pt x="1373739" y="1542930"/>
                  <a:pt x="1383957" y="1558257"/>
                </a:cubicBezTo>
                <a:cubicBezTo>
                  <a:pt x="1398587" y="1580202"/>
                  <a:pt x="1417560" y="1598942"/>
                  <a:pt x="1433384" y="1620041"/>
                </a:cubicBezTo>
                <a:cubicBezTo>
                  <a:pt x="1486503" y="1690866"/>
                  <a:pt x="1434826" y="1622922"/>
                  <a:pt x="1470455" y="1694181"/>
                </a:cubicBezTo>
                <a:cubicBezTo>
                  <a:pt x="1487658" y="1728588"/>
                  <a:pt x="1504910" y="1740993"/>
                  <a:pt x="1532238" y="1768322"/>
                </a:cubicBezTo>
                <a:cubicBezTo>
                  <a:pt x="1540476" y="1793036"/>
                  <a:pt x="1540476" y="1834224"/>
                  <a:pt x="1581665" y="1793035"/>
                </a:cubicBezTo>
                <a:cubicBezTo>
                  <a:pt x="1587738" y="1786962"/>
                  <a:pt x="1606058" y="1707180"/>
                  <a:pt x="1606379" y="1706538"/>
                </a:cubicBezTo>
                <a:cubicBezTo>
                  <a:pt x="1619662" y="1679972"/>
                  <a:pt x="1639330" y="1657111"/>
                  <a:pt x="1655806" y="1632397"/>
                </a:cubicBezTo>
                <a:lnTo>
                  <a:pt x="1705233" y="1558257"/>
                </a:lnTo>
                <a:cubicBezTo>
                  <a:pt x="1713471" y="1545900"/>
                  <a:pt x="1717589" y="1529425"/>
                  <a:pt x="1729946" y="1521187"/>
                </a:cubicBezTo>
                <a:lnTo>
                  <a:pt x="1804087" y="1471760"/>
                </a:lnTo>
                <a:cubicBezTo>
                  <a:pt x="1837037" y="1493726"/>
                  <a:pt x="1852614" y="1500610"/>
                  <a:pt x="1878228" y="1533543"/>
                </a:cubicBezTo>
                <a:cubicBezTo>
                  <a:pt x="1896463" y="1556988"/>
                  <a:pt x="1911179" y="1582970"/>
                  <a:pt x="1927655" y="1607684"/>
                </a:cubicBezTo>
                <a:cubicBezTo>
                  <a:pt x="1935893" y="1620041"/>
                  <a:pt x="1941867" y="1634253"/>
                  <a:pt x="1952368" y="1644754"/>
                </a:cubicBezTo>
                <a:cubicBezTo>
                  <a:pt x="1964725" y="1657111"/>
                  <a:pt x="1978251" y="1668399"/>
                  <a:pt x="1989438" y="1681824"/>
                </a:cubicBezTo>
                <a:cubicBezTo>
                  <a:pt x="2040924" y="1743608"/>
                  <a:pt x="1983261" y="1698301"/>
                  <a:pt x="2051222" y="1743608"/>
                </a:cubicBezTo>
                <a:cubicBezTo>
                  <a:pt x="2053419" y="1750198"/>
                  <a:pt x="2065502" y="1819395"/>
                  <a:pt x="2100649" y="1793035"/>
                </a:cubicBezTo>
                <a:cubicBezTo>
                  <a:pt x="2114235" y="1782845"/>
                  <a:pt x="2106316" y="1759218"/>
                  <a:pt x="2113006" y="1743608"/>
                </a:cubicBezTo>
                <a:cubicBezTo>
                  <a:pt x="2118856" y="1729958"/>
                  <a:pt x="2129481" y="1718895"/>
                  <a:pt x="2137719" y="1706538"/>
                </a:cubicBezTo>
                <a:cubicBezTo>
                  <a:pt x="2164801" y="1571131"/>
                  <a:pt x="2130937" y="1712269"/>
                  <a:pt x="2174790" y="1595327"/>
                </a:cubicBezTo>
                <a:cubicBezTo>
                  <a:pt x="2178323" y="1585906"/>
                  <a:pt x="2190965" y="1521637"/>
                  <a:pt x="2199503" y="1508830"/>
                </a:cubicBezTo>
                <a:cubicBezTo>
                  <a:pt x="2209196" y="1494290"/>
                  <a:pt x="2224216" y="1484117"/>
                  <a:pt x="2236573" y="1471760"/>
                </a:cubicBezTo>
                <a:cubicBezTo>
                  <a:pt x="2272937" y="1362671"/>
                  <a:pt x="2249638" y="1420917"/>
                  <a:pt x="2310714" y="1298765"/>
                </a:cubicBezTo>
                <a:cubicBezTo>
                  <a:pt x="2318952" y="1282289"/>
                  <a:pt x="2325210" y="1264665"/>
                  <a:pt x="2335428" y="1249338"/>
                </a:cubicBezTo>
                <a:cubicBezTo>
                  <a:pt x="2360245" y="1212112"/>
                  <a:pt x="2366044" y="1206733"/>
                  <a:pt x="2384855" y="1162841"/>
                </a:cubicBezTo>
                <a:cubicBezTo>
                  <a:pt x="2414566" y="1093515"/>
                  <a:pt x="2375080" y="1158321"/>
                  <a:pt x="2421925" y="1076343"/>
                </a:cubicBezTo>
                <a:cubicBezTo>
                  <a:pt x="2429293" y="1063449"/>
                  <a:pt x="2440606" y="1052844"/>
                  <a:pt x="2446638" y="1039273"/>
                </a:cubicBezTo>
                <a:cubicBezTo>
                  <a:pt x="2457218" y="1015468"/>
                  <a:pt x="2456902" y="986808"/>
                  <a:pt x="2471352" y="965133"/>
                </a:cubicBezTo>
                <a:cubicBezTo>
                  <a:pt x="2542186" y="858878"/>
                  <a:pt x="2457255" y="993324"/>
                  <a:pt x="2508422" y="890992"/>
                </a:cubicBezTo>
                <a:cubicBezTo>
                  <a:pt x="2515064" y="877709"/>
                  <a:pt x="2524898" y="866279"/>
                  <a:pt x="2533136" y="853922"/>
                </a:cubicBezTo>
                <a:cubicBezTo>
                  <a:pt x="2538338" y="838316"/>
                  <a:pt x="2548166" y="783538"/>
                  <a:pt x="2582563" y="792138"/>
                </a:cubicBezTo>
                <a:cubicBezTo>
                  <a:pt x="2595199" y="795297"/>
                  <a:pt x="2585709" y="819998"/>
                  <a:pt x="2594919" y="829208"/>
                </a:cubicBezTo>
                <a:cubicBezTo>
                  <a:pt x="2604129" y="838418"/>
                  <a:pt x="2619633" y="837446"/>
                  <a:pt x="2631990" y="841565"/>
                </a:cubicBezTo>
                <a:cubicBezTo>
                  <a:pt x="2655621" y="912462"/>
                  <a:pt x="2627423" y="846284"/>
                  <a:pt x="2681417" y="915705"/>
                </a:cubicBezTo>
                <a:cubicBezTo>
                  <a:pt x="2699652" y="939150"/>
                  <a:pt x="2730844" y="989846"/>
                  <a:pt x="2730844" y="989846"/>
                </a:cubicBezTo>
                <a:cubicBezTo>
                  <a:pt x="2758815" y="1101739"/>
                  <a:pt x="2719067" y="966289"/>
                  <a:pt x="2792628" y="1113414"/>
                </a:cubicBezTo>
                <a:cubicBezTo>
                  <a:pt x="2867308" y="1262777"/>
                  <a:pt x="2772193" y="1077652"/>
                  <a:pt x="2842055" y="1199911"/>
                </a:cubicBezTo>
                <a:cubicBezTo>
                  <a:pt x="2904765" y="1309654"/>
                  <a:pt x="2831270" y="1196093"/>
                  <a:pt x="2891482" y="1286408"/>
                </a:cubicBezTo>
                <a:cubicBezTo>
                  <a:pt x="2895601" y="1298765"/>
                  <a:pt x="2897513" y="1312092"/>
                  <a:pt x="2903838" y="1323478"/>
                </a:cubicBezTo>
                <a:cubicBezTo>
                  <a:pt x="2918262" y="1349442"/>
                  <a:pt x="2943872" y="1369441"/>
                  <a:pt x="2953265" y="1397619"/>
                </a:cubicBezTo>
                <a:cubicBezTo>
                  <a:pt x="2970318" y="1448778"/>
                  <a:pt x="2958397" y="1423851"/>
                  <a:pt x="2990336" y="1471760"/>
                </a:cubicBezTo>
                <a:cubicBezTo>
                  <a:pt x="3006095" y="1519039"/>
                  <a:pt x="3018069" y="1548643"/>
                  <a:pt x="3027406" y="1595327"/>
                </a:cubicBezTo>
                <a:cubicBezTo>
                  <a:pt x="3038420" y="1650396"/>
                  <a:pt x="3038870" y="1678253"/>
                  <a:pt x="3052119" y="1731251"/>
                </a:cubicBezTo>
                <a:cubicBezTo>
                  <a:pt x="3055278" y="1743888"/>
                  <a:pt x="3060357" y="1755965"/>
                  <a:pt x="3064476" y="1768322"/>
                </a:cubicBezTo>
                <a:cubicBezTo>
                  <a:pt x="3109664" y="1632758"/>
                  <a:pt x="3064565" y="1779441"/>
                  <a:pt x="3089190" y="1434689"/>
                </a:cubicBezTo>
                <a:cubicBezTo>
                  <a:pt x="3090400" y="1417749"/>
                  <a:pt x="3098215" y="1401915"/>
                  <a:pt x="3101546" y="1385262"/>
                </a:cubicBezTo>
                <a:cubicBezTo>
                  <a:pt x="3106459" y="1360694"/>
                  <a:pt x="3110360" y="1335924"/>
                  <a:pt x="3113903" y="1311122"/>
                </a:cubicBezTo>
                <a:cubicBezTo>
                  <a:pt x="3118599" y="1278248"/>
                  <a:pt x="3122380" y="1245248"/>
                  <a:pt x="3126260" y="1212268"/>
                </a:cubicBezTo>
                <a:cubicBezTo>
                  <a:pt x="3130618" y="1175225"/>
                  <a:pt x="3131302" y="1137631"/>
                  <a:pt x="3138617" y="1101057"/>
                </a:cubicBezTo>
                <a:cubicBezTo>
                  <a:pt x="3143726" y="1075512"/>
                  <a:pt x="3163330" y="1026916"/>
                  <a:pt x="3163330" y="1026916"/>
                </a:cubicBezTo>
                <a:cubicBezTo>
                  <a:pt x="3167449" y="993965"/>
                  <a:pt x="3170228" y="960818"/>
                  <a:pt x="3175687" y="928062"/>
                </a:cubicBezTo>
                <a:cubicBezTo>
                  <a:pt x="3178479" y="911310"/>
                  <a:pt x="3185006" y="895344"/>
                  <a:pt x="3188044" y="878635"/>
                </a:cubicBezTo>
                <a:cubicBezTo>
                  <a:pt x="3193254" y="849980"/>
                  <a:pt x="3194688" y="820697"/>
                  <a:pt x="3200400" y="792138"/>
                </a:cubicBezTo>
                <a:cubicBezTo>
                  <a:pt x="3207061" y="758832"/>
                  <a:pt x="3219530" y="726787"/>
                  <a:pt x="3225114" y="693284"/>
                </a:cubicBezTo>
                <a:cubicBezTo>
                  <a:pt x="3229233" y="668570"/>
                  <a:pt x="3232557" y="643711"/>
                  <a:pt x="3237471" y="619143"/>
                </a:cubicBezTo>
                <a:cubicBezTo>
                  <a:pt x="3240802" y="602490"/>
                  <a:pt x="3246698" y="586408"/>
                  <a:pt x="3249828" y="569716"/>
                </a:cubicBezTo>
                <a:cubicBezTo>
                  <a:pt x="3259062" y="520465"/>
                  <a:pt x="3262388" y="470048"/>
                  <a:pt x="3274541" y="421435"/>
                </a:cubicBezTo>
                <a:cubicBezTo>
                  <a:pt x="3278660" y="404959"/>
                  <a:pt x="3283214" y="388586"/>
                  <a:pt x="3286898" y="372008"/>
                </a:cubicBezTo>
                <a:cubicBezTo>
                  <a:pt x="3291454" y="351506"/>
                  <a:pt x="3294161" y="330599"/>
                  <a:pt x="3299255" y="310224"/>
                </a:cubicBezTo>
                <a:cubicBezTo>
                  <a:pt x="3313403" y="253631"/>
                  <a:pt x="3320629" y="233745"/>
                  <a:pt x="3336325" y="186657"/>
                </a:cubicBezTo>
                <a:cubicBezTo>
                  <a:pt x="3340444" y="145468"/>
                  <a:pt x="3343211" y="104121"/>
                  <a:pt x="3348682" y="63089"/>
                </a:cubicBezTo>
                <a:cubicBezTo>
                  <a:pt x="3351458" y="42271"/>
                  <a:pt x="3343563" y="12955"/>
                  <a:pt x="3361038" y="1305"/>
                </a:cubicBezTo>
                <a:cubicBezTo>
                  <a:pt x="3373395" y="-6933"/>
                  <a:pt x="3377514" y="26019"/>
                  <a:pt x="3385752" y="38376"/>
                </a:cubicBezTo>
                <a:cubicBezTo>
                  <a:pt x="3424382" y="192894"/>
                  <a:pt x="3375011" y="783"/>
                  <a:pt x="3410465" y="124873"/>
                </a:cubicBezTo>
                <a:cubicBezTo>
                  <a:pt x="3415130" y="141202"/>
                  <a:pt x="3417451" y="158189"/>
                  <a:pt x="3422822" y="174300"/>
                </a:cubicBezTo>
                <a:cubicBezTo>
                  <a:pt x="3429836" y="195343"/>
                  <a:pt x="3439298" y="215489"/>
                  <a:pt x="3447536" y="236084"/>
                </a:cubicBezTo>
                <a:cubicBezTo>
                  <a:pt x="3452434" y="260575"/>
                  <a:pt x="3463522" y="321114"/>
                  <a:pt x="3472249" y="347295"/>
                </a:cubicBezTo>
                <a:cubicBezTo>
                  <a:pt x="3509087" y="457806"/>
                  <a:pt x="3492335" y="361233"/>
                  <a:pt x="3521676" y="507933"/>
                </a:cubicBezTo>
                <a:cubicBezTo>
                  <a:pt x="3525795" y="528527"/>
                  <a:pt x="3528939" y="549341"/>
                  <a:pt x="3534033" y="569716"/>
                </a:cubicBezTo>
                <a:cubicBezTo>
                  <a:pt x="3537192" y="582353"/>
                  <a:pt x="3543231" y="594150"/>
                  <a:pt x="3546390" y="606787"/>
                </a:cubicBezTo>
                <a:cubicBezTo>
                  <a:pt x="3568875" y="696727"/>
                  <a:pt x="3549072" y="643572"/>
                  <a:pt x="3571103" y="742711"/>
                </a:cubicBezTo>
                <a:cubicBezTo>
                  <a:pt x="3573929" y="755426"/>
                  <a:pt x="3579341" y="767424"/>
                  <a:pt x="3583460" y="779781"/>
                </a:cubicBezTo>
                <a:cubicBezTo>
                  <a:pt x="3587579" y="833327"/>
                  <a:pt x="3588871" y="887166"/>
                  <a:pt x="3595817" y="940419"/>
                </a:cubicBezTo>
                <a:cubicBezTo>
                  <a:pt x="3601250" y="982071"/>
                  <a:pt x="3616350" y="1022190"/>
                  <a:pt x="3620530" y="1063987"/>
                </a:cubicBezTo>
                <a:cubicBezTo>
                  <a:pt x="3634183" y="1200514"/>
                  <a:pt x="3619797" y="1148284"/>
                  <a:pt x="3645244" y="1224624"/>
                </a:cubicBezTo>
                <a:cubicBezTo>
                  <a:pt x="3649363" y="1253457"/>
                  <a:pt x="3651888" y="1282562"/>
                  <a:pt x="3657600" y="1311122"/>
                </a:cubicBezTo>
                <a:cubicBezTo>
                  <a:pt x="3664261" y="1344428"/>
                  <a:pt x="3674076" y="1377025"/>
                  <a:pt x="3682314" y="1409976"/>
                </a:cubicBezTo>
                <a:cubicBezTo>
                  <a:pt x="3686433" y="1426452"/>
                  <a:pt x="3691340" y="1442750"/>
                  <a:pt x="3694671" y="1459403"/>
                </a:cubicBezTo>
                <a:cubicBezTo>
                  <a:pt x="3709582" y="1533959"/>
                  <a:pt x="3700387" y="1501262"/>
                  <a:pt x="3719384" y="1558257"/>
                </a:cubicBezTo>
                <a:cubicBezTo>
                  <a:pt x="3731741" y="1554138"/>
                  <a:pt x="3746284" y="1554037"/>
                  <a:pt x="3756455" y="1545900"/>
                </a:cubicBezTo>
                <a:cubicBezTo>
                  <a:pt x="3792380" y="1517160"/>
                  <a:pt x="3782152" y="1470284"/>
                  <a:pt x="3805882" y="1434689"/>
                </a:cubicBezTo>
                <a:cubicBezTo>
                  <a:pt x="3845044" y="1375945"/>
                  <a:pt x="3825900" y="1411706"/>
                  <a:pt x="3855309" y="1323478"/>
                </a:cubicBezTo>
                <a:cubicBezTo>
                  <a:pt x="3859428" y="1311121"/>
                  <a:pt x="3860440" y="1297245"/>
                  <a:pt x="3867665" y="1286408"/>
                </a:cubicBezTo>
                <a:lnTo>
                  <a:pt x="3892379" y="1249338"/>
                </a:lnTo>
                <a:cubicBezTo>
                  <a:pt x="3997411" y="1284349"/>
                  <a:pt x="3838833" y="1220505"/>
                  <a:pt x="3954163" y="1335835"/>
                </a:cubicBezTo>
                <a:cubicBezTo>
                  <a:pt x="4001734" y="1383406"/>
                  <a:pt x="3976693" y="1363211"/>
                  <a:pt x="4028303" y="1397619"/>
                </a:cubicBezTo>
                <a:cubicBezTo>
                  <a:pt x="4032422" y="1409976"/>
                  <a:pt x="4031450" y="1425479"/>
                  <a:pt x="4040660" y="1434689"/>
                </a:cubicBezTo>
                <a:cubicBezTo>
                  <a:pt x="4066372" y="1460401"/>
                  <a:pt x="4097618" y="1456991"/>
                  <a:pt x="4127157" y="1471760"/>
                </a:cubicBezTo>
                <a:cubicBezTo>
                  <a:pt x="4140440" y="1478402"/>
                  <a:pt x="4151871" y="1488235"/>
                  <a:pt x="4164228" y="1496473"/>
                </a:cubicBezTo>
                <a:cubicBezTo>
                  <a:pt x="4195284" y="1403300"/>
                  <a:pt x="4153392" y="1518144"/>
                  <a:pt x="4201298" y="1422333"/>
                </a:cubicBezTo>
                <a:cubicBezTo>
                  <a:pt x="4207123" y="1410683"/>
                  <a:pt x="4204445" y="1394472"/>
                  <a:pt x="4213655" y="1385262"/>
                </a:cubicBezTo>
                <a:cubicBezTo>
                  <a:pt x="4234657" y="1364260"/>
                  <a:pt x="4287795" y="1335835"/>
                  <a:pt x="4287795" y="1335835"/>
                </a:cubicBezTo>
                <a:cubicBezTo>
                  <a:pt x="4290873" y="1336451"/>
                  <a:pt x="4373983" y="1350416"/>
                  <a:pt x="4386649" y="1360549"/>
                </a:cubicBezTo>
                <a:cubicBezTo>
                  <a:pt x="4458730" y="1418213"/>
                  <a:pt x="4337225" y="1397619"/>
                  <a:pt x="4485503" y="1447046"/>
                </a:cubicBezTo>
                <a:cubicBezTo>
                  <a:pt x="4578679" y="1478106"/>
                  <a:pt x="4463828" y="1436209"/>
                  <a:pt x="4559644" y="1484116"/>
                </a:cubicBezTo>
                <a:cubicBezTo>
                  <a:pt x="4571294" y="1489941"/>
                  <a:pt x="4585064" y="1490648"/>
                  <a:pt x="4596714" y="1496473"/>
                </a:cubicBezTo>
                <a:cubicBezTo>
                  <a:pt x="4692519" y="1544377"/>
                  <a:pt x="4577686" y="1502489"/>
                  <a:pt x="4670855" y="1533543"/>
                </a:cubicBezTo>
                <a:cubicBezTo>
                  <a:pt x="4683212" y="1541781"/>
                  <a:pt x="4694354" y="1552225"/>
                  <a:pt x="4707925" y="1558257"/>
                </a:cubicBezTo>
                <a:cubicBezTo>
                  <a:pt x="4731730" y="1568837"/>
                  <a:pt x="4757352" y="1574732"/>
                  <a:pt x="4782065" y="1582970"/>
                </a:cubicBezTo>
                <a:lnTo>
                  <a:pt x="4819136" y="1595327"/>
                </a:lnTo>
                <a:cubicBezTo>
                  <a:pt x="4831493" y="1599446"/>
                  <a:pt x="4844556" y="1601859"/>
                  <a:pt x="4856206" y="1607684"/>
                </a:cubicBezTo>
                <a:cubicBezTo>
                  <a:pt x="4872682" y="1615922"/>
                  <a:pt x="4888158" y="1626572"/>
                  <a:pt x="4905633" y="1632397"/>
                </a:cubicBezTo>
                <a:cubicBezTo>
                  <a:pt x="4925558" y="1639039"/>
                  <a:pt x="4947042" y="1639660"/>
                  <a:pt x="4967417" y="1644754"/>
                </a:cubicBezTo>
                <a:cubicBezTo>
                  <a:pt x="4980053" y="1647913"/>
                  <a:pt x="4991963" y="1653533"/>
                  <a:pt x="5004487" y="1657111"/>
                </a:cubicBezTo>
                <a:cubicBezTo>
                  <a:pt x="5020816" y="1661777"/>
                  <a:pt x="5037438" y="1665349"/>
                  <a:pt x="5053914" y="1669468"/>
                </a:cubicBezTo>
                <a:cubicBezTo>
                  <a:pt x="5041557" y="1673587"/>
                  <a:pt x="5027015" y="1673687"/>
                  <a:pt x="5016844" y="1681824"/>
                </a:cubicBezTo>
                <a:cubicBezTo>
                  <a:pt x="4997667" y="1697166"/>
                  <a:pt x="4976241" y="1733368"/>
                  <a:pt x="5004487" y="1755965"/>
                </a:cubicBezTo>
                <a:cubicBezTo>
                  <a:pt x="5017748" y="1766574"/>
                  <a:pt x="5036985" y="1766968"/>
                  <a:pt x="5053914" y="1768322"/>
                </a:cubicBezTo>
                <a:cubicBezTo>
                  <a:pt x="5140234" y="1775227"/>
                  <a:pt x="5226909" y="1776559"/>
                  <a:pt x="5313406" y="1780678"/>
                </a:cubicBezTo>
                <a:cubicBezTo>
                  <a:pt x="5401635" y="1810088"/>
                  <a:pt x="5365871" y="1790942"/>
                  <a:pt x="5424617" y="1830105"/>
                </a:cubicBezTo>
                <a:cubicBezTo>
                  <a:pt x="5432855" y="1842462"/>
                  <a:pt x="5437733" y="1857898"/>
                  <a:pt x="5449330" y="1867176"/>
                </a:cubicBezTo>
                <a:cubicBezTo>
                  <a:pt x="5459501" y="1875313"/>
                  <a:pt x="5475014" y="1873207"/>
                  <a:pt x="5486400" y="1879533"/>
                </a:cubicBezTo>
                <a:cubicBezTo>
                  <a:pt x="5561912" y="1921484"/>
                  <a:pt x="5549209" y="1906296"/>
                  <a:pt x="5572898" y="1953673"/>
                </a:cubicBezTo>
              </a:path>
            </a:pathLst>
          </a:custGeom>
          <a:solidFill>
            <a:srgbClr val="D54C5B"/>
          </a:solidFill>
          <a:ln w="12700" cap="flat" cmpd="sng" algn="ctr">
            <a:noFill/>
            <a:prstDash val="solid"/>
            <a:miter lim="800000"/>
          </a:ln>
          <a:effectLst>
            <a:outerShdw dist="25400" dir="13800000" rotWithShape="0">
              <a:srgbClr val="C00000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291" y="1051316"/>
            <a:ext cx="667529" cy="1307996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40" y="4483049"/>
            <a:ext cx="366299" cy="717746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40" y="3920952"/>
            <a:ext cx="366299" cy="71774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367" y="3351281"/>
            <a:ext cx="366299" cy="717746"/>
          </a:xfrm>
          <a:prstGeom prst="rect">
            <a:avLst/>
          </a:prstGeom>
        </p:spPr>
      </p:pic>
      <p:sp>
        <p:nvSpPr>
          <p:cNvPr id="78" name="文本框 2"/>
          <p:cNvSpPr txBox="1"/>
          <p:nvPr/>
        </p:nvSpPr>
        <p:spPr>
          <a:xfrm>
            <a:off x="3733495" y="4748324"/>
            <a:ext cx="396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20%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dobe Gothic Std B" panose="020B0800000000000000" pitchFamily="34" charset="-128"/>
            </a:endParaRPr>
          </a:p>
        </p:txBody>
      </p:sp>
      <p:sp>
        <p:nvSpPr>
          <p:cNvPr id="79" name="文本框 38"/>
          <p:cNvSpPr txBox="1"/>
          <p:nvPr/>
        </p:nvSpPr>
        <p:spPr>
          <a:xfrm>
            <a:off x="3716150" y="4172131"/>
            <a:ext cx="396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</a:rPr>
              <a:t>40%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dobe Gothic Std B" panose="020B0800000000000000" pitchFamily="34" charset="-128"/>
            </a:endParaRPr>
          </a:p>
        </p:txBody>
      </p:sp>
      <p:sp>
        <p:nvSpPr>
          <p:cNvPr id="80" name="文本框 39"/>
          <p:cNvSpPr txBox="1"/>
          <p:nvPr/>
        </p:nvSpPr>
        <p:spPr>
          <a:xfrm>
            <a:off x="3729585" y="3605454"/>
            <a:ext cx="396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</a:rPr>
              <a:t>60%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dobe Gothic Std B" panose="020B0800000000000000" pitchFamily="34" charset="-128"/>
            </a:endParaRPr>
          </a:p>
        </p:txBody>
      </p:sp>
      <p:sp>
        <p:nvSpPr>
          <p:cNvPr id="81" name="文本框 40"/>
          <p:cNvSpPr txBox="1"/>
          <p:nvPr/>
        </p:nvSpPr>
        <p:spPr>
          <a:xfrm>
            <a:off x="3710389" y="3058883"/>
            <a:ext cx="396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</a:rPr>
              <a:t>8</a:t>
            </a: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</a:rPr>
              <a:t>0%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dobe Gothic Std B" panose="020B0800000000000000" pitchFamily="34" charset="-128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1146863" y="3145145"/>
            <a:ext cx="860171" cy="1657902"/>
          </a:xfrm>
          <a:prstGeom prst="line">
            <a:avLst/>
          </a:prstGeom>
          <a:noFill/>
          <a:ln w="22225" cap="flat" cmpd="sng" algn="ctr">
            <a:solidFill>
              <a:srgbClr val="C82524"/>
            </a:solidFill>
            <a:prstDash val="solid"/>
            <a:miter lim="800000"/>
          </a:ln>
          <a:effectLst/>
        </p:spPr>
      </p:cxnSp>
      <p:grpSp>
        <p:nvGrpSpPr>
          <p:cNvPr id="83" name="组合 82"/>
          <p:cNvGrpSpPr/>
          <p:nvPr/>
        </p:nvGrpSpPr>
        <p:grpSpPr>
          <a:xfrm>
            <a:off x="1647570" y="4042147"/>
            <a:ext cx="805564" cy="1367932"/>
            <a:chOff x="2539859" y="3700734"/>
            <a:chExt cx="996772" cy="1692624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45" t="-14894" r="-49890" b="-6136"/>
            <a:stretch>
              <a:fillRect/>
            </a:stretch>
          </p:blipFill>
          <p:spPr>
            <a:xfrm>
              <a:off x="2542364" y="4124521"/>
              <a:ext cx="994267" cy="1268837"/>
            </a:xfrm>
            <a:custGeom>
              <a:avLst/>
              <a:gdLst>
                <a:gd name="connsiteX0" fmla="*/ 84343 w 2129502"/>
                <a:gd name="connsiteY0" fmla="*/ 1983153 h 2717570"/>
                <a:gd name="connsiteX1" fmla="*/ 411895 w 2129502"/>
                <a:gd name="connsiteY1" fmla="*/ 1983153 h 2717570"/>
                <a:gd name="connsiteX2" fmla="*/ 411895 w 2129502"/>
                <a:gd name="connsiteY2" fmla="*/ 2579797 h 2717570"/>
                <a:gd name="connsiteX3" fmla="*/ 1557808 w 2129502"/>
                <a:gd name="connsiteY3" fmla="*/ 2579797 h 2717570"/>
                <a:gd name="connsiteX4" fmla="*/ 1557808 w 2129502"/>
                <a:gd name="connsiteY4" fmla="*/ 1983153 h 2717570"/>
                <a:gd name="connsiteX5" fmla="*/ 2059407 w 2129502"/>
                <a:gd name="connsiteY5" fmla="*/ 1983153 h 2717570"/>
                <a:gd name="connsiteX6" fmla="*/ 2059407 w 2129502"/>
                <a:gd name="connsiteY6" fmla="*/ 2717570 h 2717570"/>
                <a:gd name="connsiteX7" fmla="*/ 84343 w 2129502"/>
                <a:gd name="connsiteY7" fmla="*/ 2717570 h 2717570"/>
                <a:gd name="connsiteX8" fmla="*/ 411895 w 2129502"/>
                <a:gd name="connsiteY8" fmla="*/ 1009402 h 2717570"/>
                <a:gd name="connsiteX9" fmla="*/ 1557808 w 2129502"/>
                <a:gd name="connsiteY9" fmla="*/ 1009402 h 2717570"/>
                <a:gd name="connsiteX10" fmla="*/ 1557808 w 2129502"/>
                <a:gd name="connsiteY10" fmla="*/ 1983153 h 2717570"/>
                <a:gd name="connsiteX11" fmla="*/ 411895 w 2129502"/>
                <a:gd name="connsiteY11" fmla="*/ 1983153 h 2717570"/>
                <a:gd name="connsiteX12" fmla="*/ 0 w 2129502"/>
                <a:gd name="connsiteY12" fmla="*/ 0 h 2717570"/>
                <a:gd name="connsiteX13" fmla="*/ 2129502 w 2129502"/>
                <a:gd name="connsiteY13" fmla="*/ 0 h 2717570"/>
                <a:gd name="connsiteX14" fmla="*/ 2129502 w 2129502"/>
                <a:gd name="connsiteY14" fmla="*/ 1009402 h 2717570"/>
                <a:gd name="connsiteX15" fmla="*/ 1557808 w 2129502"/>
                <a:gd name="connsiteY15" fmla="*/ 1009402 h 2717570"/>
                <a:gd name="connsiteX16" fmla="*/ 1557808 w 2129502"/>
                <a:gd name="connsiteY16" fmla="*/ 334425 h 2717570"/>
                <a:gd name="connsiteX17" fmla="*/ 411895 w 2129502"/>
                <a:gd name="connsiteY17" fmla="*/ 334425 h 2717570"/>
                <a:gd name="connsiteX18" fmla="*/ 411895 w 2129502"/>
                <a:gd name="connsiteY18" fmla="*/ 1009402 h 2717570"/>
                <a:gd name="connsiteX19" fmla="*/ 0 w 2129502"/>
                <a:gd name="connsiteY19" fmla="*/ 1009402 h 27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29502" h="2717570">
                  <a:moveTo>
                    <a:pt x="84343" y="1983153"/>
                  </a:moveTo>
                  <a:lnTo>
                    <a:pt x="411895" y="1983153"/>
                  </a:lnTo>
                  <a:lnTo>
                    <a:pt x="411895" y="2579797"/>
                  </a:lnTo>
                  <a:lnTo>
                    <a:pt x="1557808" y="2579797"/>
                  </a:lnTo>
                  <a:lnTo>
                    <a:pt x="1557808" y="1983153"/>
                  </a:lnTo>
                  <a:lnTo>
                    <a:pt x="2059407" y="1983153"/>
                  </a:lnTo>
                  <a:lnTo>
                    <a:pt x="2059407" y="2717570"/>
                  </a:lnTo>
                  <a:lnTo>
                    <a:pt x="84343" y="2717570"/>
                  </a:lnTo>
                  <a:close/>
                  <a:moveTo>
                    <a:pt x="411895" y="1009402"/>
                  </a:moveTo>
                  <a:lnTo>
                    <a:pt x="1557808" y="1009402"/>
                  </a:lnTo>
                  <a:lnTo>
                    <a:pt x="1557808" y="1983153"/>
                  </a:lnTo>
                  <a:lnTo>
                    <a:pt x="411895" y="1983153"/>
                  </a:lnTo>
                  <a:close/>
                  <a:moveTo>
                    <a:pt x="0" y="0"/>
                  </a:moveTo>
                  <a:lnTo>
                    <a:pt x="2129502" y="0"/>
                  </a:lnTo>
                  <a:lnTo>
                    <a:pt x="2129502" y="1009402"/>
                  </a:lnTo>
                  <a:lnTo>
                    <a:pt x="1557808" y="1009402"/>
                  </a:lnTo>
                  <a:lnTo>
                    <a:pt x="1557808" y="334425"/>
                  </a:lnTo>
                  <a:lnTo>
                    <a:pt x="411895" y="334425"/>
                  </a:lnTo>
                  <a:lnTo>
                    <a:pt x="411895" y="1009402"/>
                  </a:lnTo>
                  <a:lnTo>
                    <a:pt x="0" y="1009402"/>
                  </a:lnTo>
                  <a:close/>
                </a:path>
              </a:pathLst>
            </a:custGeom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45" t="-14894" r="-49890" b="-6136"/>
            <a:stretch>
              <a:fillRect/>
            </a:stretch>
          </p:blipFill>
          <p:spPr>
            <a:xfrm>
              <a:off x="2539859" y="3700734"/>
              <a:ext cx="994267" cy="1268837"/>
            </a:xfrm>
            <a:custGeom>
              <a:avLst/>
              <a:gdLst>
                <a:gd name="connsiteX0" fmla="*/ 84343 w 2129502"/>
                <a:gd name="connsiteY0" fmla="*/ 1983153 h 2717570"/>
                <a:gd name="connsiteX1" fmla="*/ 411895 w 2129502"/>
                <a:gd name="connsiteY1" fmla="*/ 1983153 h 2717570"/>
                <a:gd name="connsiteX2" fmla="*/ 411895 w 2129502"/>
                <a:gd name="connsiteY2" fmla="*/ 2579797 h 2717570"/>
                <a:gd name="connsiteX3" fmla="*/ 1557808 w 2129502"/>
                <a:gd name="connsiteY3" fmla="*/ 2579797 h 2717570"/>
                <a:gd name="connsiteX4" fmla="*/ 1557808 w 2129502"/>
                <a:gd name="connsiteY4" fmla="*/ 1983153 h 2717570"/>
                <a:gd name="connsiteX5" fmla="*/ 2059407 w 2129502"/>
                <a:gd name="connsiteY5" fmla="*/ 1983153 h 2717570"/>
                <a:gd name="connsiteX6" fmla="*/ 2059407 w 2129502"/>
                <a:gd name="connsiteY6" fmla="*/ 2717570 h 2717570"/>
                <a:gd name="connsiteX7" fmla="*/ 84343 w 2129502"/>
                <a:gd name="connsiteY7" fmla="*/ 2717570 h 2717570"/>
                <a:gd name="connsiteX8" fmla="*/ 411895 w 2129502"/>
                <a:gd name="connsiteY8" fmla="*/ 1009402 h 2717570"/>
                <a:gd name="connsiteX9" fmla="*/ 1557808 w 2129502"/>
                <a:gd name="connsiteY9" fmla="*/ 1009402 h 2717570"/>
                <a:gd name="connsiteX10" fmla="*/ 1557808 w 2129502"/>
                <a:gd name="connsiteY10" fmla="*/ 1983153 h 2717570"/>
                <a:gd name="connsiteX11" fmla="*/ 411895 w 2129502"/>
                <a:gd name="connsiteY11" fmla="*/ 1983153 h 2717570"/>
                <a:gd name="connsiteX12" fmla="*/ 0 w 2129502"/>
                <a:gd name="connsiteY12" fmla="*/ 0 h 2717570"/>
                <a:gd name="connsiteX13" fmla="*/ 2129502 w 2129502"/>
                <a:gd name="connsiteY13" fmla="*/ 0 h 2717570"/>
                <a:gd name="connsiteX14" fmla="*/ 2129502 w 2129502"/>
                <a:gd name="connsiteY14" fmla="*/ 1009402 h 2717570"/>
                <a:gd name="connsiteX15" fmla="*/ 1557808 w 2129502"/>
                <a:gd name="connsiteY15" fmla="*/ 1009402 h 2717570"/>
                <a:gd name="connsiteX16" fmla="*/ 1557808 w 2129502"/>
                <a:gd name="connsiteY16" fmla="*/ 334425 h 2717570"/>
                <a:gd name="connsiteX17" fmla="*/ 411895 w 2129502"/>
                <a:gd name="connsiteY17" fmla="*/ 334425 h 2717570"/>
                <a:gd name="connsiteX18" fmla="*/ 411895 w 2129502"/>
                <a:gd name="connsiteY18" fmla="*/ 1009402 h 2717570"/>
                <a:gd name="connsiteX19" fmla="*/ 0 w 2129502"/>
                <a:gd name="connsiteY19" fmla="*/ 1009402 h 27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29502" h="2717570">
                  <a:moveTo>
                    <a:pt x="84343" y="1983153"/>
                  </a:moveTo>
                  <a:lnTo>
                    <a:pt x="411895" y="1983153"/>
                  </a:lnTo>
                  <a:lnTo>
                    <a:pt x="411895" y="2579797"/>
                  </a:lnTo>
                  <a:lnTo>
                    <a:pt x="1557808" y="2579797"/>
                  </a:lnTo>
                  <a:lnTo>
                    <a:pt x="1557808" y="1983153"/>
                  </a:lnTo>
                  <a:lnTo>
                    <a:pt x="2059407" y="1983153"/>
                  </a:lnTo>
                  <a:lnTo>
                    <a:pt x="2059407" y="2717570"/>
                  </a:lnTo>
                  <a:lnTo>
                    <a:pt x="84343" y="2717570"/>
                  </a:lnTo>
                  <a:close/>
                  <a:moveTo>
                    <a:pt x="411895" y="1009402"/>
                  </a:moveTo>
                  <a:lnTo>
                    <a:pt x="1557808" y="1009402"/>
                  </a:lnTo>
                  <a:lnTo>
                    <a:pt x="1557808" y="1983153"/>
                  </a:lnTo>
                  <a:lnTo>
                    <a:pt x="411895" y="1983153"/>
                  </a:lnTo>
                  <a:close/>
                  <a:moveTo>
                    <a:pt x="0" y="0"/>
                  </a:moveTo>
                  <a:lnTo>
                    <a:pt x="2129502" y="0"/>
                  </a:lnTo>
                  <a:lnTo>
                    <a:pt x="2129502" y="1009402"/>
                  </a:lnTo>
                  <a:lnTo>
                    <a:pt x="1557808" y="1009402"/>
                  </a:lnTo>
                  <a:lnTo>
                    <a:pt x="1557808" y="334425"/>
                  </a:lnTo>
                  <a:lnTo>
                    <a:pt x="411895" y="334425"/>
                  </a:lnTo>
                  <a:lnTo>
                    <a:pt x="411895" y="1009402"/>
                  </a:lnTo>
                  <a:lnTo>
                    <a:pt x="0" y="1009402"/>
                  </a:lnTo>
                  <a:close/>
                </a:path>
              </a:pathLst>
            </a:custGeom>
          </p:spPr>
        </p:pic>
      </p:grpSp>
      <p:grpSp>
        <p:nvGrpSpPr>
          <p:cNvPr id="86" name="组合 85"/>
          <p:cNvGrpSpPr/>
          <p:nvPr/>
        </p:nvGrpSpPr>
        <p:grpSpPr>
          <a:xfrm>
            <a:off x="745996" y="2364308"/>
            <a:ext cx="805810" cy="1394835"/>
            <a:chOff x="1424287" y="1624643"/>
            <a:chExt cx="997077" cy="1725912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45" t="-14894" r="-49890" b="-6136"/>
            <a:stretch>
              <a:fillRect/>
            </a:stretch>
          </p:blipFill>
          <p:spPr>
            <a:xfrm>
              <a:off x="1427097" y="1624643"/>
              <a:ext cx="994267" cy="1268837"/>
            </a:xfrm>
            <a:custGeom>
              <a:avLst/>
              <a:gdLst>
                <a:gd name="connsiteX0" fmla="*/ 84343 w 2129502"/>
                <a:gd name="connsiteY0" fmla="*/ 1983153 h 2717570"/>
                <a:gd name="connsiteX1" fmla="*/ 411895 w 2129502"/>
                <a:gd name="connsiteY1" fmla="*/ 1983153 h 2717570"/>
                <a:gd name="connsiteX2" fmla="*/ 411895 w 2129502"/>
                <a:gd name="connsiteY2" fmla="*/ 2579797 h 2717570"/>
                <a:gd name="connsiteX3" fmla="*/ 1557808 w 2129502"/>
                <a:gd name="connsiteY3" fmla="*/ 2579797 h 2717570"/>
                <a:gd name="connsiteX4" fmla="*/ 1557808 w 2129502"/>
                <a:gd name="connsiteY4" fmla="*/ 1983153 h 2717570"/>
                <a:gd name="connsiteX5" fmla="*/ 2059407 w 2129502"/>
                <a:gd name="connsiteY5" fmla="*/ 1983153 h 2717570"/>
                <a:gd name="connsiteX6" fmla="*/ 2059407 w 2129502"/>
                <a:gd name="connsiteY6" fmla="*/ 2717570 h 2717570"/>
                <a:gd name="connsiteX7" fmla="*/ 84343 w 2129502"/>
                <a:gd name="connsiteY7" fmla="*/ 2717570 h 2717570"/>
                <a:gd name="connsiteX8" fmla="*/ 411895 w 2129502"/>
                <a:gd name="connsiteY8" fmla="*/ 1009402 h 2717570"/>
                <a:gd name="connsiteX9" fmla="*/ 1557808 w 2129502"/>
                <a:gd name="connsiteY9" fmla="*/ 1009402 h 2717570"/>
                <a:gd name="connsiteX10" fmla="*/ 1557808 w 2129502"/>
                <a:gd name="connsiteY10" fmla="*/ 1983153 h 2717570"/>
                <a:gd name="connsiteX11" fmla="*/ 411895 w 2129502"/>
                <a:gd name="connsiteY11" fmla="*/ 1983153 h 2717570"/>
                <a:gd name="connsiteX12" fmla="*/ 0 w 2129502"/>
                <a:gd name="connsiteY12" fmla="*/ 0 h 2717570"/>
                <a:gd name="connsiteX13" fmla="*/ 2129502 w 2129502"/>
                <a:gd name="connsiteY13" fmla="*/ 0 h 2717570"/>
                <a:gd name="connsiteX14" fmla="*/ 2129502 w 2129502"/>
                <a:gd name="connsiteY14" fmla="*/ 1009402 h 2717570"/>
                <a:gd name="connsiteX15" fmla="*/ 1557808 w 2129502"/>
                <a:gd name="connsiteY15" fmla="*/ 1009402 h 2717570"/>
                <a:gd name="connsiteX16" fmla="*/ 1557808 w 2129502"/>
                <a:gd name="connsiteY16" fmla="*/ 334425 h 2717570"/>
                <a:gd name="connsiteX17" fmla="*/ 411895 w 2129502"/>
                <a:gd name="connsiteY17" fmla="*/ 334425 h 2717570"/>
                <a:gd name="connsiteX18" fmla="*/ 411895 w 2129502"/>
                <a:gd name="connsiteY18" fmla="*/ 1009402 h 2717570"/>
                <a:gd name="connsiteX19" fmla="*/ 0 w 2129502"/>
                <a:gd name="connsiteY19" fmla="*/ 1009402 h 27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29502" h="2717570">
                  <a:moveTo>
                    <a:pt x="84343" y="1983153"/>
                  </a:moveTo>
                  <a:lnTo>
                    <a:pt x="411895" y="1983153"/>
                  </a:lnTo>
                  <a:lnTo>
                    <a:pt x="411895" y="2579797"/>
                  </a:lnTo>
                  <a:lnTo>
                    <a:pt x="1557808" y="2579797"/>
                  </a:lnTo>
                  <a:lnTo>
                    <a:pt x="1557808" y="1983153"/>
                  </a:lnTo>
                  <a:lnTo>
                    <a:pt x="2059407" y="1983153"/>
                  </a:lnTo>
                  <a:lnTo>
                    <a:pt x="2059407" y="2717570"/>
                  </a:lnTo>
                  <a:lnTo>
                    <a:pt x="84343" y="2717570"/>
                  </a:lnTo>
                  <a:close/>
                  <a:moveTo>
                    <a:pt x="411895" y="1009402"/>
                  </a:moveTo>
                  <a:lnTo>
                    <a:pt x="1557808" y="1009402"/>
                  </a:lnTo>
                  <a:lnTo>
                    <a:pt x="1557808" y="1983153"/>
                  </a:lnTo>
                  <a:lnTo>
                    <a:pt x="411895" y="1983153"/>
                  </a:lnTo>
                  <a:close/>
                  <a:moveTo>
                    <a:pt x="0" y="0"/>
                  </a:moveTo>
                  <a:lnTo>
                    <a:pt x="2129502" y="0"/>
                  </a:lnTo>
                  <a:lnTo>
                    <a:pt x="2129502" y="1009402"/>
                  </a:lnTo>
                  <a:lnTo>
                    <a:pt x="1557808" y="1009402"/>
                  </a:lnTo>
                  <a:lnTo>
                    <a:pt x="1557808" y="334425"/>
                  </a:lnTo>
                  <a:lnTo>
                    <a:pt x="411895" y="334425"/>
                  </a:lnTo>
                  <a:lnTo>
                    <a:pt x="411895" y="1009402"/>
                  </a:lnTo>
                  <a:lnTo>
                    <a:pt x="0" y="1009402"/>
                  </a:lnTo>
                  <a:close/>
                </a:path>
              </a:pathLst>
            </a:cu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45" t="-14894" r="-49890" b="-6136"/>
            <a:stretch>
              <a:fillRect/>
            </a:stretch>
          </p:blipFill>
          <p:spPr>
            <a:xfrm>
              <a:off x="1424287" y="2081718"/>
              <a:ext cx="994267" cy="1268837"/>
            </a:xfrm>
            <a:custGeom>
              <a:avLst/>
              <a:gdLst>
                <a:gd name="connsiteX0" fmla="*/ 84343 w 2129502"/>
                <a:gd name="connsiteY0" fmla="*/ 1983153 h 2717570"/>
                <a:gd name="connsiteX1" fmla="*/ 411895 w 2129502"/>
                <a:gd name="connsiteY1" fmla="*/ 1983153 h 2717570"/>
                <a:gd name="connsiteX2" fmla="*/ 411895 w 2129502"/>
                <a:gd name="connsiteY2" fmla="*/ 2579797 h 2717570"/>
                <a:gd name="connsiteX3" fmla="*/ 1557808 w 2129502"/>
                <a:gd name="connsiteY3" fmla="*/ 2579797 h 2717570"/>
                <a:gd name="connsiteX4" fmla="*/ 1557808 w 2129502"/>
                <a:gd name="connsiteY4" fmla="*/ 1983153 h 2717570"/>
                <a:gd name="connsiteX5" fmla="*/ 2059407 w 2129502"/>
                <a:gd name="connsiteY5" fmla="*/ 1983153 h 2717570"/>
                <a:gd name="connsiteX6" fmla="*/ 2059407 w 2129502"/>
                <a:gd name="connsiteY6" fmla="*/ 2717570 h 2717570"/>
                <a:gd name="connsiteX7" fmla="*/ 84343 w 2129502"/>
                <a:gd name="connsiteY7" fmla="*/ 2717570 h 2717570"/>
                <a:gd name="connsiteX8" fmla="*/ 411895 w 2129502"/>
                <a:gd name="connsiteY8" fmla="*/ 1009402 h 2717570"/>
                <a:gd name="connsiteX9" fmla="*/ 1557808 w 2129502"/>
                <a:gd name="connsiteY9" fmla="*/ 1009402 h 2717570"/>
                <a:gd name="connsiteX10" fmla="*/ 1557808 w 2129502"/>
                <a:gd name="connsiteY10" fmla="*/ 1983153 h 2717570"/>
                <a:gd name="connsiteX11" fmla="*/ 411895 w 2129502"/>
                <a:gd name="connsiteY11" fmla="*/ 1983153 h 2717570"/>
                <a:gd name="connsiteX12" fmla="*/ 0 w 2129502"/>
                <a:gd name="connsiteY12" fmla="*/ 0 h 2717570"/>
                <a:gd name="connsiteX13" fmla="*/ 2129502 w 2129502"/>
                <a:gd name="connsiteY13" fmla="*/ 0 h 2717570"/>
                <a:gd name="connsiteX14" fmla="*/ 2129502 w 2129502"/>
                <a:gd name="connsiteY14" fmla="*/ 1009402 h 2717570"/>
                <a:gd name="connsiteX15" fmla="*/ 1557808 w 2129502"/>
                <a:gd name="connsiteY15" fmla="*/ 1009402 h 2717570"/>
                <a:gd name="connsiteX16" fmla="*/ 1557808 w 2129502"/>
                <a:gd name="connsiteY16" fmla="*/ 334425 h 2717570"/>
                <a:gd name="connsiteX17" fmla="*/ 411895 w 2129502"/>
                <a:gd name="connsiteY17" fmla="*/ 334425 h 2717570"/>
                <a:gd name="connsiteX18" fmla="*/ 411895 w 2129502"/>
                <a:gd name="connsiteY18" fmla="*/ 1009402 h 2717570"/>
                <a:gd name="connsiteX19" fmla="*/ 0 w 2129502"/>
                <a:gd name="connsiteY19" fmla="*/ 1009402 h 27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29502" h="2717570">
                  <a:moveTo>
                    <a:pt x="84343" y="1983153"/>
                  </a:moveTo>
                  <a:lnTo>
                    <a:pt x="411895" y="1983153"/>
                  </a:lnTo>
                  <a:lnTo>
                    <a:pt x="411895" y="2579797"/>
                  </a:lnTo>
                  <a:lnTo>
                    <a:pt x="1557808" y="2579797"/>
                  </a:lnTo>
                  <a:lnTo>
                    <a:pt x="1557808" y="1983153"/>
                  </a:lnTo>
                  <a:lnTo>
                    <a:pt x="2059407" y="1983153"/>
                  </a:lnTo>
                  <a:lnTo>
                    <a:pt x="2059407" y="2717570"/>
                  </a:lnTo>
                  <a:lnTo>
                    <a:pt x="84343" y="2717570"/>
                  </a:lnTo>
                  <a:close/>
                  <a:moveTo>
                    <a:pt x="411895" y="1009402"/>
                  </a:moveTo>
                  <a:lnTo>
                    <a:pt x="1557808" y="1009402"/>
                  </a:lnTo>
                  <a:lnTo>
                    <a:pt x="1557808" y="1983153"/>
                  </a:lnTo>
                  <a:lnTo>
                    <a:pt x="411895" y="1983153"/>
                  </a:lnTo>
                  <a:close/>
                  <a:moveTo>
                    <a:pt x="0" y="0"/>
                  </a:moveTo>
                  <a:lnTo>
                    <a:pt x="2129502" y="0"/>
                  </a:lnTo>
                  <a:lnTo>
                    <a:pt x="2129502" y="1009402"/>
                  </a:lnTo>
                  <a:lnTo>
                    <a:pt x="1557808" y="1009402"/>
                  </a:lnTo>
                  <a:lnTo>
                    <a:pt x="1557808" y="334425"/>
                  </a:lnTo>
                  <a:lnTo>
                    <a:pt x="411895" y="334425"/>
                  </a:lnTo>
                  <a:lnTo>
                    <a:pt x="411895" y="1009402"/>
                  </a:lnTo>
                  <a:lnTo>
                    <a:pt x="0" y="1009402"/>
                  </a:lnTo>
                  <a:close/>
                </a:path>
              </a:pathLst>
            </a:custGeom>
          </p:spPr>
        </p:pic>
      </p:grpSp>
      <p:sp>
        <p:nvSpPr>
          <p:cNvPr id="89" name="文本框 55"/>
          <p:cNvSpPr txBox="1"/>
          <p:nvPr/>
        </p:nvSpPr>
        <p:spPr>
          <a:xfrm>
            <a:off x="902605" y="2783730"/>
            <a:ext cx="400110" cy="9204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快   乐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90" name="文本框 51"/>
          <p:cNvSpPr txBox="1"/>
          <p:nvPr/>
        </p:nvSpPr>
        <p:spPr>
          <a:xfrm>
            <a:off x="1805920" y="4422999"/>
            <a:ext cx="400110" cy="9204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Gentle PRC Xbold" panose="00000500000000000000" pitchFamily="2" charset="-122"/>
                <a:ea typeface="MGentle PRC Xbold" panose="00000500000000000000" pitchFamily="2" charset="-122"/>
              </a:rPr>
              <a:t>记   忆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75876" y="4042270"/>
            <a:ext cx="692497" cy="126654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家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住层城临汉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苑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心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随明月到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胡天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92" name="椭圆 91"/>
          <p:cNvSpPr/>
          <p:nvPr/>
        </p:nvSpPr>
        <p:spPr>
          <a:xfrm rot="5400000">
            <a:off x="1555754" y="2606877"/>
            <a:ext cx="1488964" cy="1488964"/>
          </a:xfrm>
          <a:prstGeom prst="ellipse">
            <a:avLst/>
          </a:prstGeom>
          <a:solidFill>
            <a:srgbClr val="B8414F">
              <a:alpha val="86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6000000" algn="ctr" rotWithShape="0">
              <a:sysClr val="window" lastClr="FFFFFF">
                <a:lumMod val="75000"/>
                <a:alpha val="97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801832" y="2775689"/>
            <a:ext cx="861774" cy="126654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邑龙堆路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>几千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82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23120</TotalTime>
  <Words>555</Words>
  <Application>Microsoft Office PowerPoint</Application>
  <PresentationFormat>全屏显示(4:3)</PresentationFormat>
  <Paragraphs>130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Windows User</cp:lastModifiedBy>
  <cp:revision>1378</cp:revision>
  <dcterms:created xsi:type="dcterms:W3CDTF">2009-02-11T05:37:22Z</dcterms:created>
  <dcterms:modified xsi:type="dcterms:W3CDTF">2017-01-13T07:14:09Z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